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648450" cy="9850438"/>
  <p:embeddedFontLst>
    <p:embeddedFont>
      <p:font typeface="Calibri" panose="020F0502020204030204" pitchFamily="34" charset="0"/>
      <p:regular r:id="rId18"/>
      <p:bold r:id="rId19"/>
      <p:italic r:id="rId20"/>
      <p:boldItalic r:id="rId21"/>
    </p:embeddedFont>
    <p:embeddedFont>
      <p:font typeface="Corbel" panose="020B0503020204020204" pitchFamily="34" charset="0"/>
      <p:regular r:id="rId22"/>
      <p:bold r:id="rId23"/>
      <p:italic r:id="rId24"/>
      <p:boldItalic r:id="rId25"/>
    </p:embeddedFont>
    <p:embeddedFont>
      <p:font typeface="Helvetica Neue"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339">
          <p15:clr>
            <a:srgbClr val="A4A3A4"/>
          </p15:clr>
        </p15:guide>
        <p15:guide id="2" orient="horz" pos="2689">
          <p15:clr>
            <a:srgbClr val="A4A3A4"/>
          </p15:clr>
        </p15:guide>
        <p15:guide id="3" orient="horz" pos="2862">
          <p15:clr>
            <a:srgbClr val="A4A3A4"/>
          </p15:clr>
        </p15:guide>
        <p15:guide id="4" orient="horz" pos="4065">
          <p15:clr>
            <a:srgbClr val="A4A3A4"/>
          </p15:clr>
        </p15:guide>
        <p15:guide id="5" orient="horz" pos="1513">
          <p15:clr>
            <a:srgbClr val="A4A3A4"/>
          </p15:clr>
        </p15:guide>
        <p15:guide id="6" pos="2857">
          <p15:clr>
            <a:srgbClr val="A4A3A4"/>
          </p15:clr>
        </p15:guide>
        <p15:guide id="7" pos="3029">
          <p15:clr>
            <a:srgbClr val="A4A3A4"/>
          </p15:clr>
        </p15:guide>
        <p15:guide id="8" pos="1555">
          <p15:clr>
            <a:srgbClr val="A4A3A4"/>
          </p15:clr>
        </p15:guide>
        <p15:guide id="9" pos="5545">
          <p15:clr>
            <a:srgbClr val="A4A3A4"/>
          </p15:clr>
        </p15:guide>
        <p15:guide id="10" pos="4326">
          <p15:clr>
            <a:srgbClr val="A4A3A4"/>
          </p15:clr>
        </p15:guide>
        <p15:guide id="11" pos="1731">
          <p15:clr>
            <a:srgbClr val="A4A3A4"/>
          </p15:clr>
        </p15:guide>
        <p15:guide id="12" pos="345">
          <p15:clr>
            <a:srgbClr val="A4A3A4"/>
          </p15:clr>
        </p15:guide>
        <p15:guide id="13" pos="4158">
          <p15:clr>
            <a:srgbClr val="A4A3A4"/>
          </p15:clr>
        </p15:guide>
      </p15:sldGuideLst>
    </p:ext>
    <p:ext uri="{2D200454-40CA-4A62-9FC3-DE9A4176ACB9}">
      <p15:notesGuideLst xmlns:p15="http://schemas.microsoft.com/office/powerpoint/2012/main">
        <p15:guide id="1" orient="horz" pos="3102">
          <p15:clr>
            <a:srgbClr val="A4A3A4"/>
          </p15:clr>
        </p15:guide>
        <p15:guide id="2" pos="2094">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hVxfgo5ZtqI1N9ILJoT7jvMUDq2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4" d="100"/>
          <a:sy n="94" d="100"/>
        </p:scale>
        <p:origin x="1632" y="90"/>
      </p:cViewPr>
      <p:guideLst>
        <p:guide orient="horz" pos="1339"/>
        <p:guide orient="horz" pos="2689"/>
        <p:guide orient="horz" pos="2862"/>
        <p:guide orient="horz" pos="4065"/>
        <p:guide orient="horz" pos="1513"/>
        <p:guide pos="2857"/>
        <p:guide pos="3029"/>
        <p:guide pos="1555"/>
        <p:guide pos="5545"/>
        <p:guide pos="4326"/>
        <p:guide pos="1731"/>
        <p:guide pos="345"/>
        <p:guide pos="4158"/>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02"/>
        <p:guide pos="209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9525"/>
            <a:ext cx="2881313" cy="460375"/>
          </a:xfrm>
          <a:prstGeom prst="rect">
            <a:avLst/>
          </a:prstGeom>
          <a:noFill/>
          <a:ln>
            <a:noFill/>
          </a:ln>
        </p:spPr>
        <p:txBody>
          <a:bodyPr spcFirstLastPara="1" wrap="square" lIns="19050" tIns="0" rIns="19050" bIns="0" anchor="t" anchorCtr="0">
            <a:noAutofit/>
          </a:bodyPr>
          <a:lstStyle>
            <a:lvl1pPr marR="0" lvl="0" algn="l" rtl="0">
              <a:spcBef>
                <a:spcPts val="0"/>
              </a:spcBef>
              <a:spcAft>
                <a:spcPts val="0"/>
              </a:spcAft>
              <a:buSzPts val="1400"/>
              <a:buNone/>
              <a:defRPr sz="1000" b="0" i="1" u="none" strike="noStrike" cap="none">
                <a:solidFill>
                  <a:schemeClr val="dk1"/>
                </a:solidFill>
                <a:latin typeface="Times New Roman"/>
                <a:ea typeface="Times New Roman"/>
                <a:cs typeface="Times New Roman"/>
                <a:sym typeface="Times New Roman"/>
              </a:defRPr>
            </a:lvl1pPr>
            <a:lvl2pPr marR="0" lvl="1" algn="ctr"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767138" y="9525"/>
            <a:ext cx="2881312" cy="460375"/>
          </a:xfrm>
          <a:prstGeom prst="rect">
            <a:avLst/>
          </a:prstGeom>
          <a:noFill/>
          <a:ln>
            <a:noFill/>
          </a:ln>
        </p:spPr>
        <p:txBody>
          <a:bodyPr spcFirstLastPara="1" wrap="square" lIns="19050" tIns="0" rIns="19050" bIns="0" anchor="t" anchorCtr="0">
            <a:noAutofit/>
          </a:bodyPr>
          <a:lstStyle>
            <a:lvl1pPr marR="0" lvl="0" algn="r" rtl="0">
              <a:spcBef>
                <a:spcPts val="0"/>
              </a:spcBef>
              <a:spcAft>
                <a:spcPts val="0"/>
              </a:spcAft>
              <a:buSzPts val="1400"/>
              <a:buNone/>
              <a:defRPr sz="1000" b="0" i="1" u="none" strike="noStrike" cap="none">
                <a:solidFill>
                  <a:schemeClr val="dk1"/>
                </a:solidFill>
                <a:latin typeface="Times New Roman"/>
                <a:ea typeface="Times New Roman"/>
                <a:cs typeface="Times New Roman"/>
                <a:sym typeface="Times New Roman"/>
              </a:defRPr>
            </a:lvl1pPr>
            <a:lvl2pPr marR="0" lvl="1" algn="ctr"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ftr" idx="11"/>
          </p:nvPr>
        </p:nvSpPr>
        <p:spPr>
          <a:xfrm>
            <a:off x="0" y="9378950"/>
            <a:ext cx="2881313" cy="460375"/>
          </a:xfrm>
          <a:prstGeom prst="rect">
            <a:avLst/>
          </a:prstGeom>
          <a:noFill/>
          <a:ln>
            <a:noFill/>
          </a:ln>
        </p:spPr>
        <p:txBody>
          <a:bodyPr spcFirstLastPara="1" wrap="square" lIns="19050" tIns="0" rIns="19050" bIns="0" anchor="b" anchorCtr="0">
            <a:noAutofit/>
          </a:bodyPr>
          <a:lstStyle>
            <a:lvl1pPr marR="0" lvl="0" algn="l" rtl="0">
              <a:spcBef>
                <a:spcPts val="0"/>
              </a:spcBef>
              <a:spcAft>
                <a:spcPts val="0"/>
              </a:spcAft>
              <a:buSzPts val="1400"/>
              <a:buNone/>
              <a:defRPr sz="1000" b="0" i="1" u="none" strike="noStrike" cap="none">
                <a:solidFill>
                  <a:schemeClr val="dk1"/>
                </a:solidFill>
                <a:latin typeface="Times New Roman"/>
                <a:ea typeface="Times New Roman"/>
                <a:cs typeface="Times New Roman"/>
                <a:sym typeface="Times New Roman"/>
              </a:defRPr>
            </a:lvl1pPr>
            <a:lvl2pPr marR="0" lvl="1" algn="ctr"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sldNum" idx="12"/>
          </p:nvPr>
        </p:nvSpPr>
        <p:spPr>
          <a:xfrm>
            <a:off x="3767138" y="9378950"/>
            <a:ext cx="2881312" cy="460375"/>
          </a:xfrm>
          <a:prstGeom prst="rect">
            <a:avLst/>
          </a:prstGeom>
          <a:noFill/>
          <a:ln>
            <a:noFill/>
          </a:ln>
        </p:spPr>
        <p:txBody>
          <a:bodyPr spcFirstLastPara="1" wrap="square" lIns="19050" tIns="0" rIns="19050" bIns="0" anchor="b" anchorCtr="0">
            <a:noAutofit/>
          </a:bodyPr>
          <a:lstStyle/>
          <a:p>
            <a:pPr marL="0" marR="0" lvl="0" indent="0" algn="r" rtl="0">
              <a:spcBef>
                <a:spcPts val="0"/>
              </a:spcBef>
              <a:spcAft>
                <a:spcPts val="0"/>
              </a:spcAft>
              <a:buNone/>
            </a:pPr>
            <a:fld id="{00000000-1234-1234-1234-123412341234}" type="slidenum">
              <a:rPr lang="en-US" sz="1000" b="0" i="1" u="none" strike="noStrike" cap="none">
                <a:solidFill>
                  <a:schemeClr val="dk1"/>
                </a:solidFill>
                <a:latin typeface="Times New Roman"/>
                <a:ea typeface="Times New Roman"/>
                <a:cs typeface="Times New Roman"/>
                <a:sym typeface="Times New Roman"/>
              </a:rPr>
              <a:t>‹#›</a:t>
            </a:fld>
            <a:endParaRPr sz="1000" b="0" i="1" u="none" strike="noStrike" cap="none">
              <a:solidFill>
                <a:schemeClr val="dk1"/>
              </a:solidFill>
              <a:latin typeface="Times New Roman"/>
              <a:ea typeface="Times New Roman"/>
              <a:cs typeface="Times New Roman"/>
              <a:sym typeface="Times New Roman"/>
            </a:endParaRPr>
          </a:p>
        </p:txBody>
      </p:sp>
      <p:sp>
        <p:nvSpPr>
          <p:cNvPr id="7" name="Google Shape;7;n"/>
          <p:cNvSpPr txBox="1">
            <a:spLocks noGrp="1"/>
          </p:cNvSpPr>
          <p:nvPr>
            <p:ph type="body" idx="1"/>
          </p:nvPr>
        </p:nvSpPr>
        <p:spPr>
          <a:xfrm>
            <a:off x="885825" y="4681538"/>
            <a:ext cx="4876800" cy="4146550"/>
          </a:xfrm>
          <a:prstGeom prst="rect">
            <a:avLst/>
          </a:prstGeom>
          <a:noFill/>
          <a:ln>
            <a:noFill/>
          </a:ln>
        </p:spPr>
        <p:txBody>
          <a:bodyPr spcFirstLastPara="1" wrap="square" lIns="92075" tIns="46025" rIns="92075" bIns="46025"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8" name="Google Shape;8;n"/>
          <p:cNvSpPr>
            <a:spLocks noGrp="1" noRot="1" noChangeAspect="1"/>
          </p:cNvSpPr>
          <p:nvPr>
            <p:ph type="sldImg" idx="3"/>
          </p:nvPr>
        </p:nvSpPr>
        <p:spPr>
          <a:xfrm>
            <a:off x="1022350" y="857250"/>
            <a:ext cx="4603750" cy="34528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a:spLocks noGrp="1" noRot="1" noChangeAspect="1"/>
          </p:cNvSpPr>
          <p:nvPr>
            <p:ph type="sldImg" idx="2"/>
          </p:nvPr>
        </p:nvSpPr>
        <p:spPr>
          <a:xfrm>
            <a:off x="708025" y="573088"/>
            <a:ext cx="5222875" cy="39163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 name="Google Shape;49;p1:notes"/>
          <p:cNvSpPr txBox="1">
            <a:spLocks noGrp="1"/>
          </p:cNvSpPr>
          <p:nvPr>
            <p:ph type="body" idx="1"/>
          </p:nvPr>
        </p:nvSpPr>
        <p:spPr>
          <a:xfrm>
            <a:off x="885825" y="4681538"/>
            <a:ext cx="4876800" cy="4146550"/>
          </a:xfrm>
          <a:prstGeom prst="rect">
            <a:avLst/>
          </a:prstGeom>
          <a:noFill/>
          <a:ln>
            <a:noFill/>
          </a:ln>
        </p:spPr>
        <p:txBody>
          <a:bodyPr spcFirstLastPara="1" wrap="square" lIns="92075" tIns="46025" rIns="92075" bIns="46025"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0:notes"/>
          <p:cNvSpPr txBox="1">
            <a:spLocks noGrp="1"/>
          </p:cNvSpPr>
          <p:nvPr>
            <p:ph type="body" idx="1"/>
          </p:nvPr>
        </p:nvSpPr>
        <p:spPr>
          <a:xfrm>
            <a:off x="885825" y="4681538"/>
            <a:ext cx="4876800" cy="4146550"/>
          </a:xfrm>
          <a:prstGeom prst="rect">
            <a:avLst/>
          </a:prstGeom>
        </p:spPr>
        <p:txBody>
          <a:bodyPr spcFirstLastPara="1" wrap="square" lIns="92075" tIns="46025" rIns="92075" bIns="46025" anchor="t" anchorCtr="0">
            <a:noAutofit/>
          </a:bodyPr>
          <a:lstStyle/>
          <a:p>
            <a:pPr marL="0" lvl="0" indent="0" algn="l" rtl="0">
              <a:spcBef>
                <a:spcPts val="360"/>
              </a:spcBef>
              <a:spcAft>
                <a:spcPts val="0"/>
              </a:spcAft>
              <a:buNone/>
            </a:pPr>
            <a:endParaRPr/>
          </a:p>
        </p:txBody>
      </p:sp>
      <p:sp>
        <p:nvSpPr>
          <p:cNvPr id="108" name="Google Shape;108;p10:notes"/>
          <p:cNvSpPr>
            <a:spLocks noGrp="1" noRot="1" noChangeAspect="1"/>
          </p:cNvSpPr>
          <p:nvPr>
            <p:ph type="sldImg" idx="2"/>
          </p:nvPr>
        </p:nvSpPr>
        <p:spPr>
          <a:xfrm>
            <a:off x="1022350" y="857250"/>
            <a:ext cx="4603750" cy="34528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1:notes"/>
          <p:cNvSpPr txBox="1">
            <a:spLocks noGrp="1"/>
          </p:cNvSpPr>
          <p:nvPr>
            <p:ph type="body" idx="1"/>
          </p:nvPr>
        </p:nvSpPr>
        <p:spPr>
          <a:xfrm>
            <a:off x="885825" y="4681538"/>
            <a:ext cx="4876800" cy="4146550"/>
          </a:xfrm>
          <a:prstGeom prst="rect">
            <a:avLst/>
          </a:prstGeom>
        </p:spPr>
        <p:txBody>
          <a:bodyPr spcFirstLastPara="1" wrap="square" lIns="92075" tIns="46025" rIns="92075" bIns="46025" anchor="t" anchorCtr="0">
            <a:noAutofit/>
          </a:bodyPr>
          <a:lstStyle/>
          <a:p>
            <a:pPr marL="0" lvl="0" indent="0" algn="l" rtl="0">
              <a:spcBef>
                <a:spcPts val="360"/>
              </a:spcBef>
              <a:spcAft>
                <a:spcPts val="0"/>
              </a:spcAft>
              <a:buNone/>
            </a:pPr>
            <a:endParaRPr/>
          </a:p>
        </p:txBody>
      </p:sp>
      <p:sp>
        <p:nvSpPr>
          <p:cNvPr id="115" name="Google Shape;115;p11:notes"/>
          <p:cNvSpPr>
            <a:spLocks noGrp="1" noRot="1" noChangeAspect="1"/>
          </p:cNvSpPr>
          <p:nvPr>
            <p:ph type="sldImg" idx="2"/>
          </p:nvPr>
        </p:nvSpPr>
        <p:spPr>
          <a:xfrm>
            <a:off x="1022350" y="857250"/>
            <a:ext cx="4603750" cy="34528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2:notes"/>
          <p:cNvSpPr txBox="1">
            <a:spLocks noGrp="1"/>
          </p:cNvSpPr>
          <p:nvPr>
            <p:ph type="body" idx="1"/>
          </p:nvPr>
        </p:nvSpPr>
        <p:spPr>
          <a:xfrm>
            <a:off x="885825" y="4681538"/>
            <a:ext cx="4876800" cy="4146550"/>
          </a:xfrm>
          <a:prstGeom prst="rect">
            <a:avLst/>
          </a:prstGeom>
        </p:spPr>
        <p:txBody>
          <a:bodyPr spcFirstLastPara="1" wrap="square" lIns="92075" tIns="46025" rIns="92075" bIns="46025" anchor="t" anchorCtr="0">
            <a:noAutofit/>
          </a:bodyPr>
          <a:lstStyle/>
          <a:p>
            <a:pPr marL="0" lvl="0" indent="0" algn="l" rtl="0">
              <a:spcBef>
                <a:spcPts val="360"/>
              </a:spcBef>
              <a:spcAft>
                <a:spcPts val="0"/>
              </a:spcAft>
              <a:buNone/>
            </a:pPr>
            <a:endParaRPr/>
          </a:p>
        </p:txBody>
      </p:sp>
      <p:sp>
        <p:nvSpPr>
          <p:cNvPr id="121" name="Google Shape;121;p12:notes"/>
          <p:cNvSpPr>
            <a:spLocks noGrp="1" noRot="1" noChangeAspect="1"/>
          </p:cNvSpPr>
          <p:nvPr>
            <p:ph type="sldImg" idx="2"/>
          </p:nvPr>
        </p:nvSpPr>
        <p:spPr>
          <a:xfrm>
            <a:off x="1022350" y="857250"/>
            <a:ext cx="4603750" cy="34528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3:notes"/>
          <p:cNvSpPr txBox="1">
            <a:spLocks noGrp="1"/>
          </p:cNvSpPr>
          <p:nvPr>
            <p:ph type="body" idx="1"/>
          </p:nvPr>
        </p:nvSpPr>
        <p:spPr>
          <a:xfrm>
            <a:off x="885825" y="4681538"/>
            <a:ext cx="4876800" cy="4146550"/>
          </a:xfrm>
          <a:prstGeom prst="rect">
            <a:avLst/>
          </a:prstGeom>
        </p:spPr>
        <p:txBody>
          <a:bodyPr spcFirstLastPara="1" wrap="square" lIns="92075" tIns="46025" rIns="92075" bIns="46025" anchor="t" anchorCtr="0">
            <a:noAutofit/>
          </a:bodyPr>
          <a:lstStyle/>
          <a:p>
            <a:pPr marL="0" lvl="0" indent="0" algn="l" rtl="0">
              <a:spcBef>
                <a:spcPts val="360"/>
              </a:spcBef>
              <a:spcAft>
                <a:spcPts val="0"/>
              </a:spcAft>
              <a:buNone/>
            </a:pPr>
            <a:endParaRPr/>
          </a:p>
        </p:txBody>
      </p:sp>
      <p:sp>
        <p:nvSpPr>
          <p:cNvPr id="129" name="Google Shape;129;p13:notes"/>
          <p:cNvSpPr>
            <a:spLocks noGrp="1" noRot="1" noChangeAspect="1"/>
          </p:cNvSpPr>
          <p:nvPr>
            <p:ph type="sldImg" idx="2"/>
          </p:nvPr>
        </p:nvSpPr>
        <p:spPr>
          <a:xfrm>
            <a:off x="1022350" y="857250"/>
            <a:ext cx="4603750" cy="34528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4:notes"/>
          <p:cNvSpPr txBox="1">
            <a:spLocks noGrp="1"/>
          </p:cNvSpPr>
          <p:nvPr>
            <p:ph type="body" idx="1"/>
          </p:nvPr>
        </p:nvSpPr>
        <p:spPr>
          <a:xfrm>
            <a:off x="885825" y="4681538"/>
            <a:ext cx="4876800" cy="4146550"/>
          </a:xfrm>
          <a:prstGeom prst="rect">
            <a:avLst/>
          </a:prstGeom>
        </p:spPr>
        <p:txBody>
          <a:bodyPr spcFirstLastPara="1" wrap="square" lIns="92075" tIns="46025" rIns="92075" bIns="46025" anchor="t" anchorCtr="0">
            <a:noAutofit/>
          </a:bodyPr>
          <a:lstStyle/>
          <a:p>
            <a:pPr marL="0" lvl="0" indent="0" algn="l" rtl="0">
              <a:spcBef>
                <a:spcPts val="360"/>
              </a:spcBef>
              <a:spcAft>
                <a:spcPts val="0"/>
              </a:spcAft>
              <a:buNone/>
            </a:pPr>
            <a:endParaRPr/>
          </a:p>
        </p:txBody>
      </p:sp>
      <p:sp>
        <p:nvSpPr>
          <p:cNvPr id="135" name="Google Shape;135;p14:notes"/>
          <p:cNvSpPr>
            <a:spLocks noGrp="1" noRot="1" noChangeAspect="1"/>
          </p:cNvSpPr>
          <p:nvPr>
            <p:ph type="sldImg" idx="2"/>
          </p:nvPr>
        </p:nvSpPr>
        <p:spPr>
          <a:xfrm>
            <a:off x="1022350" y="857250"/>
            <a:ext cx="4603750" cy="34528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5:notes"/>
          <p:cNvSpPr txBox="1">
            <a:spLocks noGrp="1"/>
          </p:cNvSpPr>
          <p:nvPr>
            <p:ph type="body" idx="1"/>
          </p:nvPr>
        </p:nvSpPr>
        <p:spPr>
          <a:xfrm>
            <a:off x="885825" y="4681538"/>
            <a:ext cx="4876800" cy="4146550"/>
          </a:xfrm>
          <a:prstGeom prst="rect">
            <a:avLst/>
          </a:prstGeom>
        </p:spPr>
        <p:txBody>
          <a:bodyPr spcFirstLastPara="1" wrap="square" lIns="92075" tIns="46025" rIns="92075" bIns="46025" anchor="t" anchorCtr="0">
            <a:noAutofit/>
          </a:bodyPr>
          <a:lstStyle/>
          <a:p>
            <a:pPr marL="0" lvl="0" indent="0" algn="l" rtl="0">
              <a:spcBef>
                <a:spcPts val="360"/>
              </a:spcBef>
              <a:spcAft>
                <a:spcPts val="0"/>
              </a:spcAft>
              <a:buNone/>
            </a:pPr>
            <a:endParaRPr/>
          </a:p>
        </p:txBody>
      </p:sp>
      <p:sp>
        <p:nvSpPr>
          <p:cNvPr id="143" name="Google Shape;143;p15:notes"/>
          <p:cNvSpPr>
            <a:spLocks noGrp="1" noRot="1" noChangeAspect="1"/>
          </p:cNvSpPr>
          <p:nvPr>
            <p:ph type="sldImg" idx="2"/>
          </p:nvPr>
        </p:nvSpPr>
        <p:spPr>
          <a:xfrm>
            <a:off x="1022350" y="857250"/>
            <a:ext cx="4603750" cy="34528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a:spLocks noGrp="1" noRot="1" noChangeAspect="1"/>
          </p:cNvSpPr>
          <p:nvPr>
            <p:ph type="sldImg" idx="2"/>
          </p:nvPr>
        </p:nvSpPr>
        <p:spPr>
          <a:xfrm>
            <a:off x="1022350" y="857250"/>
            <a:ext cx="4603750" cy="34528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
        <p:nvSpPr>
          <p:cNvPr id="55" name="Google Shape;55;p2:notes"/>
          <p:cNvSpPr txBox="1">
            <a:spLocks noGrp="1"/>
          </p:cNvSpPr>
          <p:nvPr>
            <p:ph type="body" idx="1"/>
          </p:nvPr>
        </p:nvSpPr>
        <p:spPr>
          <a:xfrm>
            <a:off x="885825" y="4681538"/>
            <a:ext cx="4876800" cy="4146550"/>
          </a:xfrm>
          <a:prstGeom prst="rect">
            <a:avLst/>
          </a:prstGeom>
          <a:noFill/>
          <a:ln>
            <a:noFill/>
          </a:ln>
        </p:spPr>
        <p:txBody>
          <a:bodyPr spcFirstLastPara="1" wrap="square" lIns="92075" tIns="46025" rIns="92075" bIns="46025" anchor="t" anchorCtr="0">
            <a:noAutofit/>
          </a:bodyPr>
          <a:lstStyle/>
          <a:p>
            <a:pPr marL="0" lvl="0" indent="0" algn="l" rtl="0">
              <a:spcBef>
                <a:spcPts val="0"/>
              </a:spcBef>
              <a:spcAft>
                <a:spcPts val="0"/>
              </a:spcAft>
              <a:buNone/>
            </a:pPr>
            <a:r>
              <a:rPr lang="en-US"/>
              <a:t>Open Shortest Path First</a:t>
            </a:r>
            <a:endParaRPr/>
          </a:p>
        </p:txBody>
      </p:sp>
      <p:sp>
        <p:nvSpPr>
          <p:cNvPr id="56" name="Google Shape;56;p2:notes"/>
          <p:cNvSpPr txBox="1">
            <a:spLocks noGrp="1"/>
          </p:cNvSpPr>
          <p:nvPr>
            <p:ph type="sldNum" idx="12"/>
          </p:nvPr>
        </p:nvSpPr>
        <p:spPr>
          <a:xfrm>
            <a:off x="3767138" y="9378950"/>
            <a:ext cx="2881312" cy="460375"/>
          </a:xfrm>
          <a:prstGeom prst="rect">
            <a:avLst/>
          </a:prstGeom>
          <a:noFill/>
          <a:ln>
            <a:noFill/>
          </a:ln>
        </p:spPr>
        <p:txBody>
          <a:bodyPr spcFirstLastPara="1" wrap="square" lIns="19050" tIns="0" rIns="19050" bIns="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1022350" y="857250"/>
            <a:ext cx="4603750" cy="34528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
        <p:nvSpPr>
          <p:cNvPr id="63" name="Google Shape;63;p3:notes"/>
          <p:cNvSpPr txBox="1">
            <a:spLocks noGrp="1"/>
          </p:cNvSpPr>
          <p:nvPr>
            <p:ph type="body" idx="1"/>
          </p:nvPr>
        </p:nvSpPr>
        <p:spPr>
          <a:xfrm>
            <a:off x="885825" y="4681538"/>
            <a:ext cx="4876800" cy="4146550"/>
          </a:xfrm>
          <a:prstGeom prst="rect">
            <a:avLst/>
          </a:prstGeom>
          <a:noFill/>
          <a:ln>
            <a:noFill/>
          </a:ln>
        </p:spPr>
        <p:txBody>
          <a:bodyPr spcFirstLastPara="1" wrap="square" lIns="92075" tIns="46025" rIns="92075" bIns="46025" anchor="t" anchorCtr="0">
            <a:noAutofit/>
          </a:bodyPr>
          <a:lstStyle/>
          <a:p>
            <a:pPr marL="0" lvl="0" indent="0" algn="l" rtl="0">
              <a:spcBef>
                <a:spcPts val="0"/>
              </a:spcBef>
              <a:spcAft>
                <a:spcPts val="0"/>
              </a:spcAft>
              <a:buNone/>
            </a:pPr>
            <a:r>
              <a:rPr lang="en-US"/>
              <a:t>Open Shortest Path First</a:t>
            </a:r>
            <a:endParaRPr/>
          </a:p>
        </p:txBody>
      </p:sp>
      <p:sp>
        <p:nvSpPr>
          <p:cNvPr id="64" name="Google Shape;64;p3:notes"/>
          <p:cNvSpPr txBox="1">
            <a:spLocks noGrp="1"/>
          </p:cNvSpPr>
          <p:nvPr>
            <p:ph type="sldNum" idx="12"/>
          </p:nvPr>
        </p:nvSpPr>
        <p:spPr>
          <a:xfrm>
            <a:off x="3767138" y="9378950"/>
            <a:ext cx="2881312" cy="460375"/>
          </a:xfrm>
          <a:prstGeom prst="rect">
            <a:avLst/>
          </a:prstGeom>
          <a:noFill/>
          <a:ln>
            <a:noFill/>
          </a:ln>
        </p:spPr>
        <p:txBody>
          <a:bodyPr spcFirstLastPara="1" wrap="square" lIns="19050" tIns="0" rIns="19050" bIns="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txBox="1">
            <a:spLocks noGrp="1"/>
          </p:cNvSpPr>
          <p:nvPr>
            <p:ph type="body" idx="1"/>
          </p:nvPr>
        </p:nvSpPr>
        <p:spPr>
          <a:xfrm>
            <a:off x="885825" y="4681538"/>
            <a:ext cx="4876800" cy="4146550"/>
          </a:xfrm>
          <a:prstGeom prst="rect">
            <a:avLst/>
          </a:prstGeom>
        </p:spPr>
        <p:txBody>
          <a:bodyPr spcFirstLastPara="1" wrap="square" lIns="92075" tIns="46025" rIns="92075" bIns="46025" anchor="t" anchorCtr="0">
            <a:noAutofit/>
          </a:bodyPr>
          <a:lstStyle/>
          <a:p>
            <a:pPr marL="0" lvl="0" indent="0" algn="l" rtl="0">
              <a:spcBef>
                <a:spcPts val="360"/>
              </a:spcBef>
              <a:spcAft>
                <a:spcPts val="0"/>
              </a:spcAft>
              <a:buNone/>
            </a:pPr>
            <a:endParaRPr/>
          </a:p>
        </p:txBody>
      </p:sp>
      <p:sp>
        <p:nvSpPr>
          <p:cNvPr id="70" name="Google Shape;70;p4:notes"/>
          <p:cNvSpPr>
            <a:spLocks noGrp="1" noRot="1" noChangeAspect="1"/>
          </p:cNvSpPr>
          <p:nvPr>
            <p:ph type="sldImg" idx="2"/>
          </p:nvPr>
        </p:nvSpPr>
        <p:spPr>
          <a:xfrm>
            <a:off x="1022350" y="857250"/>
            <a:ext cx="4603750" cy="34528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txBox="1">
            <a:spLocks noGrp="1"/>
          </p:cNvSpPr>
          <p:nvPr>
            <p:ph type="body" idx="1"/>
          </p:nvPr>
        </p:nvSpPr>
        <p:spPr>
          <a:xfrm>
            <a:off x="885825" y="4681538"/>
            <a:ext cx="4876800" cy="4146550"/>
          </a:xfrm>
          <a:prstGeom prst="rect">
            <a:avLst/>
          </a:prstGeom>
        </p:spPr>
        <p:txBody>
          <a:bodyPr spcFirstLastPara="1" wrap="square" lIns="92075" tIns="46025" rIns="92075" bIns="46025" anchor="t" anchorCtr="0">
            <a:noAutofit/>
          </a:bodyPr>
          <a:lstStyle/>
          <a:p>
            <a:pPr marL="0" lvl="0" indent="0" algn="l" rtl="0">
              <a:spcBef>
                <a:spcPts val="360"/>
              </a:spcBef>
              <a:spcAft>
                <a:spcPts val="0"/>
              </a:spcAft>
              <a:buNone/>
            </a:pPr>
            <a:endParaRPr/>
          </a:p>
        </p:txBody>
      </p:sp>
      <p:sp>
        <p:nvSpPr>
          <p:cNvPr id="76" name="Google Shape;76;p5:notes"/>
          <p:cNvSpPr>
            <a:spLocks noGrp="1" noRot="1" noChangeAspect="1"/>
          </p:cNvSpPr>
          <p:nvPr>
            <p:ph type="sldImg" idx="2"/>
          </p:nvPr>
        </p:nvSpPr>
        <p:spPr>
          <a:xfrm>
            <a:off x="1022350" y="857250"/>
            <a:ext cx="4603750" cy="34528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6:notes"/>
          <p:cNvSpPr>
            <a:spLocks noGrp="1" noRot="1" noChangeAspect="1"/>
          </p:cNvSpPr>
          <p:nvPr>
            <p:ph type="sldImg" idx="2"/>
          </p:nvPr>
        </p:nvSpPr>
        <p:spPr>
          <a:xfrm>
            <a:off x="1022350" y="857250"/>
            <a:ext cx="4603750" cy="34528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
        <p:nvSpPr>
          <p:cNvPr id="82" name="Google Shape;82;p6:notes"/>
          <p:cNvSpPr txBox="1">
            <a:spLocks noGrp="1"/>
          </p:cNvSpPr>
          <p:nvPr>
            <p:ph type="body" idx="1"/>
          </p:nvPr>
        </p:nvSpPr>
        <p:spPr>
          <a:xfrm>
            <a:off x="885825" y="4681538"/>
            <a:ext cx="4876800" cy="4146550"/>
          </a:xfrm>
          <a:prstGeom prst="rect">
            <a:avLst/>
          </a:prstGeom>
          <a:noFill/>
          <a:ln>
            <a:noFill/>
          </a:ln>
        </p:spPr>
        <p:txBody>
          <a:bodyPr spcFirstLastPara="1" wrap="square" lIns="92075" tIns="46025" rIns="92075" bIns="46025" anchor="t" anchorCtr="0">
            <a:noAutofit/>
          </a:bodyPr>
          <a:lstStyle/>
          <a:p>
            <a:pPr marL="914400" lvl="2" indent="0" algn="l" rtl="0">
              <a:spcBef>
                <a:spcPts val="0"/>
              </a:spcBef>
              <a:spcAft>
                <a:spcPts val="0"/>
              </a:spcAft>
              <a:buNone/>
            </a:pPr>
            <a:endParaRPr/>
          </a:p>
        </p:txBody>
      </p:sp>
      <p:sp>
        <p:nvSpPr>
          <p:cNvPr id="83" name="Google Shape;83;p6:notes"/>
          <p:cNvSpPr txBox="1">
            <a:spLocks noGrp="1"/>
          </p:cNvSpPr>
          <p:nvPr>
            <p:ph type="sldNum" idx="12"/>
          </p:nvPr>
        </p:nvSpPr>
        <p:spPr>
          <a:xfrm>
            <a:off x="3767138" y="9378950"/>
            <a:ext cx="2881312" cy="460375"/>
          </a:xfrm>
          <a:prstGeom prst="rect">
            <a:avLst/>
          </a:prstGeom>
          <a:noFill/>
          <a:ln>
            <a:noFill/>
          </a:ln>
        </p:spPr>
        <p:txBody>
          <a:bodyPr spcFirstLastPara="1" wrap="square" lIns="19050" tIns="0" rIns="19050" bIns="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7:notes"/>
          <p:cNvSpPr>
            <a:spLocks noGrp="1" noRot="1" noChangeAspect="1"/>
          </p:cNvSpPr>
          <p:nvPr>
            <p:ph type="sldImg" idx="2"/>
          </p:nvPr>
        </p:nvSpPr>
        <p:spPr>
          <a:xfrm>
            <a:off x="708025" y="573088"/>
            <a:ext cx="5222875" cy="39163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9" name="Google Shape;89;p7:notes"/>
          <p:cNvSpPr txBox="1">
            <a:spLocks noGrp="1"/>
          </p:cNvSpPr>
          <p:nvPr>
            <p:ph type="body" idx="1"/>
          </p:nvPr>
        </p:nvSpPr>
        <p:spPr>
          <a:xfrm>
            <a:off x="885825" y="4681538"/>
            <a:ext cx="4876800" cy="4146550"/>
          </a:xfrm>
          <a:prstGeom prst="rect">
            <a:avLst/>
          </a:prstGeom>
          <a:noFill/>
          <a:ln>
            <a:noFill/>
          </a:ln>
        </p:spPr>
        <p:txBody>
          <a:bodyPr spcFirstLastPara="1" wrap="square" lIns="92075" tIns="46025" rIns="92075" bIns="46025"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8:notes"/>
          <p:cNvSpPr txBox="1">
            <a:spLocks noGrp="1"/>
          </p:cNvSpPr>
          <p:nvPr>
            <p:ph type="body" idx="1"/>
          </p:nvPr>
        </p:nvSpPr>
        <p:spPr>
          <a:xfrm>
            <a:off x="885825" y="4681538"/>
            <a:ext cx="4876800" cy="4146550"/>
          </a:xfrm>
          <a:prstGeom prst="rect">
            <a:avLst/>
          </a:prstGeom>
        </p:spPr>
        <p:txBody>
          <a:bodyPr spcFirstLastPara="1" wrap="square" lIns="92075" tIns="46025" rIns="92075" bIns="46025" anchor="t" anchorCtr="0">
            <a:noAutofit/>
          </a:bodyPr>
          <a:lstStyle/>
          <a:p>
            <a:pPr marL="0" lvl="0" indent="0" algn="l" rtl="0">
              <a:spcBef>
                <a:spcPts val="360"/>
              </a:spcBef>
              <a:spcAft>
                <a:spcPts val="0"/>
              </a:spcAft>
              <a:buNone/>
            </a:pPr>
            <a:endParaRPr/>
          </a:p>
        </p:txBody>
      </p:sp>
      <p:sp>
        <p:nvSpPr>
          <p:cNvPr id="95" name="Google Shape;95;p8:notes"/>
          <p:cNvSpPr>
            <a:spLocks noGrp="1" noRot="1" noChangeAspect="1"/>
          </p:cNvSpPr>
          <p:nvPr>
            <p:ph type="sldImg" idx="2"/>
          </p:nvPr>
        </p:nvSpPr>
        <p:spPr>
          <a:xfrm>
            <a:off x="1022350" y="857250"/>
            <a:ext cx="4603750" cy="34528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9:notes"/>
          <p:cNvSpPr txBox="1">
            <a:spLocks noGrp="1"/>
          </p:cNvSpPr>
          <p:nvPr>
            <p:ph type="body" idx="1"/>
          </p:nvPr>
        </p:nvSpPr>
        <p:spPr>
          <a:xfrm>
            <a:off x="885825" y="4681538"/>
            <a:ext cx="4876800" cy="4146550"/>
          </a:xfrm>
          <a:prstGeom prst="rect">
            <a:avLst/>
          </a:prstGeom>
        </p:spPr>
        <p:txBody>
          <a:bodyPr spcFirstLastPara="1" wrap="square" lIns="92075" tIns="46025" rIns="92075" bIns="46025" anchor="t" anchorCtr="0">
            <a:noAutofit/>
          </a:bodyPr>
          <a:lstStyle/>
          <a:p>
            <a:pPr marL="0" lvl="0" indent="0" algn="l" rtl="0">
              <a:spcBef>
                <a:spcPts val="360"/>
              </a:spcBef>
              <a:spcAft>
                <a:spcPts val="0"/>
              </a:spcAft>
              <a:buNone/>
            </a:pPr>
            <a:endParaRPr/>
          </a:p>
        </p:txBody>
      </p:sp>
      <p:sp>
        <p:nvSpPr>
          <p:cNvPr id="101" name="Google Shape;101;p9:notes"/>
          <p:cNvSpPr>
            <a:spLocks noGrp="1" noRot="1" noChangeAspect="1"/>
          </p:cNvSpPr>
          <p:nvPr>
            <p:ph type="sldImg" idx="2"/>
          </p:nvPr>
        </p:nvSpPr>
        <p:spPr>
          <a:xfrm>
            <a:off x="1022350" y="857250"/>
            <a:ext cx="4603750" cy="34528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7"/>
        <p:cNvGrpSpPr/>
        <p:nvPr/>
      </p:nvGrpSpPr>
      <p:grpSpPr>
        <a:xfrm>
          <a:off x="0" y="0"/>
          <a:ext cx="0" cy="0"/>
          <a:chOff x="0" y="0"/>
          <a:chExt cx="0" cy="0"/>
        </a:xfrm>
      </p:grpSpPr>
      <p:sp>
        <p:nvSpPr>
          <p:cNvPr id="18" name="Google Shape;18;p17"/>
          <p:cNvSpPr txBox="1">
            <a:spLocks noGrp="1"/>
          </p:cNvSpPr>
          <p:nvPr>
            <p:ph type="subTitle" idx="1"/>
          </p:nvPr>
        </p:nvSpPr>
        <p:spPr>
          <a:xfrm>
            <a:off x="1371600" y="3886200"/>
            <a:ext cx="6400800" cy="1752600"/>
          </a:xfrm>
          <a:prstGeom prst="rect">
            <a:avLst/>
          </a:prstGeom>
          <a:noFill/>
          <a:ln>
            <a:noFill/>
          </a:ln>
        </p:spPr>
        <p:txBody>
          <a:bodyPr spcFirstLastPara="1" wrap="square" lIns="0" tIns="0" rIns="0" bIns="0" anchor="t" anchorCtr="0">
            <a:noAutofit/>
          </a:bodyPr>
          <a:lstStyle>
            <a:lvl1pPr lvl="0" algn="ctr">
              <a:spcBef>
                <a:spcPts val="560"/>
              </a:spcBef>
              <a:spcAft>
                <a:spcPts val="0"/>
              </a:spcAft>
              <a:buSzPts val="2100"/>
              <a:buNone/>
              <a:defRPr/>
            </a:lvl1pPr>
            <a:lvl2pPr lvl="1" algn="ctr">
              <a:spcBef>
                <a:spcPts val="480"/>
              </a:spcBef>
              <a:spcAft>
                <a:spcPts val="0"/>
              </a:spcAft>
              <a:buSzPts val="1200"/>
              <a:buNone/>
              <a:defRPr/>
            </a:lvl2pPr>
            <a:lvl3pPr lvl="2" algn="ctr">
              <a:spcBef>
                <a:spcPts val="400"/>
              </a:spcBef>
              <a:spcAft>
                <a:spcPts val="0"/>
              </a:spcAft>
              <a:buSzPts val="1000"/>
              <a:buNone/>
              <a:defRPr/>
            </a:lvl3pPr>
            <a:lvl4pPr lvl="3" algn="ctr">
              <a:spcBef>
                <a:spcPts val="420"/>
              </a:spcBef>
              <a:spcAft>
                <a:spcPts val="0"/>
              </a:spcAft>
              <a:buClr>
                <a:schemeClr val="dk1"/>
              </a:buClr>
              <a:buSzPts val="2100"/>
              <a:buFont typeface="Times New Roman"/>
              <a:buNone/>
              <a:defRPr/>
            </a:lvl4pPr>
            <a:lvl5pPr lvl="4" algn="ctr">
              <a:spcBef>
                <a:spcPts val="420"/>
              </a:spcBef>
              <a:spcAft>
                <a:spcPts val="0"/>
              </a:spcAft>
              <a:buClr>
                <a:schemeClr val="dk1"/>
              </a:buClr>
              <a:buSzPts val="2100"/>
              <a:buFont typeface="Times New Roman"/>
              <a:buNone/>
              <a:defRPr/>
            </a:lvl5pPr>
            <a:lvl6pPr lvl="5" algn="ctr">
              <a:spcBef>
                <a:spcPts val="420"/>
              </a:spcBef>
              <a:spcAft>
                <a:spcPts val="0"/>
              </a:spcAft>
              <a:buClr>
                <a:schemeClr val="dk1"/>
              </a:buClr>
              <a:buSzPts val="2100"/>
              <a:buFont typeface="Times New Roman"/>
              <a:buNone/>
              <a:defRPr/>
            </a:lvl6pPr>
            <a:lvl7pPr lvl="6" algn="ctr">
              <a:spcBef>
                <a:spcPts val="420"/>
              </a:spcBef>
              <a:spcAft>
                <a:spcPts val="0"/>
              </a:spcAft>
              <a:buClr>
                <a:schemeClr val="dk1"/>
              </a:buClr>
              <a:buSzPts val="2100"/>
              <a:buFont typeface="Times New Roman"/>
              <a:buNone/>
              <a:defRPr/>
            </a:lvl7pPr>
            <a:lvl8pPr lvl="7" algn="ctr">
              <a:spcBef>
                <a:spcPts val="420"/>
              </a:spcBef>
              <a:spcAft>
                <a:spcPts val="0"/>
              </a:spcAft>
              <a:buClr>
                <a:schemeClr val="dk1"/>
              </a:buClr>
              <a:buSzPts val="2100"/>
              <a:buFont typeface="Times New Roman"/>
              <a:buNone/>
              <a:defRPr/>
            </a:lvl8pPr>
            <a:lvl9pPr lvl="8" algn="ctr">
              <a:spcBef>
                <a:spcPts val="420"/>
              </a:spcBef>
              <a:spcAft>
                <a:spcPts val="0"/>
              </a:spcAft>
              <a:buClr>
                <a:schemeClr val="dk1"/>
              </a:buClr>
              <a:buSzPts val="2100"/>
              <a:buFont typeface="Times New Roman"/>
              <a:buNone/>
              <a:defRPr/>
            </a:lvl9pPr>
          </a:lstStyle>
          <a:p>
            <a:endParaRPr/>
          </a:p>
        </p:txBody>
      </p:sp>
      <p:sp>
        <p:nvSpPr>
          <p:cNvPr id="19" name="Google Shape;19;p17"/>
          <p:cNvSpPr txBox="1">
            <a:spLocks noGrp="1"/>
          </p:cNvSpPr>
          <p:nvPr>
            <p:ph type="title"/>
          </p:nvPr>
        </p:nvSpPr>
        <p:spPr>
          <a:xfrm>
            <a:off x="365125" y="992372"/>
            <a:ext cx="8550275" cy="615553"/>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0"/>
        <p:cNvGrpSpPr/>
        <p:nvPr/>
      </p:nvGrpSpPr>
      <p:grpSpPr>
        <a:xfrm>
          <a:off x="0" y="0"/>
          <a:ext cx="0" cy="0"/>
          <a:chOff x="0" y="0"/>
          <a:chExt cx="0" cy="0"/>
        </a:xfrm>
      </p:grpSpPr>
      <p:sp>
        <p:nvSpPr>
          <p:cNvPr id="21" name="Google Shape;21;p18"/>
          <p:cNvSpPr txBox="1">
            <a:spLocks noGrp="1"/>
          </p:cNvSpPr>
          <p:nvPr>
            <p:ph type="title"/>
          </p:nvPr>
        </p:nvSpPr>
        <p:spPr>
          <a:xfrm>
            <a:off x="365125" y="992372"/>
            <a:ext cx="8550275" cy="615553"/>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8"/>
          <p:cNvSpPr txBox="1">
            <a:spLocks noGrp="1"/>
          </p:cNvSpPr>
          <p:nvPr>
            <p:ph type="body" idx="1"/>
          </p:nvPr>
        </p:nvSpPr>
        <p:spPr>
          <a:xfrm>
            <a:off x="381000" y="2133600"/>
            <a:ext cx="4198938" cy="4343400"/>
          </a:xfrm>
          <a:prstGeom prst="rect">
            <a:avLst/>
          </a:prstGeom>
          <a:noFill/>
          <a:ln>
            <a:noFill/>
          </a:ln>
        </p:spPr>
        <p:txBody>
          <a:bodyPr spcFirstLastPara="1" wrap="square" lIns="0" tIns="0" rIns="0" bIns="0" anchor="t" anchorCtr="0">
            <a:noAutofit/>
          </a:bodyPr>
          <a:lstStyle>
            <a:lvl1pPr marL="457200" lvl="0" indent="-228600" algn="l">
              <a:spcBef>
                <a:spcPts val="560"/>
              </a:spcBef>
              <a:spcAft>
                <a:spcPts val="0"/>
              </a:spcAft>
              <a:buSzPts val="1400"/>
              <a:buNone/>
              <a:defRPr sz="2800"/>
            </a:lvl1pPr>
            <a:lvl2pPr marL="914400" lvl="1" indent="-304800" algn="l">
              <a:spcBef>
                <a:spcPts val="480"/>
              </a:spcBef>
              <a:spcAft>
                <a:spcPts val="0"/>
              </a:spcAft>
              <a:buSzPts val="1200"/>
              <a:buChar char="●"/>
              <a:defRPr sz="2400"/>
            </a:lvl2pPr>
            <a:lvl3pPr marL="1371600" lvl="2" indent="-292100" algn="l">
              <a:spcBef>
                <a:spcPts val="400"/>
              </a:spcBef>
              <a:spcAft>
                <a:spcPts val="0"/>
              </a:spcAft>
              <a:buSzPts val="1000"/>
              <a:buChar char="●"/>
              <a:defRPr sz="2000"/>
            </a:lvl3pPr>
            <a:lvl4pPr marL="1828800" lvl="3" indent="-342900" algn="l">
              <a:spcBef>
                <a:spcPts val="360"/>
              </a:spcBef>
              <a:spcAft>
                <a:spcPts val="0"/>
              </a:spcAft>
              <a:buClr>
                <a:schemeClr val="dk1"/>
              </a:buClr>
              <a:buSzPts val="1800"/>
              <a:buFont typeface="Times New Roman"/>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Font typeface="Times New Roman"/>
              <a:buChar char="•"/>
              <a:defRPr sz="1800"/>
            </a:lvl6pPr>
            <a:lvl7pPr marL="3200400" lvl="6" indent="-342900" algn="l">
              <a:spcBef>
                <a:spcPts val="360"/>
              </a:spcBef>
              <a:spcAft>
                <a:spcPts val="0"/>
              </a:spcAft>
              <a:buClr>
                <a:schemeClr val="dk1"/>
              </a:buClr>
              <a:buSzPts val="1800"/>
              <a:buFont typeface="Times New Roman"/>
              <a:buChar char="•"/>
              <a:defRPr sz="1800"/>
            </a:lvl7pPr>
            <a:lvl8pPr marL="3657600" lvl="7" indent="-342900" algn="l">
              <a:spcBef>
                <a:spcPts val="360"/>
              </a:spcBef>
              <a:spcAft>
                <a:spcPts val="0"/>
              </a:spcAft>
              <a:buClr>
                <a:schemeClr val="dk1"/>
              </a:buClr>
              <a:buSzPts val="1800"/>
              <a:buFont typeface="Times New Roman"/>
              <a:buChar char="•"/>
              <a:defRPr sz="1800"/>
            </a:lvl8pPr>
            <a:lvl9pPr marL="4114800" lvl="8" indent="-342900" algn="l">
              <a:spcBef>
                <a:spcPts val="360"/>
              </a:spcBef>
              <a:spcAft>
                <a:spcPts val="0"/>
              </a:spcAft>
              <a:buClr>
                <a:schemeClr val="dk1"/>
              </a:buClr>
              <a:buSzPts val="1800"/>
              <a:buFont typeface="Times New Roman"/>
              <a:buChar char="•"/>
              <a:defRPr sz="1800"/>
            </a:lvl9pPr>
          </a:lstStyle>
          <a:p>
            <a:endParaRPr/>
          </a:p>
        </p:txBody>
      </p:sp>
      <p:sp>
        <p:nvSpPr>
          <p:cNvPr id="23" name="Google Shape;23;p18"/>
          <p:cNvSpPr txBox="1">
            <a:spLocks noGrp="1"/>
          </p:cNvSpPr>
          <p:nvPr>
            <p:ph type="body" idx="2"/>
          </p:nvPr>
        </p:nvSpPr>
        <p:spPr>
          <a:xfrm>
            <a:off x="4732338" y="2133600"/>
            <a:ext cx="4198937" cy="4343400"/>
          </a:xfrm>
          <a:prstGeom prst="rect">
            <a:avLst/>
          </a:prstGeom>
          <a:noFill/>
          <a:ln>
            <a:noFill/>
          </a:ln>
        </p:spPr>
        <p:txBody>
          <a:bodyPr spcFirstLastPara="1" wrap="square" lIns="0" tIns="0" rIns="0" bIns="0" anchor="t" anchorCtr="0">
            <a:noAutofit/>
          </a:bodyPr>
          <a:lstStyle>
            <a:lvl1pPr marL="457200" lvl="0" indent="-228600" algn="l">
              <a:spcBef>
                <a:spcPts val="560"/>
              </a:spcBef>
              <a:spcAft>
                <a:spcPts val="0"/>
              </a:spcAft>
              <a:buSzPts val="1400"/>
              <a:buNone/>
              <a:defRPr sz="2800"/>
            </a:lvl1pPr>
            <a:lvl2pPr marL="914400" lvl="1" indent="-304800" algn="l">
              <a:spcBef>
                <a:spcPts val="480"/>
              </a:spcBef>
              <a:spcAft>
                <a:spcPts val="0"/>
              </a:spcAft>
              <a:buSzPts val="1200"/>
              <a:buChar char="●"/>
              <a:defRPr sz="2400"/>
            </a:lvl2pPr>
            <a:lvl3pPr marL="1371600" lvl="2" indent="-292100" algn="l">
              <a:spcBef>
                <a:spcPts val="400"/>
              </a:spcBef>
              <a:spcAft>
                <a:spcPts val="0"/>
              </a:spcAft>
              <a:buSzPts val="1000"/>
              <a:buChar char="●"/>
              <a:defRPr sz="2000"/>
            </a:lvl3pPr>
            <a:lvl4pPr marL="1828800" lvl="3" indent="-342900" algn="l">
              <a:spcBef>
                <a:spcPts val="360"/>
              </a:spcBef>
              <a:spcAft>
                <a:spcPts val="0"/>
              </a:spcAft>
              <a:buClr>
                <a:schemeClr val="dk1"/>
              </a:buClr>
              <a:buSzPts val="1800"/>
              <a:buFont typeface="Times New Roman"/>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Font typeface="Times New Roman"/>
              <a:buChar char="•"/>
              <a:defRPr sz="1800"/>
            </a:lvl6pPr>
            <a:lvl7pPr marL="3200400" lvl="6" indent="-342900" algn="l">
              <a:spcBef>
                <a:spcPts val="360"/>
              </a:spcBef>
              <a:spcAft>
                <a:spcPts val="0"/>
              </a:spcAft>
              <a:buClr>
                <a:schemeClr val="dk1"/>
              </a:buClr>
              <a:buSzPts val="1800"/>
              <a:buFont typeface="Times New Roman"/>
              <a:buChar char="•"/>
              <a:defRPr sz="1800"/>
            </a:lvl7pPr>
            <a:lvl8pPr marL="3657600" lvl="7" indent="-342900" algn="l">
              <a:spcBef>
                <a:spcPts val="360"/>
              </a:spcBef>
              <a:spcAft>
                <a:spcPts val="0"/>
              </a:spcAft>
              <a:buClr>
                <a:schemeClr val="dk1"/>
              </a:buClr>
              <a:buSzPts val="1800"/>
              <a:buFont typeface="Times New Roman"/>
              <a:buChar char="•"/>
              <a:defRPr sz="1800"/>
            </a:lvl8pPr>
            <a:lvl9pPr marL="4114800" lvl="8" indent="-342900" algn="l">
              <a:spcBef>
                <a:spcPts val="360"/>
              </a:spcBef>
              <a:spcAft>
                <a:spcPts val="0"/>
              </a:spcAft>
              <a:buClr>
                <a:schemeClr val="dk1"/>
              </a:buClr>
              <a:buSzPts val="1800"/>
              <a:buFont typeface="Times New Roman"/>
              <a:buChar char="•"/>
              <a:defRPr sz="1800"/>
            </a:lvl9pPr>
          </a:lstStyle>
          <a:p>
            <a:endParaRPr/>
          </a:p>
        </p:txBody>
      </p:sp>
    </p:spTree>
  </p:cSld>
  <p:clrMapOvr>
    <a:masterClrMapping/>
  </p:clrMapOvr>
  <p:transition>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19"/>
          <p:cNvSpPr txBox="1">
            <a:spLocks noGrp="1"/>
          </p:cNvSpPr>
          <p:nvPr>
            <p:ph type="title"/>
          </p:nvPr>
        </p:nvSpPr>
        <p:spPr>
          <a:xfrm>
            <a:off x="365125" y="992372"/>
            <a:ext cx="8550275" cy="615553"/>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9"/>
          <p:cNvSpPr txBox="1">
            <a:spLocks noGrp="1"/>
          </p:cNvSpPr>
          <p:nvPr>
            <p:ph type="body" idx="1"/>
          </p:nvPr>
        </p:nvSpPr>
        <p:spPr>
          <a:xfrm>
            <a:off x="381000" y="2133600"/>
            <a:ext cx="8550275" cy="4343400"/>
          </a:xfrm>
          <a:prstGeom prst="rect">
            <a:avLst/>
          </a:prstGeom>
          <a:noFill/>
          <a:ln>
            <a:noFill/>
          </a:ln>
        </p:spPr>
        <p:txBody>
          <a:bodyPr spcFirstLastPara="1" wrap="square" lIns="0" tIns="0" rIns="0" bIns="0" anchor="t" anchorCtr="0">
            <a:noAutofit/>
          </a:bodyPr>
          <a:lstStyle>
            <a:lvl1pPr marL="457200" lvl="0" indent="-228600" algn="l">
              <a:spcBef>
                <a:spcPts val="360"/>
              </a:spcBef>
              <a:spcAft>
                <a:spcPts val="0"/>
              </a:spcAft>
              <a:buSzPts val="1400"/>
              <a:buNone/>
              <a:defRPr/>
            </a:lvl1pPr>
            <a:lvl2pPr marL="914400" lvl="1" indent="-285750" algn="l">
              <a:spcBef>
                <a:spcPts val="360"/>
              </a:spcBef>
              <a:spcAft>
                <a:spcPts val="0"/>
              </a:spcAft>
              <a:buSzPts val="900"/>
              <a:buChar char="●"/>
              <a:defRPr/>
            </a:lvl2pPr>
            <a:lvl3pPr marL="1371600" lvl="2" indent="-285750" algn="l">
              <a:spcBef>
                <a:spcPts val="360"/>
              </a:spcBef>
              <a:spcAft>
                <a:spcPts val="0"/>
              </a:spcAft>
              <a:buSzPts val="9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0"/>
          <p:cNvSpPr txBox="1">
            <a:spLocks noGrp="1"/>
          </p:cNvSpPr>
          <p:nvPr>
            <p:ph type="title"/>
          </p:nvPr>
        </p:nvSpPr>
        <p:spPr>
          <a:xfrm>
            <a:off x="722313" y="4406900"/>
            <a:ext cx="7772400" cy="13620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0"/>
          <p:cNvSpPr txBox="1">
            <a:spLocks noGrp="1"/>
          </p:cNvSpPr>
          <p:nvPr>
            <p:ph type="body" idx="1"/>
          </p:nvPr>
        </p:nvSpPr>
        <p:spPr>
          <a:xfrm>
            <a:off x="722313" y="2906713"/>
            <a:ext cx="7772400" cy="1500187"/>
          </a:xfrm>
          <a:prstGeom prst="rect">
            <a:avLst/>
          </a:prstGeom>
          <a:noFill/>
          <a:ln>
            <a:noFill/>
          </a:ln>
        </p:spPr>
        <p:txBody>
          <a:bodyPr spcFirstLastPara="1" wrap="square" lIns="0" tIns="0" rIns="0" bIns="0" anchor="b" anchorCtr="0">
            <a:noAutofit/>
          </a:bodyPr>
          <a:lstStyle>
            <a:lvl1pPr marL="457200" lvl="0" indent="-228600" algn="l">
              <a:spcBef>
                <a:spcPts val="400"/>
              </a:spcBef>
              <a:spcAft>
                <a:spcPts val="0"/>
              </a:spcAft>
              <a:buSzPts val="1500"/>
              <a:buNone/>
              <a:defRPr sz="2000"/>
            </a:lvl1pPr>
            <a:lvl2pPr marL="914400" lvl="1" indent="-228600" algn="l">
              <a:spcBef>
                <a:spcPts val="360"/>
              </a:spcBef>
              <a:spcAft>
                <a:spcPts val="0"/>
              </a:spcAft>
              <a:buSzPts val="900"/>
              <a:buNone/>
              <a:defRPr sz="1800"/>
            </a:lvl2pPr>
            <a:lvl3pPr marL="1371600" lvl="2" indent="-228600" algn="l">
              <a:spcBef>
                <a:spcPts val="320"/>
              </a:spcBef>
              <a:spcAft>
                <a:spcPts val="0"/>
              </a:spcAft>
              <a:buSzPts val="800"/>
              <a:buNone/>
              <a:defRPr sz="1600"/>
            </a:lvl3pPr>
            <a:lvl4pPr marL="1828800" lvl="3" indent="-228600" algn="l">
              <a:spcBef>
                <a:spcPts val="280"/>
              </a:spcBef>
              <a:spcAft>
                <a:spcPts val="0"/>
              </a:spcAft>
              <a:buClr>
                <a:schemeClr val="dk1"/>
              </a:buClr>
              <a:buSzPts val="1400"/>
              <a:buFont typeface="Times New Roman"/>
              <a:buNone/>
              <a:defRPr sz="1400"/>
            </a:lvl4pPr>
            <a:lvl5pPr marL="2286000" lvl="4" indent="-228600" algn="l">
              <a:spcBef>
                <a:spcPts val="280"/>
              </a:spcBef>
              <a:spcAft>
                <a:spcPts val="0"/>
              </a:spcAft>
              <a:buClr>
                <a:schemeClr val="dk1"/>
              </a:buClr>
              <a:buSzPts val="1400"/>
              <a:buFont typeface="Times New Roman"/>
              <a:buNone/>
              <a:defRPr sz="1400"/>
            </a:lvl5pPr>
            <a:lvl6pPr marL="2743200" lvl="5" indent="-228600" algn="l">
              <a:spcBef>
                <a:spcPts val="280"/>
              </a:spcBef>
              <a:spcAft>
                <a:spcPts val="0"/>
              </a:spcAft>
              <a:buClr>
                <a:schemeClr val="dk1"/>
              </a:buClr>
              <a:buSzPts val="1400"/>
              <a:buFont typeface="Times New Roman"/>
              <a:buNone/>
              <a:defRPr sz="1400"/>
            </a:lvl6pPr>
            <a:lvl7pPr marL="3200400" lvl="6" indent="-228600" algn="l">
              <a:spcBef>
                <a:spcPts val="280"/>
              </a:spcBef>
              <a:spcAft>
                <a:spcPts val="0"/>
              </a:spcAft>
              <a:buClr>
                <a:schemeClr val="dk1"/>
              </a:buClr>
              <a:buSzPts val="1400"/>
              <a:buFont typeface="Times New Roman"/>
              <a:buNone/>
              <a:defRPr sz="1400"/>
            </a:lvl7pPr>
            <a:lvl8pPr marL="3657600" lvl="7" indent="-228600" algn="l">
              <a:spcBef>
                <a:spcPts val="280"/>
              </a:spcBef>
              <a:spcAft>
                <a:spcPts val="0"/>
              </a:spcAft>
              <a:buClr>
                <a:schemeClr val="dk1"/>
              </a:buClr>
              <a:buSzPts val="1400"/>
              <a:buFont typeface="Times New Roman"/>
              <a:buNone/>
              <a:defRPr sz="1400"/>
            </a:lvl8pPr>
            <a:lvl9pPr marL="4114800" lvl="8" indent="-228600" algn="l">
              <a:spcBef>
                <a:spcPts val="280"/>
              </a:spcBef>
              <a:spcAft>
                <a:spcPts val="0"/>
              </a:spcAft>
              <a:buClr>
                <a:schemeClr val="dk1"/>
              </a:buClr>
              <a:buSzPts val="1400"/>
              <a:buFont typeface="Times New Roman"/>
              <a:buNone/>
              <a:defRPr sz="1400"/>
            </a:lvl9pPr>
          </a:lstStyle>
          <a:p>
            <a:endParaRPr/>
          </a:p>
        </p:txBody>
      </p:sp>
    </p:spTree>
  </p:cSld>
  <p:clrMapOvr>
    <a:masterClrMapping/>
  </p:clrMapOvr>
  <p:transition>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
        <p:cNvGrpSpPr/>
        <p:nvPr/>
      </p:nvGrpSpPr>
      <p:grpSpPr>
        <a:xfrm>
          <a:off x="0" y="0"/>
          <a:ext cx="0" cy="0"/>
          <a:chOff x="0" y="0"/>
          <a:chExt cx="0" cy="0"/>
        </a:xfrm>
      </p:grpSpPr>
      <p:sp>
        <p:nvSpPr>
          <p:cNvPr id="31" name="Google Shape;31;p21"/>
          <p:cNvSpPr txBox="1">
            <a:spLocks noGrp="1"/>
          </p:cNvSpPr>
          <p:nvPr>
            <p:ph type="title"/>
          </p:nvPr>
        </p:nvSpPr>
        <p:spPr>
          <a:xfrm>
            <a:off x="457200" y="274638"/>
            <a:ext cx="8229600" cy="11430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1"/>
          <p:cNvSpPr txBox="1">
            <a:spLocks noGrp="1"/>
          </p:cNvSpPr>
          <p:nvPr>
            <p:ph type="body" idx="1"/>
          </p:nvPr>
        </p:nvSpPr>
        <p:spPr>
          <a:xfrm>
            <a:off x="457200" y="1535113"/>
            <a:ext cx="4040188" cy="639762"/>
          </a:xfrm>
          <a:prstGeom prst="rect">
            <a:avLst/>
          </a:prstGeom>
          <a:noFill/>
          <a:ln>
            <a:noFill/>
          </a:ln>
        </p:spPr>
        <p:txBody>
          <a:bodyPr spcFirstLastPara="1" wrap="square" lIns="0" tIns="0" rIns="0" bIns="0" anchor="b" anchorCtr="0">
            <a:noAutofit/>
          </a:bodyPr>
          <a:lstStyle>
            <a:lvl1pPr marL="457200" lvl="0" indent="-228600" algn="l">
              <a:spcBef>
                <a:spcPts val="480"/>
              </a:spcBef>
              <a:spcAft>
                <a:spcPts val="0"/>
              </a:spcAft>
              <a:buSzPts val="1800"/>
              <a:buNone/>
              <a:defRPr sz="2400" b="1"/>
            </a:lvl1pPr>
            <a:lvl2pPr marL="914400" lvl="1" indent="-228600" algn="l">
              <a:spcBef>
                <a:spcPts val="400"/>
              </a:spcBef>
              <a:spcAft>
                <a:spcPts val="0"/>
              </a:spcAft>
              <a:buSzPts val="1000"/>
              <a:buNone/>
              <a:defRPr sz="2000" b="1"/>
            </a:lvl2pPr>
            <a:lvl3pPr marL="1371600" lvl="2" indent="-228600" algn="l">
              <a:spcBef>
                <a:spcPts val="360"/>
              </a:spcBef>
              <a:spcAft>
                <a:spcPts val="0"/>
              </a:spcAft>
              <a:buSzPts val="900"/>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spcBef>
                <a:spcPts val="320"/>
              </a:spcBef>
              <a:spcAft>
                <a:spcPts val="0"/>
              </a:spcAft>
              <a:buClr>
                <a:schemeClr val="dk1"/>
              </a:buClr>
              <a:buSzPts val="1600"/>
              <a:buFont typeface="Times New Roman"/>
              <a:buNone/>
              <a:defRPr sz="1600" b="1"/>
            </a:lvl6pPr>
            <a:lvl7pPr marL="3200400" lvl="6" indent="-228600" algn="l">
              <a:spcBef>
                <a:spcPts val="320"/>
              </a:spcBef>
              <a:spcAft>
                <a:spcPts val="0"/>
              </a:spcAft>
              <a:buClr>
                <a:schemeClr val="dk1"/>
              </a:buClr>
              <a:buSzPts val="1600"/>
              <a:buFont typeface="Times New Roman"/>
              <a:buNone/>
              <a:defRPr sz="1600" b="1"/>
            </a:lvl7pPr>
            <a:lvl8pPr marL="3657600" lvl="7" indent="-228600" algn="l">
              <a:spcBef>
                <a:spcPts val="320"/>
              </a:spcBef>
              <a:spcAft>
                <a:spcPts val="0"/>
              </a:spcAft>
              <a:buClr>
                <a:schemeClr val="dk1"/>
              </a:buClr>
              <a:buSzPts val="1600"/>
              <a:buFont typeface="Times New Roman"/>
              <a:buNone/>
              <a:defRPr sz="1600" b="1"/>
            </a:lvl8pPr>
            <a:lvl9pPr marL="4114800" lvl="8" indent="-228600" algn="l">
              <a:spcBef>
                <a:spcPts val="320"/>
              </a:spcBef>
              <a:spcAft>
                <a:spcPts val="0"/>
              </a:spcAft>
              <a:buClr>
                <a:schemeClr val="dk1"/>
              </a:buClr>
              <a:buSzPts val="1600"/>
              <a:buFont typeface="Times New Roman"/>
              <a:buNone/>
              <a:defRPr sz="1600" b="1"/>
            </a:lvl9pPr>
          </a:lstStyle>
          <a:p>
            <a:endParaRPr/>
          </a:p>
        </p:txBody>
      </p:sp>
      <p:sp>
        <p:nvSpPr>
          <p:cNvPr id="33" name="Google Shape;33;p21"/>
          <p:cNvSpPr txBox="1">
            <a:spLocks noGrp="1"/>
          </p:cNvSpPr>
          <p:nvPr>
            <p:ph type="body" idx="2"/>
          </p:nvPr>
        </p:nvSpPr>
        <p:spPr>
          <a:xfrm>
            <a:off x="457200" y="2174875"/>
            <a:ext cx="4040188" cy="3951288"/>
          </a:xfrm>
          <a:prstGeom prst="rect">
            <a:avLst/>
          </a:prstGeom>
          <a:noFill/>
          <a:ln>
            <a:noFill/>
          </a:ln>
        </p:spPr>
        <p:txBody>
          <a:bodyPr spcFirstLastPara="1" wrap="square" lIns="0" tIns="0" rIns="0" bIns="0" anchor="t" anchorCtr="0">
            <a:noAutofit/>
          </a:bodyPr>
          <a:lstStyle>
            <a:lvl1pPr marL="457200" lvl="0" indent="-228600" algn="l">
              <a:spcBef>
                <a:spcPts val="480"/>
              </a:spcBef>
              <a:spcAft>
                <a:spcPts val="0"/>
              </a:spcAft>
              <a:buSzPts val="1400"/>
              <a:buNone/>
              <a:defRPr sz="2400"/>
            </a:lvl1pPr>
            <a:lvl2pPr marL="914400" lvl="1" indent="-292100" algn="l">
              <a:spcBef>
                <a:spcPts val="400"/>
              </a:spcBef>
              <a:spcAft>
                <a:spcPts val="0"/>
              </a:spcAft>
              <a:buSzPts val="1000"/>
              <a:buChar char="●"/>
              <a:defRPr sz="2000"/>
            </a:lvl2pPr>
            <a:lvl3pPr marL="1371600" lvl="2" indent="-285750" algn="l">
              <a:spcBef>
                <a:spcPts val="360"/>
              </a:spcBef>
              <a:spcAft>
                <a:spcPts val="0"/>
              </a:spcAft>
              <a:buSzPts val="900"/>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330200" algn="l">
              <a:spcBef>
                <a:spcPts val="320"/>
              </a:spcBef>
              <a:spcAft>
                <a:spcPts val="0"/>
              </a:spcAft>
              <a:buClr>
                <a:schemeClr val="dk1"/>
              </a:buClr>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
        <p:nvSpPr>
          <p:cNvPr id="34" name="Google Shape;34;p21"/>
          <p:cNvSpPr txBox="1">
            <a:spLocks noGrp="1"/>
          </p:cNvSpPr>
          <p:nvPr>
            <p:ph type="body" idx="3"/>
          </p:nvPr>
        </p:nvSpPr>
        <p:spPr>
          <a:xfrm>
            <a:off x="4645025" y="1535113"/>
            <a:ext cx="4041775" cy="639762"/>
          </a:xfrm>
          <a:prstGeom prst="rect">
            <a:avLst/>
          </a:prstGeom>
          <a:noFill/>
          <a:ln>
            <a:noFill/>
          </a:ln>
        </p:spPr>
        <p:txBody>
          <a:bodyPr spcFirstLastPara="1" wrap="square" lIns="0" tIns="0" rIns="0" bIns="0" anchor="b" anchorCtr="0">
            <a:noAutofit/>
          </a:bodyPr>
          <a:lstStyle>
            <a:lvl1pPr marL="457200" lvl="0" indent="-228600" algn="l">
              <a:spcBef>
                <a:spcPts val="480"/>
              </a:spcBef>
              <a:spcAft>
                <a:spcPts val="0"/>
              </a:spcAft>
              <a:buSzPts val="1800"/>
              <a:buNone/>
              <a:defRPr sz="2400" b="1"/>
            </a:lvl1pPr>
            <a:lvl2pPr marL="914400" lvl="1" indent="-228600" algn="l">
              <a:spcBef>
                <a:spcPts val="400"/>
              </a:spcBef>
              <a:spcAft>
                <a:spcPts val="0"/>
              </a:spcAft>
              <a:buSzPts val="1000"/>
              <a:buNone/>
              <a:defRPr sz="2000" b="1"/>
            </a:lvl2pPr>
            <a:lvl3pPr marL="1371600" lvl="2" indent="-228600" algn="l">
              <a:spcBef>
                <a:spcPts val="360"/>
              </a:spcBef>
              <a:spcAft>
                <a:spcPts val="0"/>
              </a:spcAft>
              <a:buSzPts val="900"/>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spcBef>
                <a:spcPts val="320"/>
              </a:spcBef>
              <a:spcAft>
                <a:spcPts val="0"/>
              </a:spcAft>
              <a:buClr>
                <a:schemeClr val="dk1"/>
              </a:buClr>
              <a:buSzPts val="1600"/>
              <a:buFont typeface="Times New Roman"/>
              <a:buNone/>
              <a:defRPr sz="1600" b="1"/>
            </a:lvl6pPr>
            <a:lvl7pPr marL="3200400" lvl="6" indent="-228600" algn="l">
              <a:spcBef>
                <a:spcPts val="320"/>
              </a:spcBef>
              <a:spcAft>
                <a:spcPts val="0"/>
              </a:spcAft>
              <a:buClr>
                <a:schemeClr val="dk1"/>
              </a:buClr>
              <a:buSzPts val="1600"/>
              <a:buFont typeface="Times New Roman"/>
              <a:buNone/>
              <a:defRPr sz="1600" b="1"/>
            </a:lvl7pPr>
            <a:lvl8pPr marL="3657600" lvl="7" indent="-228600" algn="l">
              <a:spcBef>
                <a:spcPts val="320"/>
              </a:spcBef>
              <a:spcAft>
                <a:spcPts val="0"/>
              </a:spcAft>
              <a:buClr>
                <a:schemeClr val="dk1"/>
              </a:buClr>
              <a:buSzPts val="1600"/>
              <a:buFont typeface="Times New Roman"/>
              <a:buNone/>
              <a:defRPr sz="1600" b="1"/>
            </a:lvl8pPr>
            <a:lvl9pPr marL="4114800" lvl="8" indent="-228600" algn="l">
              <a:spcBef>
                <a:spcPts val="320"/>
              </a:spcBef>
              <a:spcAft>
                <a:spcPts val="0"/>
              </a:spcAft>
              <a:buClr>
                <a:schemeClr val="dk1"/>
              </a:buClr>
              <a:buSzPts val="1600"/>
              <a:buFont typeface="Times New Roman"/>
              <a:buNone/>
              <a:defRPr sz="1600" b="1"/>
            </a:lvl9pPr>
          </a:lstStyle>
          <a:p>
            <a:endParaRPr/>
          </a:p>
        </p:txBody>
      </p:sp>
      <p:sp>
        <p:nvSpPr>
          <p:cNvPr id="35" name="Google Shape;35;p21"/>
          <p:cNvSpPr txBox="1">
            <a:spLocks noGrp="1"/>
          </p:cNvSpPr>
          <p:nvPr>
            <p:ph type="body" idx="4"/>
          </p:nvPr>
        </p:nvSpPr>
        <p:spPr>
          <a:xfrm>
            <a:off x="4645025" y="2174875"/>
            <a:ext cx="4041775" cy="3951288"/>
          </a:xfrm>
          <a:prstGeom prst="rect">
            <a:avLst/>
          </a:prstGeom>
          <a:noFill/>
          <a:ln>
            <a:noFill/>
          </a:ln>
        </p:spPr>
        <p:txBody>
          <a:bodyPr spcFirstLastPara="1" wrap="square" lIns="0" tIns="0" rIns="0" bIns="0" anchor="t" anchorCtr="0">
            <a:noAutofit/>
          </a:bodyPr>
          <a:lstStyle>
            <a:lvl1pPr marL="457200" lvl="0" indent="-228600" algn="l">
              <a:spcBef>
                <a:spcPts val="480"/>
              </a:spcBef>
              <a:spcAft>
                <a:spcPts val="0"/>
              </a:spcAft>
              <a:buSzPts val="1400"/>
              <a:buNone/>
              <a:defRPr sz="2400"/>
            </a:lvl1pPr>
            <a:lvl2pPr marL="914400" lvl="1" indent="-292100" algn="l">
              <a:spcBef>
                <a:spcPts val="400"/>
              </a:spcBef>
              <a:spcAft>
                <a:spcPts val="0"/>
              </a:spcAft>
              <a:buSzPts val="1000"/>
              <a:buChar char="●"/>
              <a:defRPr sz="2000"/>
            </a:lvl2pPr>
            <a:lvl3pPr marL="1371600" lvl="2" indent="-285750" algn="l">
              <a:spcBef>
                <a:spcPts val="360"/>
              </a:spcBef>
              <a:spcAft>
                <a:spcPts val="0"/>
              </a:spcAft>
              <a:buSzPts val="900"/>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330200" algn="l">
              <a:spcBef>
                <a:spcPts val="320"/>
              </a:spcBef>
              <a:spcAft>
                <a:spcPts val="0"/>
              </a:spcAft>
              <a:buClr>
                <a:schemeClr val="dk1"/>
              </a:buClr>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Tree>
  </p:cSld>
  <p:clrMapOvr>
    <a:masterClrMapping/>
  </p:clrMapOvr>
  <p:transition>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22"/>
          <p:cNvSpPr txBox="1">
            <a:spLocks noGrp="1"/>
          </p:cNvSpPr>
          <p:nvPr>
            <p:ph type="title"/>
          </p:nvPr>
        </p:nvSpPr>
        <p:spPr>
          <a:xfrm>
            <a:off x="365125" y="992372"/>
            <a:ext cx="8550275" cy="615553"/>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Tree>
  </p:cSld>
  <p:clrMapOvr>
    <a:masterClrMapping/>
  </p:clrMapOvr>
  <p:transition>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9"/>
        <p:cNvGrpSpPr/>
        <p:nvPr/>
      </p:nvGrpSpPr>
      <p:grpSpPr>
        <a:xfrm>
          <a:off x="0" y="0"/>
          <a:ext cx="0" cy="0"/>
          <a:chOff x="0" y="0"/>
          <a:chExt cx="0" cy="0"/>
        </a:xfrm>
      </p:grpSpPr>
      <p:sp>
        <p:nvSpPr>
          <p:cNvPr id="40" name="Google Shape;40;p24"/>
          <p:cNvSpPr txBox="1">
            <a:spLocks noGrp="1"/>
          </p:cNvSpPr>
          <p:nvPr>
            <p:ph type="title"/>
          </p:nvPr>
        </p:nvSpPr>
        <p:spPr>
          <a:xfrm>
            <a:off x="457200" y="273050"/>
            <a:ext cx="3008313" cy="1162050"/>
          </a:xfrm>
          <a:prstGeom prst="rect">
            <a:avLst/>
          </a:prstGeom>
          <a:noFill/>
          <a:ln>
            <a:noFill/>
          </a:ln>
        </p:spPr>
        <p:txBody>
          <a:bodyPr spcFirstLastPara="1" wrap="square" lIns="0" tIns="0" rIns="0" bIns="0" anchor="b" anchorCtr="0">
            <a:sp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4"/>
          <p:cNvSpPr txBox="1">
            <a:spLocks noGrp="1"/>
          </p:cNvSpPr>
          <p:nvPr>
            <p:ph type="body" idx="1"/>
          </p:nvPr>
        </p:nvSpPr>
        <p:spPr>
          <a:xfrm>
            <a:off x="3575050" y="273050"/>
            <a:ext cx="5111750" cy="5853113"/>
          </a:xfrm>
          <a:prstGeom prst="rect">
            <a:avLst/>
          </a:prstGeom>
          <a:noFill/>
          <a:ln>
            <a:noFill/>
          </a:ln>
        </p:spPr>
        <p:txBody>
          <a:bodyPr spcFirstLastPara="1" wrap="square" lIns="0" tIns="0" rIns="0" bIns="0" anchor="t" anchorCtr="0">
            <a:noAutofit/>
          </a:bodyPr>
          <a:lstStyle>
            <a:lvl1pPr marL="457200" lvl="0" indent="-228600" algn="l">
              <a:spcBef>
                <a:spcPts val="640"/>
              </a:spcBef>
              <a:spcAft>
                <a:spcPts val="0"/>
              </a:spcAft>
              <a:buSzPts val="1400"/>
              <a:buNone/>
              <a:defRPr sz="3200"/>
            </a:lvl1pPr>
            <a:lvl2pPr marL="914400" lvl="1" indent="-317500" algn="l">
              <a:spcBef>
                <a:spcPts val="560"/>
              </a:spcBef>
              <a:spcAft>
                <a:spcPts val="0"/>
              </a:spcAft>
              <a:buSzPts val="1400"/>
              <a:buChar char="●"/>
              <a:defRPr sz="2800"/>
            </a:lvl2pPr>
            <a:lvl3pPr marL="1371600" lvl="2" indent="-304800" algn="l">
              <a:spcBef>
                <a:spcPts val="480"/>
              </a:spcBef>
              <a:spcAft>
                <a:spcPts val="0"/>
              </a:spcAft>
              <a:buSzPts val="1200"/>
              <a:buChar char="●"/>
              <a:defRPr sz="2400"/>
            </a:lvl3pPr>
            <a:lvl4pPr marL="1828800" lvl="3" indent="-355600" algn="l">
              <a:spcBef>
                <a:spcPts val="400"/>
              </a:spcBef>
              <a:spcAft>
                <a:spcPts val="0"/>
              </a:spcAft>
              <a:buClr>
                <a:schemeClr val="dk1"/>
              </a:buClr>
              <a:buSzPts val="2000"/>
              <a:buFont typeface="Times New Roman"/>
              <a:buChar char="–"/>
              <a:defRPr sz="2000"/>
            </a:lvl4pPr>
            <a:lvl5pPr marL="2286000" lvl="4" indent="-355600" algn="l">
              <a:spcBef>
                <a:spcPts val="400"/>
              </a:spcBef>
              <a:spcAft>
                <a:spcPts val="0"/>
              </a:spcAft>
              <a:buClr>
                <a:schemeClr val="dk1"/>
              </a:buClr>
              <a:buSzPts val="2000"/>
              <a:buFont typeface="Times New Roman"/>
              <a:buChar char="•"/>
              <a:defRPr sz="2000"/>
            </a:lvl5pPr>
            <a:lvl6pPr marL="2743200" lvl="5" indent="-355600" algn="l">
              <a:spcBef>
                <a:spcPts val="400"/>
              </a:spcBef>
              <a:spcAft>
                <a:spcPts val="0"/>
              </a:spcAft>
              <a:buClr>
                <a:schemeClr val="dk1"/>
              </a:buClr>
              <a:buSzPts val="2000"/>
              <a:buFont typeface="Times New Roman"/>
              <a:buChar char="•"/>
              <a:defRPr sz="2000"/>
            </a:lvl6pPr>
            <a:lvl7pPr marL="3200400" lvl="6" indent="-355600" algn="l">
              <a:spcBef>
                <a:spcPts val="400"/>
              </a:spcBef>
              <a:spcAft>
                <a:spcPts val="0"/>
              </a:spcAft>
              <a:buClr>
                <a:schemeClr val="dk1"/>
              </a:buClr>
              <a:buSzPts val="2000"/>
              <a:buFont typeface="Times New Roman"/>
              <a:buChar char="•"/>
              <a:defRPr sz="2000"/>
            </a:lvl7pPr>
            <a:lvl8pPr marL="3657600" lvl="7" indent="-355600" algn="l">
              <a:spcBef>
                <a:spcPts val="400"/>
              </a:spcBef>
              <a:spcAft>
                <a:spcPts val="0"/>
              </a:spcAft>
              <a:buClr>
                <a:schemeClr val="dk1"/>
              </a:buClr>
              <a:buSzPts val="2000"/>
              <a:buFont typeface="Times New Roman"/>
              <a:buChar char="•"/>
              <a:defRPr sz="2000"/>
            </a:lvl8pPr>
            <a:lvl9pPr marL="4114800" lvl="8" indent="-355600" algn="l">
              <a:spcBef>
                <a:spcPts val="400"/>
              </a:spcBef>
              <a:spcAft>
                <a:spcPts val="0"/>
              </a:spcAft>
              <a:buClr>
                <a:schemeClr val="dk1"/>
              </a:buClr>
              <a:buSzPts val="2000"/>
              <a:buFont typeface="Times New Roman"/>
              <a:buChar char="•"/>
              <a:defRPr sz="2000"/>
            </a:lvl9pPr>
          </a:lstStyle>
          <a:p>
            <a:endParaRPr/>
          </a:p>
        </p:txBody>
      </p:sp>
      <p:sp>
        <p:nvSpPr>
          <p:cNvPr id="42" name="Google Shape;42;p24"/>
          <p:cNvSpPr txBox="1">
            <a:spLocks noGrp="1"/>
          </p:cNvSpPr>
          <p:nvPr>
            <p:ph type="body" idx="2"/>
          </p:nvPr>
        </p:nvSpPr>
        <p:spPr>
          <a:xfrm>
            <a:off x="457200" y="1435100"/>
            <a:ext cx="3008313" cy="4691063"/>
          </a:xfrm>
          <a:prstGeom prst="rect">
            <a:avLst/>
          </a:prstGeom>
          <a:noFill/>
          <a:ln>
            <a:noFill/>
          </a:ln>
        </p:spPr>
        <p:txBody>
          <a:bodyPr spcFirstLastPara="1" wrap="square" lIns="0" tIns="0" rIns="0" bIns="0" anchor="t" anchorCtr="0">
            <a:noAutofit/>
          </a:bodyPr>
          <a:lstStyle>
            <a:lvl1pPr marL="457200" lvl="0" indent="-228600" algn="l">
              <a:spcBef>
                <a:spcPts val="280"/>
              </a:spcBef>
              <a:spcAft>
                <a:spcPts val="0"/>
              </a:spcAft>
              <a:buSzPts val="1050"/>
              <a:buNone/>
              <a:defRPr sz="1400"/>
            </a:lvl1pPr>
            <a:lvl2pPr marL="914400" lvl="1" indent="-228600" algn="l">
              <a:spcBef>
                <a:spcPts val="240"/>
              </a:spcBef>
              <a:spcAft>
                <a:spcPts val="0"/>
              </a:spcAft>
              <a:buSzPts val="600"/>
              <a:buNone/>
              <a:defRPr sz="1200"/>
            </a:lvl2pPr>
            <a:lvl3pPr marL="1371600" lvl="2" indent="-228600" algn="l">
              <a:spcBef>
                <a:spcPts val="200"/>
              </a:spcBef>
              <a:spcAft>
                <a:spcPts val="0"/>
              </a:spcAft>
              <a:buSzPts val="500"/>
              <a:buNone/>
              <a:defRPr sz="1000"/>
            </a:lvl3pPr>
            <a:lvl4pPr marL="1828800" lvl="3" indent="-228600" algn="l">
              <a:spcBef>
                <a:spcPts val="180"/>
              </a:spcBef>
              <a:spcAft>
                <a:spcPts val="0"/>
              </a:spcAft>
              <a:buClr>
                <a:schemeClr val="dk1"/>
              </a:buClr>
              <a:buSzPts val="900"/>
              <a:buFont typeface="Times New Roman"/>
              <a:buNone/>
              <a:defRPr sz="900"/>
            </a:lvl4pPr>
            <a:lvl5pPr marL="2286000" lvl="4" indent="-228600" algn="l">
              <a:spcBef>
                <a:spcPts val="180"/>
              </a:spcBef>
              <a:spcAft>
                <a:spcPts val="0"/>
              </a:spcAft>
              <a:buClr>
                <a:schemeClr val="dk1"/>
              </a:buClr>
              <a:buSzPts val="900"/>
              <a:buFont typeface="Times New Roman"/>
              <a:buNone/>
              <a:defRPr sz="900"/>
            </a:lvl5pPr>
            <a:lvl6pPr marL="2743200" lvl="5" indent="-228600" algn="l">
              <a:spcBef>
                <a:spcPts val="180"/>
              </a:spcBef>
              <a:spcAft>
                <a:spcPts val="0"/>
              </a:spcAft>
              <a:buClr>
                <a:schemeClr val="dk1"/>
              </a:buClr>
              <a:buSzPts val="900"/>
              <a:buFont typeface="Times New Roman"/>
              <a:buNone/>
              <a:defRPr sz="900"/>
            </a:lvl6pPr>
            <a:lvl7pPr marL="3200400" lvl="6" indent="-228600" algn="l">
              <a:spcBef>
                <a:spcPts val="180"/>
              </a:spcBef>
              <a:spcAft>
                <a:spcPts val="0"/>
              </a:spcAft>
              <a:buClr>
                <a:schemeClr val="dk1"/>
              </a:buClr>
              <a:buSzPts val="900"/>
              <a:buFont typeface="Times New Roman"/>
              <a:buNone/>
              <a:defRPr sz="900"/>
            </a:lvl7pPr>
            <a:lvl8pPr marL="3657600" lvl="7" indent="-228600" algn="l">
              <a:spcBef>
                <a:spcPts val="180"/>
              </a:spcBef>
              <a:spcAft>
                <a:spcPts val="0"/>
              </a:spcAft>
              <a:buClr>
                <a:schemeClr val="dk1"/>
              </a:buClr>
              <a:buSzPts val="900"/>
              <a:buFont typeface="Times New Roman"/>
              <a:buNone/>
              <a:defRPr sz="900"/>
            </a:lvl8pPr>
            <a:lvl9pPr marL="4114800" lvl="8" indent="-228600" algn="l">
              <a:spcBef>
                <a:spcPts val="180"/>
              </a:spcBef>
              <a:spcAft>
                <a:spcPts val="0"/>
              </a:spcAft>
              <a:buClr>
                <a:schemeClr val="dk1"/>
              </a:buClr>
              <a:buSzPts val="900"/>
              <a:buFont typeface="Times New Roman"/>
              <a:buNone/>
              <a:defRPr sz="900"/>
            </a:lvl9pPr>
          </a:lstStyle>
          <a:p>
            <a:endParaRPr/>
          </a:p>
        </p:txBody>
      </p:sp>
    </p:spTree>
  </p:cSld>
  <p:clrMapOvr>
    <a:masterClrMapping/>
  </p:clrMapOvr>
  <p:transition>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3"/>
        <p:cNvGrpSpPr/>
        <p:nvPr/>
      </p:nvGrpSpPr>
      <p:grpSpPr>
        <a:xfrm>
          <a:off x="0" y="0"/>
          <a:ext cx="0" cy="0"/>
          <a:chOff x="0" y="0"/>
          <a:chExt cx="0" cy="0"/>
        </a:xfrm>
      </p:grpSpPr>
      <p:sp>
        <p:nvSpPr>
          <p:cNvPr id="44" name="Google Shape;44;p25"/>
          <p:cNvSpPr txBox="1">
            <a:spLocks noGrp="1"/>
          </p:cNvSpPr>
          <p:nvPr>
            <p:ph type="title"/>
          </p:nvPr>
        </p:nvSpPr>
        <p:spPr>
          <a:xfrm>
            <a:off x="1792288" y="4800600"/>
            <a:ext cx="5486400" cy="566738"/>
          </a:xfrm>
          <a:prstGeom prst="rect">
            <a:avLst/>
          </a:prstGeom>
          <a:noFill/>
          <a:ln>
            <a:noFill/>
          </a:ln>
        </p:spPr>
        <p:txBody>
          <a:bodyPr spcFirstLastPara="1" wrap="square" lIns="0" tIns="0" rIns="0" bIns="0" anchor="b" anchorCtr="0">
            <a:sp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5"/>
          <p:cNvSpPr>
            <a:spLocks noGrp="1"/>
          </p:cNvSpPr>
          <p:nvPr>
            <p:ph type="pic" idx="2"/>
          </p:nvPr>
        </p:nvSpPr>
        <p:spPr>
          <a:xfrm>
            <a:off x="1792288" y="612775"/>
            <a:ext cx="5486400" cy="4114800"/>
          </a:xfrm>
          <a:prstGeom prst="rect">
            <a:avLst/>
          </a:prstGeom>
          <a:noFill/>
          <a:ln>
            <a:noFill/>
          </a:ln>
        </p:spPr>
      </p:sp>
      <p:sp>
        <p:nvSpPr>
          <p:cNvPr id="46" name="Google Shape;46;p25"/>
          <p:cNvSpPr txBox="1">
            <a:spLocks noGrp="1"/>
          </p:cNvSpPr>
          <p:nvPr>
            <p:ph type="body" idx="1"/>
          </p:nvPr>
        </p:nvSpPr>
        <p:spPr>
          <a:xfrm>
            <a:off x="1792288" y="5367338"/>
            <a:ext cx="5486400" cy="804862"/>
          </a:xfrm>
          <a:prstGeom prst="rect">
            <a:avLst/>
          </a:prstGeom>
          <a:noFill/>
          <a:ln>
            <a:noFill/>
          </a:ln>
        </p:spPr>
        <p:txBody>
          <a:bodyPr spcFirstLastPara="1" wrap="square" lIns="0" tIns="0" rIns="0" bIns="0" anchor="t" anchorCtr="0">
            <a:noAutofit/>
          </a:bodyPr>
          <a:lstStyle>
            <a:lvl1pPr marL="457200" lvl="0" indent="-228600" algn="l">
              <a:spcBef>
                <a:spcPts val="280"/>
              </a:spcBef>
              <a:spcAft>
                <a:spcPts val="0"/>
              </a:spcAft>
              <a:buSzPts val="1050"/>
              <a:buNone/>
              <a:defRPr sz="1400"/>
            </a:lvl1pPr>
            <a:lvl2pPr marL="914400" lvl="1" indent="-228600" algn="l">
              <a:spcBef>
                <a:spcPts val="240"/>
              </a:spcBef>
              <a:spcAft>
                <a:spcPts val="0"/>
              </a:spcAft>
              <a:buSzPts val="600"/>
              <a:buNone/>
              <a:defRPr sz="1200"/>
            </a:lvl2pPr>
            <a:lvl3pPr marL="1371600" lvl="2" indent="-228600" algn="l">
              <a:spcBef>
                <a:spcPts val="200"/>
              </a:spcBef>
              <a:spcAft>
                <a:spcPts val="0"/>
              </a:spcAft>
              <a:buSzPts val="500"/>
              <a:buNone/>
              <a:defRPr sz="1000"/>
            </a:lvl3pPr>
            <a:lvl4pPr marL="1828800" lvl="3" indent="-228600" algn="l">
              <a:spcBef>
                <a:spcPts val="180"/>
              </a:spcBef>
              <a:spcAft>
                <a:spcPts val="0"/>
              </a:spcAft>
              <a:buClr>
                <a:schemeClr val="dk1"/>
              </a:buClr>
              <a:buSzPts val="900"/>
              <a:buFont typeface="Times New Roman"/>
              <a:buNone/>
              <a:defRPr sz="900"/>
            </a:lvl4pPr>
            <a:lvl5pPr marL="2286000" lvl="4" indent="-228600" algn="l">
              <a:spcBef>
                <a:spcPts val="180"/>
              </a:spcBef>
              <a:spcAft>
                <a:spcPts val="0"/>
              </a:spcAft>
              <a:buClr>
                <a:schemeClr val="dk1"/>
              </a:buClr>
              <a:buSzPts val="900"/>
              <a:buFont typeface="Times New Roman"/>
              <a:buNone/>
              <a:defRPr sz="900"/>
            </a:lvl5pPr>
            <a:lvl6pPr marL="2743200" lvl="5" indent="-228600" algn="l">
              <a:spcBef>
                <a:spcPts val="180"/>
              </a:spcBef>
              <a:spcAft>
                <a:spcPts val="0"/>
              </a:spcAft>
              <a:buClr>
                <a:schemeClr val="dk1"/>
              </a:buClr>
              <a:buSzPts val="900"/>
              <a:buFont typeface="Times New Roman"/>
              <a:buNone/>
              <a:defRPr sz="900"/>
            </a:lvl6pPr>
            <a:lvl7pPr marL="3200400" lvl="6" indent="-228600" algn="l">
              <a:spcBef>
                <a:spcPts val="180"/>
              </a:spcBef>
              <a:spcAft>
                <a:spcPts val="0"/>
              </a:spcAft>
              <a:buClr>
                <a:schemeClr val="dk1"/>
              </a:buClr>
              <a:buSzPts val="900"/>
              <a:buFont typeface="Times New Roman"/>
              <a:buNone/>
              <a:defRPr sz="900"/>
            </a:lvl7pPr>
            <a:lvl8pPr marL="3657600" lvl="7" indent="-228600" algn="l">
              <a:spcBef>
                <a:spcPts val="180"/>
              </a:spcBef>
              <a:spcAft>
                <a:spcPts val="0"/>
              </a:spcAft>
              <a:buClr>
                <a:schemeClr val="dk1"/>
              </a:buClr>
              <a:buSzPts val="900"/>
              <a:buFont typeface="Times New Roman"/>
              <a:buNone/>
              <a:defRPr sz="900"/>
            </a:lvl8pPr>
            <a:lvl9pPr marL="4114800" lvl="8" indent="-228600" algn="l">
              <a:spcBef>
                <a:spcPts val="180"/>
              </a:spcBef>
              <a:spcAft>
                <a:spcPts val="0"/>
              </a:spcAft>
              <a:buClr>
                <a:schemeClr val="dk1"/>
              </a:buClr>
              <a:buSzPts val="900"/>
              <a:buFont typeface="Times New Roman"/>
              <a:buNone/>
              <a:defRPr sz="900"/>
            </a:lvl9pPr>
          </a:lstStyle>
          <a:p>
            <a:endParaRPr/>
          </a:p>
        </p:txBody>
      </p:sp>
    </p:spTree>
  </p:cSld>
  <p:clrMapOvr>
    <a:masterClrMapping/>
  </p:clrMapOvr>
  <p:transition>
    <p:cu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p:nvPr/>
        </p:nvSpPr>
        <p:spPr>
          <a:xfrm>
            <a:off x="8174227" y="6629400"/>
            <a:ext cx="558611" cy="220476"/>
          </a:xfrm>
          <a:prstGeom prst="rect">
            <a:avLst/>
          </a:prstGeom>
          <a:noFill/>
          <a:ln>
            <a:noFill/>
          </a:ln>
        </p:spPr>
        <p:txBody>
          <a:bodyPr spcFirstLastPara="1" wrap="square" lIns="96400" tIns="48200" rIns="96400" bIns="48200" anchor="t" anchorCtr="0">
            <a:spAutoFit/>
          </a:bodyPr>
          <a:lstStyle/>
          <a:p>
            <a:pPr marL="0" marR="0" lvl="0" indent="0" algn="r" rtl="0">
              <a:lnSpc>
                <a:spcPct val="100000"/>
              </a:lnSpc>
              <a:spcBef>
                <a:spcPts val="0"/>
              </a:spcBef>
              <a:spcAft>
                <a:spcPts val="0"/>
              </a:spcAft>
              <a:buClr>
                <a:srgbClr val="000000"/>
              </a:buClr>
              <a:buSzPts val="800"/>
              <a:buFont typeface="Corbel"/>
              <a:buNone/>
            </a:pPr>
            <a:r>
              <a:rPr lang="en-US" sz="800" b="0" i="0" u="none" strike="noStrike" cap="none">
                <a:solidFill>
                  <a:srgbClr val="000000"/>
                </a:solidFill>
                <a:latin typeface="Corbel"/>
                <a:ea typeface="Corbel"/>
                <a:cs typeface="Corbel"/>
                <a:sym typeface="Corbel"/>
              </a:rPr>
              <a:t>Page </a:t>
            </a:r>
            <a:fld id="{00000000-1234-1234-1234-123412341234}" type="slidenum">
              <a:rPr lang="en-US" sz="800" b="0" i="0" u="none" strike="noStrike" cap="none">
                <a:solidFill>
                  <a:srgbClr val="000000"/>
                </a:solidFill>
                <a:latin typeface="Corbel"/>
                <a:ea typeface="Corbel"/>
                <a:cs typeface="Corbel"/>
                <a:sym typeface="Corbel"/>
              </a:rPr>
              <a:t>‹#›</a:t>
            </a:fld>
            <a:endParaRPr sz="800" b="0" i="0" u="none" strike="noStrike" cap="none">
              <a:solidFill>
                <a:srgbClr val="000000"/>
              </a:solidFill>
              <a:latin typeface="Corbel"/>
              <a:ea typeface="Corbel"/>
              <a:cs typeface="Corbel"/>
              <a:sym typeface="Corbel"/>
            </a:endParaRPr>
          </a:p>
        </p:txBody>
      </p:sp>
      <p:sp>
        <p:nvSpPr>
          <p:cNvPr id="11" name="Google Shape;11;p16"/>
          <p:cNvSpPr txBox="1">
            <a:spLocks noGrp="1"/>
          </p:cNvSpPr>
          <p:nvPr>
            <p:ph type="body" idx="1"/>
          </p:nvPr>
        </p:nvSpPr>
        <p:spPr>
          <a:xfrm>
            <a:off x="381000" y="2133600"/>
            <a:ext cx="8550275" cy="4343400"/>
          </a:xfrm>
          <a:prstGeom prst="rect">
            <a:avLst/>
          </a:prstGeom>
          <a:noFill/>
          <a:ln>
            <a:noFill/>
          </a:ln>
        </p:spPr>
        <p:txBody>
          <a:bodyPr spcFirstLastPara="1" wrap="square" lIns="0" tIns="0" rIns="0" bIns="0" anchor="t" anchorCtr="0">
            <a:noAutofit/>
          </a:bodyPr>
          <a:lstStyle>
            <a:lvl1pPr marL="457200" marR="0" lvl="0" indent="-228600" algn="l" rtl="0">
              <a:spcBef>
                <a:spcPts val="560"/>
              </a:spcBef>
              <a:spcAft>
                <a:spcPts val="0"/>
              </a:spcAft>
              <a:buSzPts val="1400"/>
              <a:buNone/>
              <a:defRPr sz="2800" b="0" i="0" u="none" strike="noStrike" cap="none">
                <a:solidFill>
                  <a:srgbClr val="000000"/>
                </a:solidFill>
                <a:latin typeface="Corbel"/>
                <a:ea typeface="Corbel"/>
                <a:cs typeface="Corbel"/>
                <a:sym typeface="Corbel"/>
              </a:defRPr>
            </a:lvl1pPr>
            <a:lvl2pPr marL="914400" marR="0" lvl="1" indent="-304800" algn="l" rtl="0">
              <a:spcBef>
                <a:spcPts val="480"/>
              </a:spcBef>
              <a:spcAft>
                <a:spcPts val="0"/>
              </a:spcAft>
              <a:buClr>
                <a:srgbClr val="FF0000"/>
              </a:buClr>
              <a:buSzPts val="1200"/>
              <a:buFont typeface="Arial"/>
              <a:buChar char="●"/>
              <a:defRPr sz="2400" b="0" i="0" u="none" strike="noStrike" cap="none">
                <a:solidFill>
                  <a:srgbClr val="000000"/>
                </a:solidFill>
                <a:latin typeface="Corbel"/>
                <a:ea typeface="Corbel"/>
                <a:cs typeface="Corbel"/>
                <a:sym typeface="Corbel"/>
              </a:defRPr>
            </a:lvl2pPr>
            <a:lvl3pPr marL="1371600" marR="0" lvl="2" indent="-292100" algn="l" rtl="0">
              <a:spcBef>
                <a:spcPts val="400"/>
              </a:spcBef>
              <a:spcAft>
                <a:spcPts val="0"/>
              </a:spcAft>
              <a:buClr>
                <a:srgbClr val="FF0000"/>
              </a:buClr>
              <a:buSzPts val="1000"/>
              <a:buFont typeface="Arial"/>
              <a:buChar char="●"/>
              <a:defRPr sz="2000" b="0" i="0" u="none" strike="noStrike" cap="none">
                <a:solidFill>
                  <a:srgbClr val="000000"/>
                </a:solidFill>
                <a:latin typeface="Corbel"/>
                <a:ea typeface="Corbel"/>
                <a:cs typeface="Corbel"/>
                <a:sym typeface="Corbel"/>
              </a:defRPr>
            </a:lvl3pPr>
            <a:lvl4pPr marL="1828800" marR="0" lvl="3"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4pPr>
            <a:lvl5pPr marL="2286000" marR="0" lvl="4"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5pPr>
            <a:lvl6pPr marL="2743200" marR="0" lvl="5"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6pPr>
            <a:lvl7pPr marL="3200400" marR="0" lvl="6"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7pPr>
            <a:lvl8pPr marL="3657600" marR="0" lvl="7"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8pPr>
            <a:lvl9pPr marL="4114800" marR="0" lvl="8"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6"/>
          <p:cNvSpPr txBox="1">
            <a:spLocks noGrp="1"/>
          </p:cNvSpPr>
          <p:nvPr>
            <p:ph type="title"/>
          </p:nvPr>
        </p:nvSpPr>
        <p:spPr>
          <a:xfrm>
            <a:off x="365125" y="992372"/>
            <a:ext cx="8550275" cy="615553"/>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000" b="0" i="0" u="none" strike="noStrike" cap="none">
                <a:solidFill>
                  <a:srgbClr val="000000"/>
                </a:solidFill>
                <a:latin typeface="Corbel"/>
                <a:ea typeface="Corbel"/>
                <a:cs typeface="Corbel"/>
                <a:sym typeface="Corbel"/>
              </a:defRPr>
            </a:lvl1pPr>
            <a:lvl2pPr marR="0" lvl="1" algn="l" rtl="0">
              <a:spcBef>
                <a:spcPts val="0"/>
              </a:spcBef>
              <a:spcAft>
                <a:spcPts val="0"/>
              </a:spcAft>
              <a:buSzPts val="1400"/>
              <a:buNone/>
              <a:defRPr sz="2100" b="1"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2100" b="1"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2100" b="1"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2100" b="1" i="0" u="none" strike="noStrike" cap="none">
                <a:solidFill>
                  <a:srgbClr val="000000"/>
                </a:solidFill>
                <a:latin typeface="Arial"/>
                <a:ea typeface="Arial"/>
                <a:cs typeface="Arial"/>
                <a:sym typeface="Arial"/>
              </a:defRPr>
            </a:lvl5pPr>
            <a:lvl6pPr marR="0" lvl="5" algn="l" rtl="0">
              <a:spcBef>
                <a:spcPts val="0"/>
              </a:spcBef>
              <a:spcAft>
                <a:spcPts val="0"/>
              </a:spcAft>
              <a:buSzPts val="1400"/>
              <a:buNone/>
              <a:defRPr sz="2100" b="1" i="0" u="none" strike="noStrike" cap="none">
                <a:solidFill>
                  <a:srgbClr val="000000"/>
                </a:solidFill>
                <a:latin typeface="Arial"/>
                <a:ea typeface="Arial"/>
                <a:cs typeface="Arial"/>
                <a:sym typeface="Arial"/>
              </a:defRPr>
            </a:lvl6pPr>
            <a:lvl7pPr marR="0" lvl="6" algn="l" rtl="0">
              <a:spcBef>
                <a:spcPts val="0"/>
              </a:spcBef>
              <a:spcAft>
                <a:spcPts val="0"/>
              </a:spcAft>
              <a:buSzPts val="1400"/>
              <a:buNone/>
              <a:defRPr sz="2100" b="1" i="0" u="none" strike="noStrike" cap="none">
                <a:solidFill>
                  <a:srgbClr val="000000"/>
                </a:solidFill>
                <a:latin typeface="Arial"/>
                <a:ea typeface="Arial"/>
                <a:cs typeface="Arial"/>
                <a:sym typeface="Arial"/>
              </a:defRPr>
            </a:lvl7pPr>
            <a:lvl8pPr marR="0" lvl="7" algn="l" rtl="0">
              <a:spcBef>
                <a:spcPts val="0"/>
              </a:spcBef>
              <a:spcAft>
                <a:spcPts val="0"/>
              </a:spcAft>
              <a:buSzPts val="1400"/>
              <a:buNone/>
              <a:defRPr sz="2100" b="1" i="0" u="none" strike="noStrike" cap="none">
                <a:solidFill>
                  <a:srgbClr val="000000"/>
                </a:solidFill>
                <a:latin typeface="Arial"/>
                <a:ea typeface="Arial"/>
                <a:cs typeface="Arial"/>
                <a:sym typeface="Arial"/>
              </a:defRPr>
            </a:lvl8pPr>
            <a:lvl9pPr marR="0" lvl="8" algn="l" rtl="0">
              <a:spcBef>
                <a:spcPts val="0"/>
              </a:spcBef>
              <a:spcAft>
                <a:spcPts val="0"/>
              </a:spcAft>
              <a:buSzPts val="1400"/>
              <a:buNone/>
              <a:defRPr sz="2100" b="1" i="0" u="none" strike="noStrike" cap="none">
                <a:solidFill>
                  <a:srgbClr val="000000"/>
                </a:solidFill>
                <a:latin typeface="Arial"/>
                <a:ea typeface="Arial"/>
                <a:cs typeface="Arial"/>
                <a:sym typeface="Arial"/>
              </a:defRPr>
            </a:lvl9pPr>
          </a:lstStyle>
          <a:p>
            <a:endParaRPr/>
          </a:p>
        </p:txBody>
      </p:sp>
      <p:sp>
        <p:nvSpPr>
          <p:cNvPr id="13" name="Google Shape;13;p16"/>
          <p:cNvSpPr/>
          <p:nvPr/>
        </p:nvSpPr>
        <p:spPr>
          <a:xfrm>
            <a:off x="158750" y="1479550"/>
            <a:ext cx="8832850" cy="98425"/>
          </a:xfrm>
          <a:custGeom>
            <a:avLst/>
            <a:gdLst/>
            <a:ahLst/>
            <a:cxnLst/>
            <a:rect l="l" t="t" r="r" b="b"/>
            <a:pathLst>
              <a:path w="5401" h="62" extrusionOk="0">
                <a:moveTo>
                  <a:pt x="0" y="61"/>
                </a:moveTo>
                <a:lnTo>
                  <a:pt x="0" y="1"/>
                </a:lnTo>
                <a:lnTo>
                  <a:pt x="5400" y="0"/>
                </a:lnTo>
                <a:lnTo>
                  <a:pt x="5400" y="61"/>
                </a:lnTo>
              </a:path>
            </a:pathLst>
          </a:custGeom>
          <a:noFill/>
          <a:ln w="12700"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2400">
              <a:solidFill>
                <a:schemeClr val="dk1"/>
              </a:solidFill>
              <a:latin typeface="Arial"/>
              <a:ea typeface="Arial"/>
              <a:cs typeface="Arial"/>
              <a:sym typeface="Arial"/>
            </a:endParaRPr>
          </a:p>
        </p:txBody>
      </p:sp>
      <p:sp>
        <p:nvSpPr>
          <p:cNvPr id="14" name="Google Shape;14;p16"/>
          <p:cNvSpPr/>
          <p:nvPr/>
        </p:nvSpPr>
        <p:spPr>
          <a:xfrm>
            <a:off x="256523" y="6637524"/>
            <a:ext cx="1676323" cy="220476"/>
          </a:xfrm>
          <a:prstGeom prst="rect">
            <a:avLst/>
          </a:prstGeom>
          <a:noFill/>
          <a:ln>
            <a:noFill/>
          </a:ln>
        </p:spPr>
        <p:txBody>
          <a:bodyPr spcFirstLastPara="1" wrap="square" lIns="0" tIns="48200" rIns="96400" bIns="48200" anchor="t" anchorCtr="0">
            <a:spAutoFit/>
          </a:bodyPr>
          <a:lstStyle/>
          <a:p>
            <a:pPr marL="0" marR="0" lvl="0" indent="0" algn="l" rtl="0">
              <a:spcBef>
                <a:spcPts val="0"/>
              </a:spcBef>
              <a:spcAft>
                <a:spcPts val="0"/>
              </a:spcAft>
              <a:buNone/>
            </a:pPr>
            <a:r>
              <a:rPr lang="en-US" sz="800">
                <a:solidFill>
                  <a:srgbClr val="000000"/>
                </a:solidFill>
                <a:latin typeface="Corbel"/>
                <a:ea typeface="Corbel"/>
                <a:cs typeface="Corbel"/>
                <a:sym typeface="Corbel"/>
              </a:rPr>
              <a:t>COEN 146L: Computer Networks Lab</a:t>
            </a:r>
            <a:endParaRPr sz="800">
              <a:solidFill>
                <a:srgbClr val="000000"/>
              </a:solidFill>
              <a:latin typeface="Corbel"/>
              <a:ea typeface="Corbel"/>
              <a:cs typeface="Corbel"/>
              <a:sym typeface="Corbel"/>
            </a:endParaRPr>
          </a:p>
        </p:txBody>
      </p:sp>
      <p:sp>
        <p:nvSpPr>
          <p:cNvPr id="15" name="Google Shape;15;p16"/>
          <p:cNvSpPr/>
          <p:nvPr/>
        </p:nvSpPr>
        <p:spPr>
          <a:xfrm rot="10800000" flipH="1">
            <a:off x="155575" y="6530975"/>
            <a:ext cx="8832850" cy="98425"/>
          </a:xfrm>
          <a:custGeom>
            <a:avLst/>
            <a:gdLst/>
            <a:ahLst/>
            <a:cxnLst/>
            <a:rect l="l" t="t" r="r" b="b"/>
            <a:pathLst>
              <a:path w="5401" h="62" extrusionOk="0">
                <a:moveTo>
                  <a:pt x="0" y="61"/>
                </a:moveTo>
                <a:lnTo>
                  <a:pt x="0" y="1"/>
                </a:lnTo>
                <a:lnTo>
                  <a:pt x="5400" y="0"/>
                </a:lnTo>
                <a:lnTo>
                  <a:pt x="5400" y="61"/>
                </a:lnTo>
              </a:path>
            </a:pathLst>
          </a:custGeom>
          <a:noFill/>
          <a:ln w="12700"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2400">
              <a:solidFill>
                <a:schemeClr val="dk1"/>
              </a:solidFill>
              <a:latin typeface="Arial"/>
              <a:ea typeface="Arial"/>
              <a:cs typeface="Arial"/>
              <a:sym typeface="Arial"/>
            </a:endParaRPr>
          </a:p>
        </p:txBody>
      </p:sp>
      <p:sp>
        <p:nvSpPr>
          <p:cNvPr id="16" name="Google Shape;16;p16"/>
          <p:cNvSpPr/>
          <p:nvPr/>
        </p:nvSpPr>
        <p:spPr>
          <a:xfrm rot="10800000" flipH="1">
            <a:off x="155575" y="6530975"/>
            <a:ext cx="8832850" cy="98425"/>
          </a:xfrm>
          <a:custGeom>
            <a:avLst/>
            <a:gdLst/>
            <a:ahLst/>
            <a:cxnLst/>
            <a:rect l="l" t="t" r="r" b="b"/>
            <a:pathLst>
              <a:path w="5401" h="62" extrusionOk="0">
                <a:moveTo>
                  <a:pt x="0" y="61"/>
                </a:moveTo>
                <a:lnTo>
                  <a:pt x="0" y="1"/>
                </a:lnTo>
                <a:lnTo>
                  <a:pt x="5400" y="0"/>
                </a:lnTo>
                <a:lnTo>
                  <a:pt x="5400" y="61"/>
                </a:lnTo>
              </a:path>
            </a:pathLst>
          </a:custGeom>
          <a:noFill/>
          <a:ln w="12700"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2400">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cut/>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iki.helpme.engr.scu.edu/index.php/ECC_Remote_Access_Overview"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docs.google.com/document/d/1xH3tZ22JwYxVsu6kUKT3qPibMsGnFdmWQGWc7Vwc_jM/edit" TargetMode="External"/><Relationship Id="rId5" Type="http://schemas.openxmlformats.org/officeDocument/2006/relationships/hyperlink" Target="https://sites.google.com/scu.edu/scuacmw/resources?authuser=0" TargetMode="External"/><Relationship Id="rId4" Type="http://schemas.openxmlformats.org/officeDocument/2006/relationships/hyperlink" Target="https://wiki.helpme.engr.scu.edu/index.php/Accounts#Default_Password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
          <p:cNvSpPr/>
          <p:nvPr/>
        </p:nvSpPr>
        <p:spPr>
          <a:xfrm>
            <a:off x="344774" y="2924419"/>
            <a:ext cx="8488389" cy="876300"/>
          </a:xfrm>
          <a:prstGeom prst="rect">
            <a:avLst/>
          </a:prstGeom>
          <a:noFill/>
          <a:ln>
            <a:noFill/>
          </a:ln>
        </p:spPr>
        <p:txBody>
          <a:bodyPr spcFirstLastPara="1" wrap="square" lIns="0" tIns="0" rIns="0" bIns="0" anchor="t" anchorCtr="0">
            <a:noAutofit/>
          </a:bodyPr>
          <a:lstStyle/>
          <a:p>
            <a:pPr marL="382588" marR="0" lvl="0" indent="-382588" algn="ctr" rtl="0">
              <a:spcBef>
                <a:spcPts val="0"/>
              </a:spcBef>
              <a:spcAft>
                <a:spcPts val="0"/>
              </a:spcAft>
              <a:buClr>
                <a:schemeClr val="dk2"/>
              </a:buClr>
              <a:buSzPts val="1440"/>
              <a:buFont typeface="Noto Sans Symbols"/>
              <a:buNone/>
            </a:pPr>
            <a:br>
              <a:rPr lang="en-US" sz="1800">
                <a:solidFill>
                  <a:schemeClr val="dk2"/>
                </a:solidFill>
                <a:latin typeface="Calibri"/>
                <a:ea typeface="Calibri"/>
                <a:cs typeface="Calibri"/>
                <a:sym typeface="Calibri"/>
              </a:rPr>
            </a:br>
            <a:endParaRPr sz="1600">
              <a:solidFill>
                <a:schemeClr val="dk2"/>
              </a:solidFill>
              <a:latin typeface="Corbel"/>
              <a:ea typeface="Corbel"/>
              <a:cs typeface="Corbel"/>
              <a:sym typeface="Corbel"/>
            </a:endParaRPr>
          </a:p>
          <a:p>
            <a:pPr marL="382588" marR="0" lvl="0" indent="-382588" algn="ctr" rtl="0">
              <a:spcBef>
                <a:spcPts val="0"/>
              </a:spcBef>
              <a:spcAft>
                <a:spcPts val="0"/>
              </a:spcAft>
              <a:buNone/>
            </a:pPr>
            <a:endParaRPr sz="1800">
              <a:solidFill>
                <a:schemeClr val="dk2"/>
              </a:solidFill>
              <a:latin typeface="Corbel"/>
              <a:ea typeface="Corbel"/>
              <a:cs typeface="Corbel"/>
              <a:sym typeface="Corbel"/>
            </a:endParaRPr>
          </a:p>
          <a:p>
            <a:pPr marL="382588" marR="0" lvl="0" indent="-382588" algn="ctr" rtl="0">
              <a:spcBef>
                <a:spcPts val="0"/>
              </a:spcBef>
              <a:spcAft>
                <a:spcPts val="0"/>
              </a:spcAft>
              <a:buNone/>
            </a:pPr>
            <a:endParaRPr sz="1800">
              <a:solidFill>
                <a:schemeClr val="dk2"/>
              </a:solidFill>
              <a:latin typeface="Corbel"/>
              <a:ea typeface="Corbel"/>
              <a:cs typeface="Corbel"/>
              <a:sym typeface="Corbel"/>
            </a:endParaRPr>
          </a:p>
          <a:p>
            <a:pPr marL="382588" marR="0" lvl="0" indent="-382588" algn="ctr" rtl="0">
              <a:spcBef>
                <a:spcPts val="0"/>
              </a:spcBef>
              <a:spcAft>
                <a:spcPts val="0"/>
              </a:spcAft>
              <a:buNone/>
            </a:pPr>
            <a:endParaRPr sz="1800">
              <a:solidFill>
                <a:schemeClr val="dk2"/>
              </a:solidFill>
              <a:latin typeface="Corbel"/>
              <a:ea typeface="Corbel"/>
              <a:cs typeface="Corbel"/>
              <a:sym typeface="Corbel"/>
            </a:endParaRPr>
          </a:p>
          <a:p>
            <a:pPr marL="0" marR="0" lvl="0" indent="0" algn="ctr" rtl="0">
              <a:spcBef>
                <a:spcPts val="0"/>
              </a:spcBef>
              <a:spcAft>
                <a:spcPts val="0"/>
              </a:spcAft>
              <a:buClr>
                <a:schemeClr val="dk1"/>
              </a:buClr>
              <a:buSzPts val="1800"/>
              <a:buFont typeface="Arial"/>
              <a:buNone/>
            </a:pPr>
            <a:endParaRPr sz="1800">
              <a:solidFill>
                <a:schemeClr val="dk2"/>
              </a:solidFill>
              <a:latin typeface="Corbel"/>
              <a:ea typeface="Corbel"/>
              <a:cs typeface="Corbel"/>
              <a:sym typeface="Corbel"/>
            </a:endParaRPr>
          </a:p>
        </p:txBody>
      </p:sp>
      <p:sp>
        <p:nvSpPr>
          <p:cNvPr id="52" name="Google Shape;52;p1"/>
          <p:cNvSpPr txBox="1">
            <a:spLocks noGrp="1"/>
          </p:cNvSpPr>
          <p:nvPr>
            <p:ph type="title"/>
          </p:nvPr>
        </p:nvSpPr>
        <p:spPr>
          <a:xfrm>
            <a:off x="344774" y="2100221"/>
            <a:ext cx="8488389" cy="1052596"/>
          </a:xfrm>
          <a:prstGeom prst="rect">
            <a:avLst/>
          </a:prstGeom>
          <a:noFill/>
          <a:ln>
            <a:noFill/>
          </a:ln>
        </p:spPr>
        <p:txBody>
          <a:bodyPr spcFirstLastPara="1" wrap="square" lIns="0" tIns="0" rIns="0" bIns="0" anchor="t" anchorCtr="0">
            <a:spAutoFit/>
          </a:bodyPr>
          <a:lstStyle/>
          <a:p>
            <a:pPr marL="0" lvl="0" indent="0" algn="ctr" rtl="0">
              <a:lnSpc>
                <a:spcPct val="90000"/>
              </a:lnSpc>
              <a:spcBef>
                <a:spcPts val="0"/>
              </a:spcBef>
              <a:spcAft>
                <a:spcPts val="0"/>
              </a:spcAft>
              <a:buNone/>
            </a:pPr>
            <a:r>
              <a:rPr lang="en-US" b="1" dirty="0">
                <a:solidFill>
                  <a:schemeClr val="dk2"/>
                </a:solidFill>
                <a:latin typeface="Times New Roman" panose="02020603050405020304" pitchFamily="18" charset="0"/>
                <a:cs typeface="Times New Roman" panose="02020603050405020304" pitchFamily="18" charset="0"/>
              </a:rPr>
              <a:t>COEN 146L: Computer Networks Lab</a:t>
            </a:r>
            <a:br>
              <a:rPr lang="en-US" dirty="0">
                <a:solidFill>
                  <a:schemeClr val="dk2"/>
                </a:solidFill>
              </a:rPr>
            </a:br>
            <a:endParaRPr sz="3600" b="0" dirty="0">
              <a:latin typeface="Corbel"/>
              <a:ea typeface="Corbel"/>
              <a:cs typeface="Corbel"/>
              <a:sym typeface="Corbel"/>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0"/>
          <p:cNvSpPr txBox="1">
            <a:spLocks noGrp="1"/>
          </p:cNvSpPr>
          <p:nvPr>
            <p:ph type="title"/>
          </p:nvPr>
        </p:nvSpPr>
        <p:spPr>
          <a:xfrm>
            <a:off x="209008" y="812997"/>
            <a:ext cx="8550275" cy="677108"/>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4400"/>
              <a:t>Basic Linux Commands</a:t>
            </a:r>
            <a:endParaRPr/>
          </a:p>
        </p:txBody>
      </p:sp>
      <p:sp>
        <p:nvSpPr>
          <p:cNvPr id="111" name="Google Shape;111;p10"/>
          <p:cNvSpPr txBox="1"/>
          <p:nvPr/>
        </p:nvSpPr>
        <p:spPr>
          <a:xfrm>
            <a:off x="190749" y="1628077"/>
            <a:ext cx="3065407" cy="489538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133350" marR="0" lvl="0" indent="-177800" algn="l" rtl="0">
              <a:spcBef>
                <a:spcPts val="0"/>
              </a:spcBef>
              <a:spcAft>
                <a:spcPts val="0"/>
              </a:spcAft>
              <a:buClr>
                <a:srgbClr val="FF0000"/>
              </a:buClr>
              <a:buSzPts val="2800"/>
              <a:buFont typeface="Arial"/>
              <a:buChar char="•"/>
            </a:pPr>
            <a:r>
              <a:rPr lang="en-US" sz="2800">
                <a:solidFill>
                  <a:schemeClr val="dk1"/>
                </a:solidFill>
                <a:latin typeface="Arial"/>
                <a:ea typeface="Arial"/>
                <a:cs typeface="Arial"/>
                <a:sym typeface="Arial"/>
              </a:rPr>
              <a:t> </a:t>
            </a:r>
            <a:r>
              <a:rPr lang="en-US" sz="2400">
                <a:solidFill>
                  <a:schemeClr val="dk1"/>
                </a:solidFill>
                <a:latin typeface="Arial"/>
                <a:ea typeface="Arial"/>
                <a:cs typeface="Arial"/>
                <a:sym typeface="Arial"/>
              </a:rPr>
              <a:t>Open the terminal on Linux or Mac, and try out all the commands</a:t>
            </a:r>
            <a:endParaRPr/>
          </a:p>
          <a:p>
            <a:pPr marL="133350" marR="0" lvl="0" indent="-152400" algn="l" rtl="0">
              <a:spcBef>
                <a:spcPts val="0"/>
              </a:spcBef>
              <a:spcAft>
                <a:spcPts val="0"/>
              </a:spcAft>
              <a:buClr>
                <a:srgbClr val="FF0000"/>
              </a:buClr>
              <a:buSzPts val="2400"/>
              <a:buFont typeface="Arial"/>
              <a:buChar char="•"/>
            </a:pPr>
            <a:r>
              <a:rPr lang="en-US" sz="2400">
                <a:solidFill>
                  <a:schemeClr val="dk1"/>
                </a:solidFill>
                <a:latin typeface="Arial"/>
                <a:ea typeface="Arial"/>
                <a:cs typeface="Arial"/>
                <a:sym typeface="Arial"/>
              </a:rPr>
              <a:t> To get more information about a command, use man</a:t>
            </a:r>
            <a:endParaRPr/>
          </a:p>
          <a:p>
            <a:pPr marL="590550" marR="0" lvl="1" indent="-152400" algn="l" rtl="0">
              <a:spcBef>
                <a:spcPts val="0"/>
              </a:spcBef>
              <a:spcAft>
                <a:spcPts val="0"/>
              </a:spcAft>
              <a:buClr>
                <a:srgbClr val="FF0000"/>
              </a:buClr>
              <a:buSzPts val="2400"/>
              <a:buFont typeface="Arial"/>
              <a:buChar char="•"/>
            </a:pPr>
            <a:r>
              <a:rPr lang="en-US" sz="2400" b="0" i="0" u="none" strike="noStrike" cap="none">
                <a:solidFill>
                  <a:schemeClr val="dk1"/>
                </a:solidFill>
                <a:latin typeface="Arial"/>
                <a:ea typeface="Arial"/>
                <a:cs typeface="Arial"/>
                <a:sym typeface="Arial"/>
              </a:rPr>
              <a:t> </a:t>
            </a:r>
            <a:r>
              <a:rPr lang="en-US" sz="2000" b="0" i="0" u="none" strike="noStrike" cap="none">
                <a:solidFill>
                  <a:schemeClr val="dk1"/>
                </a:solidFill>
                <a:latin typeface="Arial"/>
                <a:ea typeface="Arial"/>
                <a:cs typeface="Arial"/>
                <a:sym typeface="Arial"/>
              </a:rPr>
              <a:t>e.g. &gt;&gt; man echo</a:t>
            </a:r>
            <a:endParaRPr/>
          </a:p>
          <a:p>
            <a:pPr marL="590550" marR="0" lvl="1" indent="-133350" algn="l" rtl="0">
              <a:spcBef>
                <a:spcPts val="0"/>
              </a:spcBef>
              <a:spcAft>
                <a:spcPts val="0"/>
              </a:spcAft>
              <a:buClr>
                <a:srgbClr val="FF0000"/>
              </a:buClr>
              <a:buSzPts val="2000"/>
              <a:buFont typeface="Arial"/>
              <a:buChar char="•"/>
            </a:pPr>
            <a:r>
              <a:rPr lang="en-US" sz="2000" b="0" i="0" u="none" strike="noStrike" cap="none">
                <a:solidFill>
                  <a:schemeClr val="dk1"/>
                </a:solidFill>
                <a:latin typeface="Arial"/>
                <a:ea typeface="Arial"/>
                <a:cs typeface="Arial"/>
                <a:sym typeface="Arial"/>
              </a:rPr>
              <a:t> Press q to exit after you are done reading the information</a:t>
            </a:r>
            <a:endParaRPr/>
          </a:p>
          <a:p>
            <a:pPr marL="133350" marR="0" lvl="0" indent="0" algn="l" rtl="0">
              <a:spcBef>
                <a:spcPts val="0"/>
              </a:spcBef>
              <a:spcAft>
                <a:spcPts val="0"/>
              </a:spcAft>
              <a:buClr>
                <a:srgbClr val="FF0000"/>
              </a:buClr>
              <a:buSzPts val="2400"/>
              <a:buFont typeface="Arial"/>
              <a:buNone/>
            </a:pPr>
            <a:endParaRPr sz="2400">
              <a:solidFill>
                <a:schemeClr val="dk1"/>
              </a:solidFill>
              <a:latin typeface="Arial"/>
              <a:ea typeface="Arial"/>
              <a:cs typeface="Arial"/>
              <a:sym typeface="Arial"/>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p:txBody>
      </p:sp>
      <p:pic>
        <p:nvPicPr>
          <p:cNvPr id="112" name="Google Shape;112;p10"/>
          <p:cNvPicPr preferRelativeResize="0"/>
          <p:nvPr/>
        </p:nvPicPr>
        <p:blipFill rotWithShape="1">
          <a:blip r:embed="rId3">
            <a:alphaModFix/>
          </a:blip>
          <a:srcRect/>
          <a:stretch/>
        </p:blipFill>
        <p:spPr>
          <a:xfrm>
            <a:off x="3535668" y="1628077"/>
            <a:ext cx="5407787" cy="450195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1"/>
          <p:cNvSpPr txBox="1">
            <a:spLocks noGrp="1"/>
          </p:cNvSpPr>
          <p:nvPr>
            <p:ph type="title"/>
          </p:nvPr>
        </p:nvSpPr>
        <p:spPr>
          <a:xfrm>
            <a:off x="209008" y="812997"/>
            <a:ext cx="8550275" cy="677108"/>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4400"/>
              <a:t>fork( )</a:t>
            </a:r>
            <a:endParaRPr/>
          </a:p>
        </p:txBody>
      </p:sp>
      <p:sp>
        <p:nvSpPr>
          <p:cNvPr id="118" name="Google Shape;118;p11"/>
          <p:cNvSpPr txBox="1"/>
          <p:nvPr/>
        </p:nvSpPr>
        <p:spPr>
          <a:xfrm>
            <a:off x="190749" y="1628078"/>
            <a:ext cx="8758379" cy="2631688"/>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133350" marR="0" lvl="0" indent="-152400" algn="l" rtl="0">
              <a:spcBef>
                <a:spcPts val="0"/>
              </a:spcBef>
              <a:spcAft>
                <a:spcPts val="0"/>
              </a:spcAft>
              <a:buClr>
                <a:srgbClr val="FF0000"/>
              </a:buClr>
              <a:buSzPts val="2400"/>
              <a:buFont typeface="Arial"/>
              <a:buChar char="•"/>
            </a:pPr>
            <a:r>
              <a:rPr lang="en-US" sz="2400">
                <a:solidFill>
                  <a:schemeClr val="dk1"/>
                </a:solidFill>
                <a:latin typeface="Arial"/>
                <a:ea typeface="Arial"/>
                <a:cs typeface="Arial"/>
                <a:sym typeface="Arial"/>
              </a:rPr>
              <a:t>fork() creates a new (child) process, so you now have two </a:t>
            </a:r>
            <a:r>
              <a:rPr lang="en-US" sz="2400" b="1">
                <a:solidFill>
                  <a:schemeClr val="dk1"/>
                </a:solidFill>
                <a:latin typeface="Arial"/>
                <a:ea typeface="Arial"/>
                <a:cs typeface="Arial"/>
                <a:sym typeface="Arial"/>
              </a:rPr>
              <a:t>identical</a:t>
            </a:r>
            <a:r>
              <a:rPr lang="en-US" sz="2400">
                <a:solidFill>
                  <a:schemeClr val="dk1"/>
                </a:solidFill>
                <a:latin typeface="Arial"/>
                <a:ea typeface="Arial"/>
                <a:cs typeface="Arial"/>
                <a:sym typeface="Arial"/>
              </a:rPr>
              <a:t> processes. </a:t>
            </a:r>
            <a:endParaRPr sz="2000">
              <a:solidFill>
                <a:schemeClr val="dk1"/>
              </a:solidFill>
              <a:latin typeface="Arial"/>
              <a:ea typeface="Arial"/>
              <a:cs typeface="Arial"/>
              <a:sym typeface="Arial"/>
            </a:endParaRPr>
          </a:p>
          <a:p>
            <a:pPr marL="133350" marR="0" lvl="0" indent="-152400" algn="l" rtl="0">
              <a:spcBef>
                <a:spcPts val="0"/>
              </a:spcBef>
              <a:spcAft>
                <a:spcPts val="0"/>
              </a:spcAft>
              <a:buClr>
                <a:srgbClr val="FF0000"/>
              </a:buClr>
              <a:buSzPts val="2400"/>
              <a:buFont typeface="Arial"/>
              <a:buChar char="•"/>
            </a:pPr>
            <a:r>
              <a:rPr lang="en-US" sz="2400">
                <a:solidFill>
                  <a:schemeClr val="dk1"/>
                </a:solidFill>
                <a:latin typeface="Arial"/>
                <a:ea typeface="Arial"/>
                <a:cs typeface="Arial"/>
                <a:sym typeface="Arial"/>
              </a:rPr>
              <a:t>To distinguish between them, we use the return value (for example, p = fork()). </a:t>
            </a:r>
            <a:endParaRPr/>
          </a:p>
          <a:p>
            <a:pPr marL="590550" marR="0" lvl="1" indent="-152400" algn="l" rtl="0">
              <a:spcBef>
                <a:spcPts val="0"/>
              </a:spcBef>
              <a:spcAft>
                <a:spcPts val="0"/>
              </a:spcAft>
              <a:buClr>
                <a:srgbClr val="FF0000"/>
              </a:buClr>
              <a:buSzPts val="2400"/>
              <a:buFont typeface="Arial"/>
              <a:buChar char="•"/>
            </a:pPr>
            <a:r>
              <a:rPr lang="en-US" sz="2400" b="0" i="0" u="none" strike="noStrike" cap="none">
                <a:solidFill>
                  <a:schemeClr val="dk1"/>
                </a:solidFill>
                <a:latin typeface="Arial"/>
                <a:ea typeface="Arial"/>
                <a:cs typeface="Arial"/>
                <a:sym typeface="Arial"/>
              </a:rPr>
              <a:t>In the original/parent process, you get the PID of the child process i.e., p would be equal to PID of the child process</a:t>
            </a:r>
            <a:endParaRPr/>
          </a:p>
          <a:p>
            <a:pPr marL="590550" marR="0" lvl="1" indent="-152400" algn="l" rtl="0">
              <a:spcBef>
                <a:spcPts val="0"/>
              </a:spcBef>
              <a:spcAft>
                <a:spcPts val="0"/>
              </a:spcAft>
              <a:buClr>
                <a:srgbClr val="FF0000"/>
              </a:buClr>
              <a:buSzPts val="2400"/>
              <a:buFont typeface="Arial"/>
              <a:buChar char="•"/>
            </a:pPr>
            <a:r>
              <a:rPr lang="en-US" sz="2400" b="0" i="0" u="none" strike="noStrike" cap="none">
                <a:solidFill>
                  <a:schemeClr val="dk1"/>
                </a:solidFill>
                <a:latin typeface="Arial"/>
                <a:ea typeface="Arial"/>
                <a:cs typeface="Arial"/>
                <a:sym typeface="Arial"/>
              </a:rPr>
              <a:t>In the child process, you get 0. i.e., p would be 0</a:t>
            </a:r>
            <a:endParaRPr/>
          </a:p>
          <a:p>
            <a:pPr marL="133350" marR="0" lvl="0" indent="0" algn="l" rtl="0">
              <a:spcBef>
                <a:spcPts val="0"/>
              </a:spcBef>
              <a:spcAft>
                <a:spcPts val="0"/>
              </a:spcAft>
              <a:buClr>
                <a:srgbClr val="FF0000"/>
              </a:buClr>
              <a:buSzPts val="2400"/>
              <a:buFont typeface="Arial"/>
              <a:buNone/>
            </a:pPr>
            <a:endParaRPr sz="2400">
              <a:solidFill>
                <a:schemeClr val="dk1"/>
              </a:solidFill>
              <a:latin typeface="Arial"/>
              <a:ea typeface="Arial"/>
              <a:cs typeface="Arial"/>
              <a:sym typeface="Arial"/>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2"/>
          <p:cNvSpPr txBox="1">
            <a:spLocks noGrp="1"/>
          </p:cNvSpPr>
          <p:nvPr>
            <p:ph type="title"/>
          </p:nvPr>
        </p:nvSpPr>
        <p:spPr>
          <a:xfrm>
            <a:off x="209008" y="812997"/>
            <a:ext cx="8550275" cy="677108"/>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4400"/>
              <a:t>Example</a:t>
            </a:r>
            <a:endParaRPr/>
          </a:p>
        </p:txBody>
      </p:sp>
      <p:sp>
        <p:nvSpPr>
          <p:cNvPr id="124" name="Google Shape;124;p12"/>
          <p:cNvSpPr txBox="1"/>
          <p:nvPr/>
        </p:nvSpPr>
        <p:spPr>
          <a:xfrm>
            <a:off x="190750" y="1501256"/>
            <a:ext cx="5048758" cy="508911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133350" marR="0" lvl="0" indent="0" algn="l" rtl="0">
              <a:spcBef>
                <a:spcPts val="0"/>
              </a:spcBef>
              <a:spcAft>
                <a:spcPts val="0"/>
              </a:spcAft>
              <a:buClr>
                <a:srgbClr val="FF0000"/>
              </a:buClr>
              <a:buSzPts val="2400"/>
              <a:buFont typeface="Arial"/>
              <a:buNone/>
            </a:pPr>
            <a:endParaRPr sz="2400">
              <a:solidFill>
                <a:schemeClr val="dk1"/>
              </a:solidFill>
              <a:latin typeface="Arial"/>
              <a:ea typeface="Arial"/>
              <a:cs typeface="Arial"/>
              <a:sym typeface="Arial"/>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p:txBody>
      </p:sp>
      <p:sp>
        <p:nvSpPr>
          <p:cNvPr id="125" name="Google Shape;125;p12"/>
          <p:cNvSpPr txBox="1">
            <a:spLocks noGrp="1"/>
          </p:cNvSpPr>
          <p:nvPr>
            <p:ph type="body" idx="1"/>
          </p:nvPr>
        </p:nvSpPr>
        <p:spPr>
          <a:xfrm>
            <a:off x="186705" y="1505417"/>
            <a:ext cx="5177031" cy="3594538"/>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400"/>
              <a:t>CODE</a:t>
            </a:r>
            <a:endParaRPr/>
          </a:p>
          <a:p>
            <a:pPr marL="0" lvl="0" indent="0" algn="l" rtl="0">
              <a:spcBef>
                <a:spcPts val="450"/>
              </a:spcBef>
              <a:spcAft>
                <a:spcPts val="0"/>
              </a:spcAft>
              <a:buNone/>
            </a:pPr>
            <a:r>
              <a:rPr lang="en-US" sz="800">
                <a:solidFill>
                  <a:srgbClr val="008400"/>
                </a:solidFill>
                <a:latin typeface="Arial"/>
                <a:ea typeface="Arial"/>
                <a:cs typeface="Arial"/>
                <a:sym typeface="Arial"/>
              </a:rPr>
              <a:t>/*COEN 146L : Lab1 */</a:t>
            </a:r>
            <a:endParaRPr/>
          </a:p>
          <a:p>
            <a:pPr marL="0" lvl="0" indent="0" algn="l" rtl="0">
              <a:spcBef>
                <a:spcPts val="450"/>
              </a:spcBef>
              <a:spcAft>
                <a:spcPts val="0"/>
              </a:spcAft>
              <a:buNone/>
            </a:pPr>
            <a:r>
              <a:rPr lang="en-US" sz="800">
                <a:solidFill>
                  <a:srgbClr val="008400"/>
                </a:solidFill>
                <a:latin typeface="Arial"/>
                <a:ea typeface="Arial"/>
                <a:cs typeface="Arial"/>
                <a:sym typeface="Arial"/>
              </a:rPr>
              <a:t>/*Sample C program for Lab assignment 1*/</a:t>
            </a:r>
            <a:endParaRPr/>
          </a:p>
          <a:p>
            <a:pPr marL="0" lvl="0" indent="0" algn="l" rtl="0">
              <a:spcBef>
                <a:spcPts val="450"/>
              </a:spcBef>
              <a:spcAft>
                <a:spcPts val="0"/>
              </a:spcAft>
              <a:buNone/>
            </a:pPr>
            <a:r>
              <a:rPr lang="en-US" sz="800">
                <a:solidFill>
                  <a:srgbClr val="78492A"/>
                </a:solidFill>
                <a:latin typeface="Arial"/>
                <a:ea typeface="Arial"/>
                <a:cs typeface="Arial"/>
                <a:sym typeface="Arial"/>
              </a:rPr>
              <a:t>#include </a:t>
            </a:r>
            <a:r>
              <a:rPr lang="en-US" sz="800">
                <a:solidFill>
                  <a:srgbClr val="D12F1B"/>
                </a:solidFill>
                <a:latin typeface="Arial"/>
                <a:ea typeface="Arial"/>
                <a:cs typeface="Arial"/>
                <a:sym typeface="Arial"/>
              </a:rPr>
              <a:t>&lt;stdio.h&gt;</a:t>
            </a:r>
            <a:r>
              <a:rPr lang="en-US" sz="800">
                <a:solidFill>
                  <a:srgbClr val="78492A"/>
                </a:solidFill>
                <a:latin typeface="Arial"/>
                <a:ea typeface="Arial"/>
                <a:cs typeface="Arial"/>
                <a:sym typeface="Arial"/>
              </a:rPr>
              <a:t>      </a:t>
            </a:r>
            <a:r>
              <a:rPr lang="en-US" sz="800">
                <a:solidFill>
                  <a:srgbClr val="008400"/>
                </a:solidFill>
                <a:latin typeface="Arial"/>
                <a:ea typeface="Arial"/>
                <a:cs typeface="Arial"/>
                <a:sym typeface="Arial"/>
              </a:rPr>
              <a:t>/* printf, stderr */</a:t>
            </a:r>
            <a:endParaRPr/>
          </a:p>
          <a:p>
            <a:pPr marL="0" lvl="0" indent="0" algn="l" rtl="0">
              <a:spcBef>
                <a:spcPts val="450"/>
              </a:spcBef>
              <a:spcAft>
                <a:spcPts val="0"/>
              </a:spcAft>
              <a:buNone/>
            </a:pPr>
            <a:r>
              <a:rPr lang="en-US" sz="800">
                <a:solidFill>
                  <a:srgbClr val="78492A"/>
                </a:solidFill>
                <a:latin typeface="Arial"/>
                <a:ea typeface="Arial"/>
                <a:cs typeface="Arial"/>
                <a:sym typeface="Arial"/>
              </a:rPr>
              <a:t>#include </a:t>
            </a:r>
            <a:r>
              <a:rPr lang="en-US" sz="800">
                <a:solidFill>
                  <a:srgbClr val="D12F1B"/>
                </a:solidFill>
                <a:latin typeface="Arial"/>
                <a:ea typeface="Arial"/>
                <a:cs typeface="Arial"/>
                <a:sym typeface="Arial"/>
              </a:rPr>
              <a:t>&lt;sys/types.h&gt;</a:t>
            </a:r>
            <a:r>
              <a:rPr lang="en-US" sz="800">
                <a:solidFill>
                  <a:srgbClr val="78492A"/>
                </a:solidFill>
                <a:latin typeface="Arial"/>
                <a:ea typeface="Arial"/>
                <a:cs typeface="Arial"/>
                <a:sym typeface="Arial"/>
              </a:rPr>
              <a:t>  </a:t>
            </a:r>
            <a:r>
              <a:rPr lang="en-US" sz="800">
                <a:solidFill>
                  <a:srgbClr val="008400"/>
                </a:solidFill>
                <a:latin typeface="Arial"/>
                <a:ea typeface="Arial"/>
                <a:cs typeface="Arial"/>
                <a:sym typeface="Arial"/>
              </a:rPr>
              <a:t>/* pid_t */</a:t>
            </a:r>
            <a:endParaRPr sz="800">
              <a:solidFill>
                <a:srgbClr val="D12F1B"/>
              </a:solidFill>
              <a:latin typeface="Arial"/>
              <a:ea typeface="Arial"/>
              <a:cs typeface="Arial"/>
              <a:sym typeface="Arial"/>
            </a:endParaRPr>
          </a:p>
          <a:p>
            <a:pPr marL="0" lvl="0" indent="0" algn="l" rtl="0">
              <a:spcBef>
                <a:spcPts val="450"/>
              </a:spcBef>
              <a:spcAft>
                <a:spcPts val="0"/>
              </a:spcAft>
              <a:buNone/>
            </a:pPr>
            <a:r>
              <a:rPr lang="en-US" sz="800">
                <a:solidFill>
                  <a:srgbClr val="78492A"/>
                </a:solidFill>
                <a:latin typeface="Arial"/>
                <a:ea typeface="Arial"/>
                <a:cs typeface="Arial"/>
                <a:sym typeface="Arial"/>
              </a:rPr>
              <a:t>#include </a:t>
            </a:r>
            <a:r>
              <a:rPr lang="en-US" sz="800">
                <a:solidFill>
                  <a:srgbClr val="D12F1B"/>
                </a:solidFill>
                <a:latin typeface="Arial"/>
                <a:ea typeface="Arial"/>
                <a:cs typeface="Arial"/>
                <a:sym typeface="Arial"/>
              </a:rPr>
              <a:t>&lt;unistd.h&gt;</a:t>
            </a:r>
            <a:r>
              <a:rPr lang="en-US" sz="800">
                <a:solidFill>
                  <a:srgbClr val="78492A"/>
                </a:solidFill>
                <a:latin typeface="Arial"/>
                <a:ea typeface="Arial"/>
                <a:cs typeface="Arial"/>
                <a:sym typeface="Arial"/>
              </a:rPr>
              <a:t>     </a:t>
            </a:r>
            <a:r>
              <a:rPr lang="en-US" sz="800">
                <a:solidFill>
                  <a:srgbClr val="008400"/>
                </a:solidFill>
                <a:latin typeface="Arial"/>
                <a:ea typeface="Arial"/>
                <a:cs typeface="Arial"/>
                <a:sym typeface="Arial"/>
              </a:rPr>
              <a:t>/* fork */</a:t>
            </a:r>
            <a:endParaRPr sz="800">
              <a:solidFill>
                <a:srgbClr val="78492A"/>
              </a:solidFill>
              <a:latin typeface="Arial"/>
              <a:ea typeface="Arial"/>
              <a:cs typeface="Arial"/>
              <a:sym typeface="Arial"/>
            </a:endParaRPr>
          </a:p>
          <a:p>
            <a:pPr marL="0" lvl="0" indent="0" algn="l" rtl="0">
              <a:spcBef>
                <a:spcPts val="450"/>
              </a:spcBef>
              <a:spcAft>
                <a:spcPts val="0"/>
              </a:spcAft>
              <a:buNone/>
            </a:pPr>
            <a:r>
              <a:rPr lang="en-US" sz="800">
                <a:solidFill>
                  <a:srgbClr val="78492A"/>
                </a:solidFill>
                <a:latin typeface="Arial"/>
                <a:ea typeface="Arial"/>
                <a:cs typeface="Arial"/>
                <a:sym typeface="Arial"/>
              </a:rPr>
              <a:t>#include </a:t>
            </a:r>
            <a:r>
              <a:rPr lang="en-US" sz="800">
                <a:solidFill>
                  <a:srgbClr val="D12F1B"/>
                </a:solidFill>
                <a:latin typeface="Arial"/>
                <a:ea typeface="Arial"/>
                <a:cs typeface="Arial"/>
                <a:sym typeface="Arial"/>
              </a:rPr>
              <a:t>&lt;stdlib.h&gt;</a:t>
            </a:r>
            <a:r>
              <a:rPr lang="en-US" sz="800">
                <a:solidFill>
                  <a:srgbClr val="78492A"/>
                </a:solidFill>
                <a:latin typeface="Arial"/>
                <a:ea typeface="Arial"/>
                <a:cs typeface="Arial"/>
                <a:sym typeface="Arial"/>
              </a:rPr>
              <a:t>     </a:t>
            </a:r>
            <a:r>
              <a:rPr lang="en-US" sz="800">
                <a:solidFill>
                  <a:srgbClr val="008400"/>
                </a:solidFill>
                <a:latin typeface="Arial"/>
                <a:ea typeface="Arial"/>
                <a:cs typeface="Arial"/>
                <a:sym typeface="Arial"/>
              </a:rPr>
              <a:t>/* atoi */</a:t>
            </a:r>
            <a:endParaRPr sz="800">
              <a:solidFill>
                <a:srgbClr val="78492A"/>
              </a:solidFill>
              <a:latin typeface="Arial"/>
              <a:ea typeface="Arial"/>
              <a:cs typeface="Arial"/>
              <a:sym typeface="Arial"/>
            </a:endParaRPr>
          </a:p>
          <a:p>
            <a:pPr marL="0" lvl="0" indent="0" algn="l" rtl="0">
              <a:spcBef>
                <a:spcPts val="450"/>
              </a:spcBef>
              <a:spcAft>
                <a:spcPts val="0"/>
              </a:spcAft>
              <a:buNone/>
            </a:pPr>
            <a:r>
              <a:rPr lang="en-US" sz="800">
                <a:solidFill>
                  <a:srgbClr val="78492A"/>
                </a:solidFill>
                <a:latin typeface="Arial"/>
                <a:ea typeface="Arial"/>
                <a:cs typeface="Arial"/>
                <a:sym typeface="Arial"/>
              </a:rPr>
              <a:t>#include </a:t>
            </a:r>
            <a:r>
              <a:rPr lang="en-US" sz="800">
                <a:solidFill>
                  <a:srgbClr val="D12F1B"/>
                </a:solidFill>
                <a:latin typeface="Arial"/>
                <a:ea typeface="Arial"/>
                <a:cs typeface="Arial"/>
                <a:sym typeface="Arial"/>
              </a:rPr>
              <a:t>&lt;errno.h&gt;</a:t>
            </a:r>
            <a:r>
              <a:rPr lang="en-US" sz="800">
                <a:solidFill>
                  <a:srgbClr val="78492A"/>
                </a:solidFill>
                <a:latin typeface="Arial"/>
                <a:ea typeface="Arial"/>
                <a:cs typeface="Arial"/>
                <a:sym typeface="Arial"/>
              </a:rPr>
              <a:t>      </a:t>
            </a:r>
            <a:r>
              <a:rPr lang="en-US" sz="800">
                <a:solidFill>
                  <a:srgbClr val="008400"/>
                </a:solidFill>
                <a:latin typeface="Arial"/>
                <a:ea typeface="Arial"/>
                <a:cs typeface="Arial"/>
                <a:sym typeface="Arial"/>
              </a:rPr>
              <a:t>/* errno */</a:t>
            </a:r>
            <a:r>
              <a:rPr lang="en-US" sz="800">
                <a:solidFill>
                  <a:srgbClr val="78492A"/>
                </a:solidFill>
                <a:latin typeface="Arial"/>
                <a:ea typeface="Arial"/>
                <a:cs typeface="Arial"/>
                <a:sym typeface="Arial"/>
              </a:rPr>
              <a:t> </a:t>
            </a:r>
            <a:endParaRPr/>
          </a:p>
          <a:p>
            <a:pPr marL="0" lvl="0" indent="0" algn="l" rtl="0">
              <a:spcBef>
                <a:spcPts val="450"/>
              </a:spcBef>
              <a:spcAft>
                <a:spcPts val="0"/>
              </a:spcAft>
              <a:buNone/>
            </a:pPr>
            <a:r>
              <a:rPr lang="en-US" sz="800">
                <a:solidFill>
                  <a:srgbClr val="008400"/>
                </a:solidFill>
                <a:latin typeface="Arial"/>
                <a:ea typeface="Arial"/>
                <a:cs typeface="Arial"/>
                <a:sym typeface="Arial"/>
              </a:rPr>
              <a:t>/* main function with command-line arguments to pass */</a:t>
            </a:r>
            <a:endParaRPr/>
          </a:p>
          <a:p>
            <a:pPr marL="0" lvl="0" indent="0" algn="l" rtl="0">
              <a:spcBef>
                <a:spcPts val="450"/>
              </a:spcBef>
              <a:spcAft>
                <a:spcPts val="0"/>
              </a:spcAft>
              <a:buNone/>
            </a:pPr>
            <a:r>
              <a:rPr lang="en-US" sz="800">
                <a:solidFill>
                  <a:srgbClr val="BA2DA2"/>
                </a:solidFill>
                <a:latin typeface="Arial"/>
                <a:ea typeface="Arial"/>
                <a:cs typeface="Arial"/>
                <a:sym typeface="Arial"/>
              </a:rPr>
              <a:t>int</a:t>
            </a:r>
            <a:r>
              <a:rPr lang="en-US" sz="800">
                <a:latin typeface="Arial"/>
                <a:ea typeface="Arial"/>
                <a:cs typeface="Arial"/>
                <a:sym typeface="Arial"/>
              </a:rPr>
              <a:t> main(</a:t>
            </a:r>
            <a:r>
              <a:rPr lang="en-US" sz="800">
                <a:solidFill>
                  <a:srgbClr val="BA2DA2"/>
                </a:solidFill>
                <a:latin typeface="Arial"/>
                <a:ea typeface="Arial"/>
                <a:cs typeface="Arial"/>
                <a:sym typeface="Arial"/>
              </a:rPr>
              <a:t>int</a:t>
            </a:r>
            <a:r>
              <a:rPr lang="en-US" sz="800">
                <a:latin typeface="Arial"/>
                <a:ea typeface="Arial"/>
                <a:cs typeface="Arial"/>
                <a:sym typeface="Arial"/>
              </a:rPr>
              <a:t> argc, </a:t>
            </a:r>
            <a:r>
              <a:rPr lang="en-US" sz="800">
                <a:solidFill>
                  <a:srgbClr val="BA2DA2"/>
                </a:solidFill>
                <a:latin typeface="Arial"/>
                <a:ea typeface="Arial"/>
                <a:cs typeface="Arial"/>
                <a:sym typeface="Arial"/>
              </a:rPr>
              <a:t>char</a:t>
            </a:r>
            <a:r>
              <a:rPr lang="en-US" sz="800">
                <a:latin typeface="Arial"/>
                <a:ea typeface="Arial"/>
                <a:cs typeface="Arial"/>
                <a:sym typeface="Arial"/>
              </a:rPr>
              <a:t> *argv[]) {</a:t>
            </a:r>
            <a:endParaRPr/>
          </a:p>
          <a:p>
            <a:pPr marL="0" lvl="0" indent="0" algn="l" rtl="0">
              <a:spcBef>
                <a:spcPts val="450"/>
              </a:spcBef>
              <a:spcAft>
                <a:spcPts val="0"/>
              </a:spcAft>
              <a:buNone/>
            </a:pPr>
            <a:r>
              <a:rPr lang="en-US" sz="800">
                <a:latin typeface="Arial"/>
                <a:ea typeface="Arial"/>
                <a:cs typeface="Arial"/>
                <a:sym typeface="Arial"/>
              </a:rPr>
              <a:t>    pid_t  p;</a:t>
            </a:r>
            <a:endParaRPr/>
          </a:p>
          <a:p>
            <a:pPr marL="0" lvl="0" indent="0" algn="l" rtl="0">
              <a:spcBef>
                <a:spcPts val="450"/>
              </a:spcBef>
              <a:spcAft>
                <a:spcPts val="0"/>
              </a:spcAft>
              <a:buNone/>
            </a:pPr>
            <a:r>
              <a:rPr lang="en-US" sz="800">
                <a:latin typeface="Arial"/>
                <a:ea typeface="Arial"/>
                <a:cs typeface="Arial"/>
                <a:sym typeface="Arial"/>
              </a:rPr>
              <a:t>    </a:t>
            </a:r>
            <a:r>
              <a:rPr lang="en-US" sz="800">
                <a:solidFill>
                  <a:srgbClr val="BA2DA2"/>
                </a:solidFill>
                <a:latin typeface="Arial"/>
                <a:ea typeface="Arial"/>
                <a:cs typeface="Arial"/>
                <a:sym typeface="Arial"/>
              </a:rPr>
              <a:t>int</a:t>
            </a:r>
            <a:r>
              <a:rPr lang="en-US" sz="800">
                <a:latin typeface="Arial"/>
                <a:ea typeface="Arial"/>
                <a:cs typeface="Arial"/>
                <a:sym typeface="Arial"/>
              </a:rPr>
              <a:t> i, n = atoi(argv[</a:t>
            </a:r>
            <a:r>
              <a:rPr lang="en-US" sz="800">
                <a:solidFill>
                  <a:srgbClr val="272AD8"/>
                </a:solidFill>
                <a:latin typeface="Arial"/>
                <a:ea typeface="Arial"/>
                <a:cs typeface="Arial"/>
                <a:sym typeface="Arial"/>
              </a:rPr>
              <a:t>1</a:t>
            </a:r>
            <a:r>
              <a:rPr lang="en-US" sz="800">
                <a:latin typeface="Arial"/>
                <a:ea typeface="Arial"/>
                <a:cs typeface="Arial"/>
                <a:sym typeface="Arial"/>
              </a:rPr>
              <a:t>]); </a:t>
            </a:r>
            <a:r>
              <a:rPr lang="en-US" sz="800">
                <a:solidFill>
                  <a:srgbClr val="008400"/>
                </a:solidFill>
                <a:latin typeface="Arial"/>
                <a:ea typeface="Arial"/>
                <a:cs typeface="Arial"/>
                <a:sym typeface="Arial"/>
              </a:rPr>
              <a:t>// n microseconds to input from keyboard for delay</a:t>
            </a:r>
            <a:endParaRPr/>
          </a:p>
          <a:p>
            <a:pPr marL="0" lvl="0" indent="0" algn="l" rtl="0">
              <a:spcBef>
                <a:spcPts val="450"/>
              </a:spcBef>
              <a:spcAft>
                <a:spcPts val="0"/>
              </a:spcAft>
              <a:buNone/>
            </a:pPr>
            <a:r>
              <a:rPr lang="en-US" sz="800">
                <a:latin typeface="Arial"/>
                <a:ea typeface="Arial"/>
                <a:cs typeface="Arial"/>
                <a:sym typeface="Arial"/>
              </a:rPr>
              <a:t>    printf(</a:t>
            </a:r>
            <a:r>
              <a:rPr lang="en-US" sz="800">
                <a:solidFill>
                  <a:srgbClr val="D12F1B"/>
                </a:solidFill>
                <a:latin typeface="Arial"/>
                <a:ea typeface="Arial"/>
                <a:cs typeface="Arial"/>
                <a:sym typeface="Arial"/>
              </a:rPr>
              <a:t>"------------------before forking.------------------\n"</a:t>
            </a:r>
            <a:r>
              <a:rPr lang="en-US" sz="800">
                <a:latin typeface="Arial"/>
                <a:ea typeface="Arial"/>
                <a:cs typeface="Arial"/>
                <a:sym typeface="Arial"/>
              </a:rPr>
              <a:t>);</a:t>
            </a:r>
            <a:endParaRPr sz="800">
              <a:solidFill>
                <a:srgbClr val="D12F1B"/>
              </a:solidFill>
              <a:latin typeface="Arial"/>
              <a:ea typeface="Arial"/>
              <a:cs typeface="Arial"/>
              <a:sym typeface="Arial"/>
            </a:endParaRPr>
          </a:p>
          <a:p>
            <a:pPr marL="0" lvl="0" indent="0" algn="l" rtl="0">
              <a:spcBef>
                <a:spcPts val="450"/>
              </a:spcBef>
              <a:spcAft>
                <a:spcPts val="0"/>
              </a:spcAft>
              <a:buNone/>
            </a:pPr>
            <a:r>
              <a:rPr lang="en-US" sz="800">
                <a:latin typeface="Arial"/>
                <a:ea typeface="Arial"/>
                <a:cs typeface="Arial"/>
                <a:sym typeface="Arial"/>
              </a:rPr>
              <a:t>    printf(</a:t>
            </a:r>
            <a:r>
              <a:rPr lang="en-US" sz="800">
                <a:solidFill>
                  <a:srgbClr val="D12F1B"/>
                </a:solidFill>
                <a:latin typeface="Arial"/>
                <a:ea typeface="Arial"/>
                <a:cs typeface="Arial"/>
                <a:sym typeface="Arial"/>
              </a:rPr>
              <a:t>"PID of the parent process (using getpid()): %d \n"</a:t>
            </a:r>
            <a:r>
              <a:rPr lang="en-US" sz="800">
                <a:latin typeface="Arial"/>
                <a:ea typeface="Arial"/>
                <a:cs typeface="Arial"/>
                <a:sym typeface="Arial"/>
              </a:rPr>
              <a:t>, getpid());</a:t>
            </a:r>
            <a:endParaRPr sz="800">
              <a:solidFill>
                <a:srgbClr val="D12F1B"/>
              </a:solidFill>
              <a:latin typeface="Arial"/>
              <a:ea typeface="Arial"/>
              <a:cs typeface="Arial"/>
              <a:sym typeface="Arial"/>
            </a:endParaRPr>
          </a:p>
          <a:p>
            <a:pPr marL="0" lvl="0" indent="0" algn="l" rtl="0">
              <a:spcBef>
                <a:spcPts val="450"/>
              </a:spcBef>
              <a:spcAft>
                <a:spcPts val="0"/>
              </a:spcAft>
              <a:buNone/>
            </a:pPr>
            <a:r>
              <a:rPr lang="en-US" sz="800">
                <a:latin typeface="Arial"/>
                <a:ea typeface="Arial"/>
                <a:cs typeface="Arial"/>
                <a:sym typeface="Arial"/>
              </a:rPr>
              <a:t>    printf(</a:t>
            </a:r>
            <a:r>
              <a:rPr lang="en-US" sz="800">
                <a:solidFill>
                  <a:srgbClr val="D12F1B"/>
                </a:solidFill>
                <a:latin typeface="Arial"/>
                <a:ea typeface="Arial"/>
                <a:cs typeface="Arial"/>
                <a:sym typeface="Arial"/>
              </a:rPr>
              <a:t>"------------------\nabout to fork.------------------\n"</a:t>
            </a:r>
            <a:r>
              <a:rPr lang="en-US" sz="800">
                <a:latin typeface="Arial"/>
                <a:ea typeface="Arial"/>
                <a:cs typeface="Arial"/>
                <a:sym typeface="Arial"/>
              </a:rPr>
              <a:t>);</a:t>
            </a:r>
            <a:endParaRPr sz="800">
              <a:solidFill>
                <a:srgbClr val="D12F1B"/>
              </a:solidFill>
              <a:latin typeface="Arial"/>
              <a:ea typeface="Arial"/>
              <a:cs typeface="Arial"/>
              <a:sym typeface="Arial"/>
            </a:endParaRPr>
          </a:p>
          <a:p>
            <a:pPr marL="0" lvl="0" indent="0" algn="l" rtl="0">
              <a:spcBef>
                <a:spcPts val="450"/>
              </a:spcBef>
              <a:spcAft>
                <a:spcPts val="0"/>
              </a:spcAft>
              <a:buNone/>
            </a:pPr>
            <a:r>
              <a:rPr lang="en-US" sz="800">
                <a:latin typeface="Arial"/>
                <a:ea typeface="Arial"/>
                <a:cs typeface="Arial"/>
                <a:sym typeface="Arial"/>
              </a:rPr>
              <a:t>    p = fork();</a:t>
            </a:r>
            <a:r>
              <a:rPr lang="en-US" sz="800">
                <a:solidFill>
                  <a:srgbClr val="008400"/>
                </a:solidFill>
                <a:latin typeface="Arial"/>
                <a:ea typeface="Arial"/>
                <a:cs typeface="Arial"/>
                <a:sym typeface="Arial"/>
              </a:rPr>
              <a:t>// create two identical processes</a:t>
            </a:r>
            <a:endParaRPr/>
          </a:p>
          <a:p>
            <a:pPr marL="0" lvl="0" indent="0" algn="l" rtl="0">
              <a:spcBef>
                <a:spcPts val="450"/>
              </a:spcBef>
              <a:spcAft>
                <a:spcPts val="0"/>
              </a:spcAft>
              <a:buNone/>
            </a:pPr>
            <a:r>
              <a:rPr lang="en-US" sz="800">
                <a:latin typeface="Arial"/>
                <a:ea typeface="Arial"/>
                <a:cs typeface="Arial"/>
                <a:sym typeface="Arial"/>
              </a:rPr>
              <a:t>    </a:t>
            </a:r>
            <a:r>
              <a:rPr lang="en-US" sz="800">
                <a:solidFill>
                  <a:srgbClr val="008400"/>
                </a:solidFill>
                <a:latin typeface="Arial"/>
                <a:ea typeface="Arial"/>
                <a:cs typeface="Arial"/>
                <a:sym typeface="Arial"/>
              </a:rPr>
              <a:t>//the value of p in the original process would be teh PID of the child process</a:t>
            </a:r>
            <a:endParaRPr/>
          </a:p>
          <a:p>
            <a:pPr marL="0" lvl="0" indent="0" algn="l" rtl="0">
              <a:spcBef>
                <a:spcPts val="450"/>
              </a:spcBef>
              <a:spcAft>
                <a:spcPts val="0"/>
              </a:spcAft>
              <a:buNone/>
            </a:pPr>
            <a:r>
              <a:rPr lang="en-US" sz="800">
                <a:latin typeface="Arial"/>
                <a:ea typeface="Arial"/>
                <a:cs typeface="Arial"/>
                <a:sym typeface="Arial"/>
              </a:rPr>
              <a:t>    </a:t>
            </a:r>
            <a:r>
              <a:rPr lang="en-US" sz="800">
                <a:solidFill>
                  <a:srgbClr val="008400"/>
                </a:solidFill>
                <a:latin typeface="Arial"/>
                <a:ea typeface="Arial"/>
                <a:cs typeface="Arial"/>
                <a:sym typeface="Arial"/>
              </a:rPr>
              <a:t>//whereas the values of p in the child process would be 0</a:t>
            </a:r>
            <a:endParaRPr/>
          </a:p>
          <a:p>
            <a:pPr marL="0" lvl="0" indent="0" algn="l" rtl="0">
              <a:spcBef>
                <a:spcPts val="450"/>
              </a:spcBef>
              <a:spcAft>
                <a:spcPts val="0"/>
              </a:spcAft>
              <a:buNone/>
            </a:pPr>
            <a:r>
              <a:rPr lang="en-US" sz="800">
                <a:latin typeface="Arial"/>
                <a:ea typeface="Arial"/>
                <a:cs typeface="Arial"/>
                <a:sym typeface="Arial"/>
              </a:rPr>
              <a:t>    printf(</a:t>
            </a:r>
            <a:r>
              <a:rPr lang="en-US" sz="800">
                <a:solidFill>
                  <a:srgbClr val="D12F1B"/>
                </a:solidFill>
                <a:latin typeface="Arial"/>
                <a:ea typeface="Arial"/>
                <a:cs typeface="Arial"/>
                <a:sym typeface="Arial"/>
              </a:rPr>
              <a:t>"\n\n\np that was returned: %d \n"</a:t>
            </a:r>
            <a:r>
              <a:rPr lang="en-US" sz="800">
                <a:latin typeface="Arial"/>
                <a:ea typeface="Arial"/>
                <a:cs typeface="Arial"/>
                <a:sym typeface="Arial"/>
              </a:rPr>
              <a:t>, p);</a:t>
            </a:r>
            <a:endParaRPr sz="800">
              <a:solidFill>
                <a:srgbClr val="D12F1B"/>
              </a:solidFill>
              <a:latin typeface="Arial"/>
              <a:ea typeface="Arial"/>
              <a:cs typeface="Arial"/>
              <a:sym typeface="Arial"/>
            </a:endParaRPr>
          </a:p>
          <a:p>
            <a:pPr marL="0" lvl="0" indent="0" algn="l" rtl="0">
              <a:spcBef>
                <a:spcPts val="450"/>
              </a:spcBef>
              <a:spcAft>
                <a:spcPts val="0"/>
              </a:spcAft>
              <a:buNone/>
            </a:pPr>
            <a:r>
              <a:rPr lang="en-US" sz="800">
                <a:solidFill>
                  <a:srgbClr val="008400"/>
                </a:solidFill>
                <a:latin typeface="Arial"/>
                <a:ea typeface="Arial"/>
                <a:cs typeface="Arial"/>
                <a:sym typeface="Arial"/>
              </a:rPr>
              <a:t>//    ------------------Just to get our concepts right------------------</a:t>
            </a:r>
            <a:endParaRPr/>
          </a:p>
          <a:p>
            <a:pPr marL="0" lvl="0" indent="0" algn="l" rtl="0">
              <a:spcBef>
                <a:spcPts val="450"/>
              </a:spcBef>
              <a:spcAft>
                <a:spcPts val="0"/>
              </a:spcAft>
              <a:buNone/>
            </a:pPr>
            <a:r>
              <a:rPr lang="en-US" sz="800">
                <a:latin typeface="Arial"/>
                <a:ea typeface="Arial"/>
                <a:cs typeface="Arial"/>
                <a:sym typeface="Arial"/>
              </a:rPr>
              <a:t>    </a:t>
            </a:r>
            <a:r>
              <a:rPr lang="en-US" sz="800">
                <a:solidFill>
                  <a:srgbClr val="BA2DA2"/>
                </a:solidFill>
                <a:latin typeface="Arial"/>
                <a:ea typeface="Arial"/>
                <a:cs typeface="Arial"/>
                <a:sym typeface="Arial"/>
              </a:rPr>
              <a:t>if</a:t>
            </a:r>
            <a:r>
              <a:rPr lang="en-US" sz="800">
                <a:latin typeface="Arial"/>
                <a:ea typeface="Arial"/>
                <a:cs typeface="Arial"/>
                <a:sym typeface="Arial"/>
              </a:rPr>
              <a:t> (p)</a:t>
            </a:r>
            <a:endParaRPr/>
          </a:p>
          <a:p>
            <a:pPr marL="0" lvl="0" indent="0" algn="l" rtl="0">
              <a:spcBef>
                <a:spcPts val="450"/>
              </a:spcBef>
              <a:spcAft>
                <a:spcPts val="0"/>
              </a:spcAft>
              <a:buNone/>
            </a:pPr>
            <a:r>
              <a:rPr lang="en-US" sz="800">
                <a:latin typeface="Arial"/>
                <a:ea typeface="Arial"/>
                <a:cs typeface="Arial"/>
                <a:sym typeface="Arial"/>
              </a:rPr>
              <a:t>        printf(</a:t>
            </a:r>
            <a:r>
              <a:rPr lang="en-US" sz="800">
                <a:solidFill>
                  <a:srgbClr val="D12F1B"/>
                </a:solidFill>
                <a:latin typeface="Arial"/>
                <a:ea typeface="Arial"/>
                <a:cs typeface="Arial"/>
                <a:sym typeface="Arial"/>
              </a:rPr>
              <a:t>"This should have printed from the parent process with PID (using getpid()): %d \n"</a:t>
            </a:r>
            <a:r>
              <a:rPr lang="en-US" sz="800">
                <a:latin typeface="Arial"/>
                <a:ea typeface="Arial"/>
                <a:cs typeface="Arial"/>
                <a:sym typeface="Arial"/>
              </a:rPr>
              <a:t>, getpid());</a:t>
            </a:r>
            <a:endParaRPr sz="800">
              <a:solidFill>
                <a:srgbClr val="D12F1B"/>
              </a:solidFill>
              <a:latin typeface="Arial"/>
              <a:ea typeface="Arial"/>
              <a:cs typeface="Arial"/>
              <a:sym typeface="Arial"/>
            </a:endParaRPr>
          </a:p>
          <a:p>
            <a:pPr marL="0" lvl="0" indent="0" algn="l" rtl="0">
              <a:spcBef>
                <a:spcPts val="450"/>
              </a:spcBef>
              <a:spcAft>
                <a:spcPts val="0"/>
              </a:spcAft>
              <a:buNone/>
            </a:pPr>
            <a:r>
              <a:rPr lang="en-US" sz="800">
                <a:latin typeface="Arial"/>
                <a:ea typeface="Arial"/>
                <a:cs typeface="Arial"/>
                <a:sym typeface="Arial"/>
              </a:rPr>
              <a:t>    </a:t>
            </a:r>
            <a:r>
              <a:rPr lang="en-US" sz="800">
                <a:solidFill>
                  <a:srgbClr val="BA2DA2"/>
                </a:solidFill>
                <a:latin typeface="Arial"/>
                <a:ea typeface="Arial"/>
                <a:cs typeface="Arial"/>
                <a:sym typeface="Arial"/>
              </a:rPr>
              <a:t>if</a:t>
            </a:r>
            <a:r>
              <a:rPr lang="en-US" sz="800">
                <a:latin typeface="Arial"/>
                <a:ea typeface="Arial"/>
                <a:cs typeface="Arial"/>
                <a:sym typeface="Arial"/>
              </a:rPr>
              <a:t> (p == </a:t>
            </a:r>
            <a:r>
              <a:rPr lang="en-US" sz="800">
                <a:solidFill>
                  <a:srgbClr val="272AD8"/>
                </a:solidFill>
                <a:latin typeface="Arial"/>
                <a:ea typeface="Arial"/>
                <a:cs typeface="Arial"/>
                <a:sym typeface="Arial"/>
              </a:rPr>
              <a:t>0</a:t>
            </a:r>
            <a:r>
              <a:rPr lang="en-US" sz="800">
                <a:latin typeface="Arial"/>
                <a:ea typeface="Arial"/>
                <a:cs typeface="Arial"/>
                <a:sym typeface="Arial"/>
              </a:rPr>
              <a:t>)</a:t>
            </a:r>
            <a:endParaRPr/>
          </a:p>
          <a:p>
            <a:pPr marL="0" lvl="0" indent="0" algn="l" rtl="0">
              <a:spcBef>
                <a:spcPts val="450"/>
              </a:spcBef>
              <a:spcAft>
                <a:spcPts val="0"/>
              </a:spcAft>
              <a:buNone/>
            </a:pPr>
            <a:r>
              <a:rPr lang="en-US" sz="800">
                <a:latin typeface="Arial"/>
                <a:ea typeface="Arial"/>
                <a:cs typeface="Arial"/>
                <a:sym typeface="Arial"/>
              </a:rPr>
              <a:t>        printf(</a:t>
            </a:r>
            <a:r>
              <a:rPr lang="en-US" sz="800">
                <a:solidFill>
                  <a:srgbClr val="D12F1B"/>
                </a:solidFill>
                <a:latin typeface="Arial"/>
                <a:ea typeface="Arial"/>
                <a:cs typeface="Arial"/>
                <a:sym typeface="Arial"/>
              </a:rPr>
              <a:t>"This should have printed from the child process with PID (using getpid()): %d \n"</a:t>
            </a:r>
            <a:r>
              <a:rPr lang="en-US" sz="800">
                <a:latin typeface="Arial"/>
                <a:ea typeface="Arial"/>
                <a:cs typeface="Arial"/>
                <a:sym typeface="Arial"/>
              </a:rPr>
              <a:t>, getpid());</a:t>
            </a:r>
            <a:endParaRPr sz="800">
              <a:solidFill>
                <a:srgbClr val="D12F1B"/>
              </a:solidFill>
              <a:latin typeface="Arial"/>
              <a:ea typeface="Arial"/>
              <a:cs typeface="Arial"/>
              <a:sym typeface="Arial"/>
            </a:endParaRPr>
          </a:p>
          <a:p>
            <a:pPr marL="0" lvl="0" indent="0" algn="l" rtl="0">
              <a:spcBef>
                <a:spcPts val="450"/>
              </a:spcBef>
              <a:spcAft>
                <a:spcPts val="0"/>
              </a:spcAft>
              <a:buNone/>
            </a:pPr>
            <a:r>
              <a:rPr lang="en-US" sz="800">
                <a:latin typeface="Arial"/>
                <a:ea typeface="Arial"/>
                <a:cs typeface="Arial"/>
                <a:sym typeface="Arial"/>
              </a:rPr>
              <a:t>    </a:t>
            </a:r>
            <a:r>
              <a:rPr lang="en-US" sz="800">
                <a:solidFill>
                  <a:srgbClr val="BA2DA2"/>
                </a:solidFill>
                <a:latin typeface="Arial"/>
                <a:ea typeface="Arial"/>
                <a:cs typeface="Arial"/>
                <a:sym typeface="Arial"/>
              </a:rPr>
              <a:t>return</a:t>
            </a:r>
            <a:r>
              <a:rPr lang="en-US" sz="800">
                <a:latin typeface="Arial"/>
                <a:ea typeface="Arial"/>
                <a:cs typeface="Arial"/>
                <a:sym typeface="Arial"/>
              </a:rPr>
              <a:t> </a:t>
            </a:r>
            <a:r>
              <a:rPr lang="en-US" sz="800">
                <a:solidFill>
                  <a:srgbClr val="272AD8"/>
                </a:solidFill>
                <a:latin typeface="Arial"/>
                <a:ea typeface="Arial"/>
                <a:cs typeface="Arial"/>
                <a:sym typeface="Arial"/>
              </a:rPr>
              <a:t>0</a:t>
            </a:r>
            <a:r>
              <a:rPr lang="en-US" sz="800">
                <a:latin typeface="Arial"/>
                <a:ea typeface="Arial"/>
                <a:cs typeface="Arial"/>
                <a:sym typeface="Arial"/>
              </a:rPr>
              <a:t>;</a:t>
            </a:r>
            <a:endParaRPr sz="800">
              <a:solidFill>
                <a:srgbClr val="BA2DA2"/>
              </a:solidFill>
              <a:latin typeface="Arial"/>
              <a:ea typeface="Arial"/>
              <a:cs typeface="Arial"/>
              <a:sym typeface="Arial"/>
            </a:endParaRPr>
          </a:p>
          <a:p>
            <a:pPr marL="0" lvl="0" indent="0" algn="l" rtl="0">
              <a:spcBef>
                <a:spcPts val="450"/>
              </a:spcBef>
              <a:spcAft>
                <a:spcPts val="0"/>
              </a:spcAft>
              <a:buNone/>
            </a:pPr>
            <a:r>
              <a:rPr lang="en-US" sz="800">
                <a:latin typeface="Arial"/>
                <a:ea typeface="Arial"/>
                <a:cs typeface="Arial"/>
                <a:sym typeface="Arial"/>
              </a:rPr>
              <a:t>}</a:t>
            </a:r>
            <a:endParaRPr/>
          </a:p>
          <a:p>
            <a:pPr marL="0" lvl="0" indent="0" algn="l" rtl="0">
              <a:spcBef>
                <a:spcPts val="450"/>
              </a:spcBef>
              <a:spcAft>
                <a:spcPts val="0"/>
              </a:spcAft>
              <a:buNone/>
            </a:pPr>
            <a:br>
              <a:rPr lang="en-US" sz="800">
                <a:latin typeface="Helvetica Neue"/>
                <a:ea typeface="Helvetica Neue"/>
                <a:cs typeface="Helvetica Neue"/>
                <a:sym typeface="Helvetica Neue"/>
              </a:rPr>
            </a:br>
            <a:endParaRPr sz="800">
              <a:latin typeface="Helvetica Neue"/>
              <a:ea typeface="Helvetica Neue"/>
              <a:cs typeface="Helvetica Neue"/>
              <a:sym typeface="Helvetica Neue"/>
            </a:endParaRPr>
          </a:p>
        </p:txBody>
      </p:sp>
      <p:sp>
        <p:nvSpPr>
          <p:cNvPr id="126" name="Google Shape;126;p12"/>
          <p:cNvSpPr txBox="1"/>
          <p:nvPr/>
        </p:nvSpPr>
        <p:spPr>
          <a:xfrm>
            <a:off x="5239507" y="1594625"/>
            <a:ext cx="3910343" cy="3494441"/>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1"/>
              </a:buClr>
              <a:buSzPts val="900"/>
              <a:buFont typeface="Arial"/>
              <a:buNone/>
            </a:pPr>
            <a:r>
              <a:rPr lang="en-US" sz="900">
                <a:solidFill>
                  <a:schemeClr val="dk1"/>
                </a:solidFill>
                <a:latin typeface="Corbel"/>
                <a:ea typeface="Corbel"/>
                <a:cs typeface="Corbel"/>
                <a:sym typeface="Corbel"/>
              </a:rPr>
              <a:t>-</a:t>
            </a:r>
            <a:r>
              <a:rPr lang="en-US" sz="1400">
                <a:solidFill>
                  <a:srgbClr val="000000"/>
                </a:solidFill>
                <a:latin typeface="Corbel"/>
                <a:ea typeface="Corbel"/>
                <a:cs typeface="Corbel"/>
                <a:sym typeface="Corbel"/>
              </a:rPr>
              <a:t> OUTPUT</a:t>
            </a:r>
            <a:endParaRPr sz="900">
              <a:solidFill>
                <a:schemeClr val="dk1"/>
              </a:solidFill>
              <a:latin typeface="Corbel"/>
              <a:ea typeface="Corbel"/>
              <a:cs typeface="Corbel"/>
              <a:sym typeface="Corbel"/>
            </a:endParaRPr>
          </a:p>
          <a:p>
            <a:pPr marL="0" marR="0" lvl="0" indent="0" algn="l" rtl="0">
              <a:lnSpc>
                <a:spcPct val="90000"/>
              </a:lnSpc>
              <a:spcBef>
                <a:spcPts val="1000"/>
              </a:spcBef>
              <a:spcAft>
                <a:spcPts val="0"/>
              </a:spcAft>
              <a:buClr>
                <a:schemeClr val="dk1"/>
              </a:buClr>
              <a:buSzPts val="900"/>
              <a:buFont typeface="Arial"/>
              <a:buNone/>
            </a:pPr>
            <a:endParaRPr sz="900">
              <a:solidFill>
                <a:schemeClr val="dk1"/>
              </a:solidFill>
              <a:latin typeface="Corbel"/>
              <a:ea typeface="Corbel"/>
              <a:cs typeface="Corbel"/>
              <a:sym typeface="Corbel"/>
            </a:endParaRPr>
          </a:p>
          <a:p>
            <a:pPr marL="0" marR="0" lvl="0" indent="0" algn="l" rtl="0">
              <a:lnSpc>
                <a:spcPct val="90000"/>
              </a:lnSpc>
              <a:spcBef>
                <a:spcPts val="1000"/>
              </a:spcBef>
              <a:spcAft>
                <a:spcPts val="0"/>
              </a:spcAft>
              <a:buClr>
                <a:schemeClr val="dk1"/>
              </a:buClr>
              <a:buSzPts val="900"/>
              <a:buFont typeface="Arial"/>
              <a:buNone/>
            </a:pPr>
            <a:r>
              <a:rPr lang="en-US" sz="900">
                <a:solidFill>
                  <a:schemeClr val="dk1"/>
                </a:solidFill>
                <a:latin typeface="Corbel"/>
                <a:ea typeface="Corbel"/>
                <a:cs typeface="Corbel"/>
                <a:sym typeface="Corbel"/>
              </a:rPr>
              <a:t>-----------------before forking.------------------</a:t>
            </a:r>
            <a:endParaRPr/>
          </a:p>
          <a:p>
            <a:pPr marL="0" marR="0" lvl="0" indent="0" algn="l" rtl="0">
              <a:lnSpc>
                <a:spcPct val="90000"/>
              </a:lnSpc>
              <a:spcBef>
                <a:spcPts val="1000"/>
              </a:spcBef>
              <a:spcAft>
                <a:spcPts val="0"/>
              </a:spcAft>
              <a:buClr>
                <a:schemeClr val="dk1"/>
              </a:buClr>
              <a:buSzPts val="900"/>
              <a:buFont typeface="Arial"/>
              <a:buNone/>
            </a:pPr>
            <a:r>
              <a:rPr lang="en-US" sz="900">
                <a:solidFill>
                  <a:schemeClr val="dk1"/>
                </a:solidFill>
                <a:latin typeface="Corbel"/>
                <a:ea typeface="Corbel"/>
                <a:cs typeface="Corbel"/>
                <a:sym typeface="Corbel"/>
              </a:rPr>
              <a:t>PID of the parent process (using getpid()): 90649 </a:t>
            </a:r>
            <a:endParaRPr/>
          </a:p>
          <a:p>
            <a:pPr marL="0" marR="0" lvl="0" indent="0" algn="l" rtl="0">
              <a:lnSpc>
                <a:spcPct val="90000"/>
              </a:lnSpc>
              <a:spcBef>
                <a:spcPts val="1000"/>
              </a:spcBef>
              <a:spcAft>
                <a:spcPts val="0"/>
              </a:spcAft>
              <a:buClr>
                <a:schemeClr val="dk1"/>
              </a:buClr>
              <a:buSzPts val="900"/>
              <a:buFont typeface="Arial"/>
              <a:buNone/>
            </a:pPr>
            <a:r>
              <a:rPr lang="en-US" sz="900">
                <a:solidFill>
                  <a:schemeClr val="dk1"/>
                </a:solidFill>
                <a:latin typeface="Corbel"/>
                <a:ea typeface="Corbel"/>
                <a:cs typeface="Corbel"/>
                <a:sym typeface="Corbel"/>
              </a:rPr>
              <a:t>------------------about to fork.------------------</a:t>
            </a:r>
            <a:endParaRPr/>
          </a:p>
          <a:p>
            <a:pPr marL="0" marR="0" lvl="0" indent="0" algn="l" rtl="0">
              <a:lnSpc>
                <a:spcPct val="90000"/>
              </a:lnSpc>
              <a:spcBef>
                <a:spcPts val="1000"/>
              </a:spcBef>
              <a:spcAft>
                <a:spcPts val="0"/>
              </a:spcAft>
              <a:buClr>
                <a:schemeClr val="dk1"/>
              </a:buClr>
              <a:buSzPts val="900"/>
              <a:buFont typeface="Arial"/>
              <a:buNone/>
            </a:pPr>
            <a:br>
              <a:rPr lang="en-US" sz="900">
                <a:solidFill>
                  <a:schemeClr val="dk1"/>
                </a:solidFill>
                <a:latin typeface="Corbel"/>
                <a:ea typeface="Corbel"/>
                <a:cs typeface="Corbel"/>
                <a:sym typeface="Corbel"/>
              </a:rPr>
            </a:br>
            <a:endParaRPr sz="900">
              <a:solidFill>
                <a:schemeClr val="dk1"/>
              </a:solidFill>
              <a:latin typeface="Corbel"/>
              <a:ea typeface="Corbel"/>
              <a:cs typeface="Corbel"/>
              <a:sym typeface="Corbel"/>
            </a:endParaRPr>
          </a:p>
          <a:p>
            <a:pPr marL="0" marR="0" lvl="0" indent="0" algn="l" rtl="0">
              <a:lnSpc>
                <a:spcPct val="90000"/>
              </a:lnSpc>
              <a:spcBef>
                <a:spcPts val="1000"/>
              </a:spcBef>
              <a:spcAft>
                <a:spcPts val="0"/>
              </a:spcAft>
              <a:buClr>
                <a:schemeClr val="dk1"/>
              </a:buClr>
              <a:buSzPts val="900"/>
              <a:buFont typeface="Arial"/>
              <a:buNone/>
            </a:pPr>
            <a:br>
              <a:rPr lang="en-US" sz="900">
                <a:solidFill>
                  <a:schemeClr val="dk1"/>
                </a:solidFill>
                <a:latin typeface="Corbel"/>
                <a:ea typeface="Corbel"/>
                <a:cs typeface="Corbel"/>
                <a:sym typeface="Corbel"/>
              </a:rPr>
            </a:br>
            <a:endParaRPr sz="900">
              <a:solidFill>
                <a:schemeClr val="dk1"/>
              </a:solidFill>
              <a:latin typeface="Corbel"/>
              <a:ea typeface="Corbel"/>
              <a:cs typeface="Corbel"/>
              <a:sym typeface="Corbel"/>
            </a:endParaRPr>
          </a:p>
          <a:p>
            <a:pPr marL="0" marR="0" lvl="0" indent="0" algn="l" rtl="0">
              <a:lnSpc>
                <a:spcPct val="90000"/>
              </a:lnSpc>
              <a:spcBef>
                <a:spcPts val="1000"/>
              </a:spcBef>
              <a:spcAft>
                <a:spcPts val="0"/>
              </a:spcAft>
              <a:buClr>
                <a:schemeClr val="dk1"/>
              </a:buClr>
              <a:buSzPts val="900"/>
              <a:buFont typeface="Arial"/>
              <a:buNone/>
            </a:pPr>
            <a:br>
              <a:rPr lang="en-US" sz="900">
                <a:solidFill>
                  <a:schemeClr val="dk1"/>
                </a:solidFill>
                <a:latin typeface="Corbel"/>
                <a:ea typeface="Corbel"/>
                <a:cs typeface="Corbel"/>
                <a:sym typeface="Corbel"/>
              </a:rPr>
            </a:br>
            <a:endParaRPr sz="900">
              <a:solidFill>
                <a:schemeClr val="dk1"/>
              </a:solidFill>
              <a:latin typeface="Corbel"/>
              <a:ea typeface="Corbel"/>
              <a:cs typeface="Corbel"/>
              <a:sym typeface="Corbel"/>
            </a:endParaRPr>
          </a:p>
          <a:p>
            <a:pPr marL="0" marR="0" lvl="0" indent="0" algn="l" rtl="0">
              <a:lnSpc>
                <a:spcPct val="90000"/>
              </a:lnSpc>
              <a:spcBef>
                <a:spcPts val="1000"/>
              </a:spcBef>
              <a:spcAft>
                <a:spcPts val="0"/>
              </a:spcAft>
              <a:buClr>
                <a:schemeClr val="dk1"/>
              </a:buClr>
              <a:buSzPts val="900"/>
              <a:buFont typeface="Arial"/>
              <a:buNone/>
            </a:pPr>
            <a:r>
              <a:rPr lang="en-US" sz="900">
                <a:solidFill>
                  <a:schemeClr val="dk1"/>
                </a:solidFill>
                <a:latin typeface="Corbel"/>
                <a:ea typeface="Corbel"/>
                <a:cs typeface="Corbel"/>
                <a:sym typeface="Corbel"/>
              </a:rPr>
              <a:t>p that was returned: 90650 </a:t>
            </a:r>
            <a:endParaRPr/>
          </a:p>
          <a:p>
            <a:pPr marL="0" marR="0" lvl="0" indent="0" algn="l" rtl="0">
              <a:lnSpc>
                <a:spcPct val="90000"/>
              </a:lnSpc>
              <a:spcBef>
                <a:spcPts val="1000"/>
              </a:spcBef>
              <a:spcAft>
                <a:spcPts val="0"/>
              </a:spcAft>
              <a:buClr>
                <a:schemeClr val="dk1"/>
              </a:buClr>
              <a:buSzPts val="900"/>
              <a:buFont typeface="Arial"/>
              <a:buNone/>
            </a:pPr>
            <a:r>
              <a:rPr lang="en-US" sz="900">
                <a:solidFill>
                  <a:schemeClr val="dk1"/>
                </a:solidFill>
                <a:latin typeface="Corbel"/>
                <a:ea typeface="Corbel"/>
                <a:cs typeface="Corbel"/>
                <a:sym typeface="Corbel"/>
              </a:rPr>
              <a:t>This should have printed from the parent process with PID (using getpid()): 90649 </a:t>
            </a:r>
            <a:endParaRPr/>
          </a:p>
          <a:p>
            <a:pPr marL="0" marR="0" lvl="0" indent="0" algn="l" rtl="0">
              <a:lnSpc>
                <a:spcPct val="90000"/>
              </a:lnSpc>
              <a:spcBef>
                <a:spcPts val="1000"/>
              </a:spcBef>
              <a:spcAft>
                <a:spcPts val="0"/>
              </a:spcAft>
              <a:buClr>
                <a:schemeClr val="dk1"/>
              </a:buClr>
              <a:buSzPts val="900"/>
              <a:buFont typeface="Arial"/>
              <a:buNone/>
            </a:pPr>
            <a:br>
              <a:rPr lang="en-US" sz="900">
                <a:solidFill>
                  <a:schemeClr val="dk1"/>
                </a:solidFill>
                <a:latin typeface="Corbel"/>
                <a:ea typeface="Corbel"/>
                <a:cs typeface="Corbel"/>
                <a:sym typeface="Corbel"/>
              </a:rPr>
            </a:br>
            <a:endParaRPr sz="900">
              <a:solidFill>
                <a:schemeClr val="dk1"/>
              </a:solidFill>
              <a:latin typeface="Corbel"/>
              <a:ea typeface="Corbel"/>
              <a:cs typeface="Corbel"/>
              <a:sym typeface="Corbel"/>
            </a:endParaRPr>
          </a:p>
          <a:p>
            <a:pPr marL="0" marR="0" lvl="0" indent="0" algn="l" rtl="0">
              <a:lnSpc>
                <a:spcPct val="90000"/>
              </a:lnSpc>
              <a:spcBef>
                <a:spcPts val="1000"/>
              </a:spcBef>
              <a:spcAft>
                <a:spcPts val="0"/>
              </a:spcAft>
              <a:buClr>
                <a:schemeClr val="dk1"/>
              </a:buClr>
              <a:buSzPts val="900"/>
              <a:buFont typeface="Arial"/>
              <a:buNone/>
            </a:pPr>
            <a:br>
              <a:rPr lang="en-US" sz="900">
                <a:solidFill>
                  <a:schemeClr val="dk1"/>
                </a:solidFill>
                <a:latin typeface="Corbel"/>
                <a:ea typeface="Corbel"/>
                <a:cs typeface="Corbel"/>
                <a:sym typeface="Corbel"/>
              </a:rPr>
            </a:br>
            <a:endParaRPr sz="900">
              <a:solidFill>
                <a:schemeClr val="dk1"/>
              </a:solidFill>
              <a:latin typeface="Corbel"/>
              <a:ea typeface="Corbel"/>
              <a:cs typeface="Corbel"/>
              <a:sym typeface="Corbel"/>
            </a:endParaRPr>
          </a:p>
          <a:p>
            <a:pPr marL="0" marR="0" lvl="0" indent="0" algn="l" rtl="0">
              <a:lnSpc>
                <a:spcPct val="90000"/>
              </a:lnSpc>
              <a:spcBef>
                <a:spcPts val="1000"/>
              </a:spcBef>
              <a:spcAft>
                <a:spcPts val="0"/>
              </a:spcAft>
              <a:buClr>
                <a:schemeClr val="dk1"/>
              </a:buClr>
              <a:buSzPts val="900"/>
              <a:buFont typeface="Arial"/>
              <a:buNone/>
            </a:pPr>
            <a:br>
              <a:rPr lang="en-US" sz="900">
                <a:solidFill>
                  <a:schemeClr val="dk1"/>
                </a:solidFill>
                <a:latin typeface="Corbel"/>
                <a:ea typeface="Corbel"/>
                <a:cs typeface="Corbel"/>
                <a:sym typeface="Corbel"/>
              </a:rPr>
            </a:br>
            <a:endParaRPr sz="900">
              <a:solidFill>
                <a:schemeClr val="dk1"/>
              </a:solidFill>
              <a:latin typeface="Corbel"/>
              <a:ea typeface="Corbel"/>
              <a:cs typeface="Corbel"/>
              <a:sym typeface="Corbel"/>
            </a:endParaRPr>
          </a:p>
          <a:p>
            <a:pPr marL="0" marR="0" lvl="0" indent="0" algn="l" rtl="0">
              <a:lnSpc>
                <a:spcPct val="90000"/>
              </a:lnSpc>
              <a:spcBef>
                <a:spcPts val="1000"/>
              </a:spcBef>
              <a:spcAft>
                <a:spcPts val="0"/>
              </a:spcAft>
              <a:buClr>
                <a:schemeClr val="dk1"/>
              </a:buClr>
              <a:buSzPts val="900"/>
              <a:buFont typeface="Arial"/>
              <a:buNone/>
            </a:pPr>
            <a:r>
              <a:rPr lang="en-US" sz="900">
                <a:solidFill>
                  <a:schemeClr val="dk1"/>
                </a:solidFill>
                <a:latin typeface="Corbel"/>
                <a:ea typeface="Corbel"/>
                <a:cs typeface="Corbel"/>
                <a:sym typeface="Corbel"/>
              </a:rPr>
              <a:t>p that was returned: 0 </a:t>
            </a:r>
            <a:endParaRPr/>
          </a:p>
          <a:p>
            <a:pPr marL="0" marR="0" lvl="0" indent="0" algn="l" rtl="0">
              <a:lnSpc>
                <a:spcPct val="90000"/>
              </a:lnSpc>
              <a:spcBef>
                <a:spcPts val="1000"/>
              </a:spcBef>
              <a:spcAft>
                <a:spcPts val="0"/>
              </a:spcAft>
              <a:buClr>
                <a:schemeClr val="dk1"/>
              </a:buClr>
              <a:buSzPts val="900"/>
              <a:buFont typeface="Arial"/>
              <a:buNone/>
            </a:pPr>
            <a:r>
              <a:rPr lang="en-US" sz="900">
                <a:solidFill>
                  <a:schemeClr val="dk1"/>
                </a:solidFill>
                <a:latin typeface="Corbel"/>
                <a:ea typeface="Corbel"/>
                <a:cs typeface="Corbel"/>
                <a:sym typeface="Corbel"/>
              </a:rPr>
              <a:t>This should have printed from the child process with PID (using getpid()): 90650 </a:t>
            </a:r>
            <a:endParaRPr/>
          </a:p>
          <a:p>
            <a:pPr marL="0" marR="0" lvl="0" indent="0" algn="l" rtl="0">
              <a:lnSpc>
                <a:spcPct val="90000"/>
              </a:lnSpc>
              <a:spcBef>
                <a:spcPts val="450"/>
              </a:spcBef>
              <a:spcAft>
                <a:spcPts val="0"/>
              </a:spcAft>
              <a:buClr>
                <a:schemeClr val="dk1"/>
              </a:buClr>
              <a:buSzPts val="900"/>
              <a:buFont typeface="Arial"/>
              <a:buNone/>
            </a:pPr>
            <a:endParaRPr sz="900">
              <a:solidFill>
                <a:schemeClr val="dk1"/>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3"/>
          <p:cNvSpPr txBox="1">
            <a:spLocks noGrp="1"/>
          </p:cNvSpPr>
          <p:nvPr>
            <p:ph type="title"/>
          </p:nvPr>
        </p:nvSpPr>
        <p:spPr>
          <a:xfrm>
            <a:off x="209008" y="812997"/>
            <a:ext cx="8550275" cy="677108"/>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4400"/>
              <a:t>pthread_create( )</a:t>
            </a:r>
            <a:endParaRPr/>
          </a:p>
        </p:txBody>
      </p:sp>
      <p:sp>
        <p:nvSpPr>
          <p:cNvPr id="132" name="Google Shape;132;p13"/>
          <p:cNvSpPr txBox="1"/>
          <p:nvPr/>
        </p:nvSpPr>
        <p:spPr>
          <a:xfrm>
            <a:off x="190749" y="1628077"/>
            <a:ext cx="8758379" cy="441692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133350" marR="0" lvl="0" indent="-152400" algn="l" rtl="0">
              <a:spcBef>
                <a:spcPts val="0"/>
              </a:spcBef>
              <a:spcAft>
                <a:spcPts val="0"/>
              </a:spcAft>
              <a:buClr>
                <a:srgbClr val="FF0000"/>
              </a:buClr>
              <a:buSzPts val="2400"/>
              <a:buFont typeface="Arial"/>
              <a:buChar char="•"/>
            </a:pPr>
            <a:r>
              <a:rPr lang="en-US" sz="2400">
                <a:solidFill>
                  <a:schemeClr val="dk1"/>
                </a:solidFill>
                <a:latin typeface="Arial"/>
                <a:ea typeface="Arial"/>
                <a:cs typeface="Arial"/>
                <a:sym typeface="Arial"/>
              </a:rPr>
              <a:t>pthread_create( ) creates a new thread (peer) with the main thread</a:t>
            </a:r>
            <a:endParaRPr/>
          </a:p>
          <a:p>
            <a:pPr marL="0" marR="0" lvl="0" indent="0" algn="l" rtl="0">
              <a:spcBef>
                <a:spcPts val="0"/>
              </a:spcBef>
              <a:spcAft>
                <a:spcPts val="0"/>
              </a:spcAft>
              <a:buNone/>
            </a:pPr>
            <a:r>
              <a:rPr lang="en-US" sz="1800">
                <a:solidFill>
                  <a:srgbClr val="BA2DA2"/>
                </a:solidFill>
                <a:latin typeface="Arial"/>
                <a:ea typeface="Arial"/>
                <a:cs typeface="Arial"/>
                <a:sym typeface="Arial"/>
              </a:rPr>
              <a:t>int</a:t>
            </a:r>
            <a:r>
              <a:rPr lang="en-US" sz="1800">
                <a:solidFill>
                  <a:srgbClr val="000000"/>
                </a:solidFill>
                <a:latin typeface="Arial"/>
                <a:ea typeface="Arial"/>
                <a:cs typeface="Arial"/>
                <a:sym typeface="Arial"/>
              </a:rPr>
              <a:t> pthread_create(pthread_t * </a:t>
            </a:r>
            <a:r>
              <a:rPr lang="en-US" sz="1800">
                <a:solidFill>
                  <a:srgbClr val="21218A"/>
                </a:solidFill>
                <a:latin typeface="Arial"/>
                <a:ea typeface="Arial"/>
                <a:cs typeface="Arial"/>
                <a:sym typeface="Arial"/>
              </a:rPr>
              <a:t>thread</a:t>
            </a:r>
            <a:r>
              <a:rPr lang="en-US" sz="1800">
                <a:solidFill>
                  <a:srgbClr val="000000"/>
                </a:solidFill>
                <a:latin typeface="Arial"/>
                <a:ea typeface="Arial"/>
                <a:cs typeface="Arial"/>
                <a:sym typeface="Arial"/>
              </a:rPr>
              <a:t>, </a:t>
            </a:r>
            <a:r>
              <a:rPr lang="en-US" sz="1800">
                <a:solidFill>
                  <a:srgbClr val="BA2DA2"/>
                </a:solidFill>
                <a:latin typeface="Arial"/>
                <a:ea typeface="Arial"/>
                <a:cs typeface="Arial"/>
                <a:sym typeface="Arial"/>
              </a:rPr>
              <a:t>const</a:t>
            </a:r>
            <a:r>
              <a:rPr lang="en-US" sz="1800">
                <a:solidFill>
                  <a:srgbClr val="000000"/>
                </a:solidFill>
                <a:latin typeface="Arial"/>
                <a:ea typeface="Arial"/>
                <a:cs typeface="Arial"/>
                <a:sym typeface="Arial"/>
              </a:rPr>
              <a:t> pthread_attr_t * </a:t>
            </a:r>
            <a:r>
              <a:rPr lang="en-US" sz="1800">
                <a:solidFill>
                  <a:srgbClr val="21218A"/>
                </a:solidFill>
                <a:latin typeface="Arial"/>
                <a:ea typeface="Arial"/>
                <a:cs typeface="Arial"/>
                <a:sym typeface="Arial"/>
              </a:rPr>
              <a:t>attr</a:t>
            </a:r>
            <a:r>
              <a:rPr lang="en-US" sz="1800">
                <a:solidFill>
                  <a:srgbClr val="000000"/>
                </a:solidFill>
                <a:latin typeface="Arial"/>
                <a:ea typeface="Arial"/>
                <a:cs typeface="Arial"/>
                <a:sym typeface="Arial"/>
              </a:rPr>
              <a:t>,</a:t>
            </a:r>
            <a:r>
              <a:rPr lang="en-US" sz="1800">
                <a:solidFill>
                  <a:srgbClr val="BA2DA2"/>
                </a:solidFill>
                <a:latin typeface="Arial"/>
                <a:ea typeface="Arial"/>
                <a:cs typeface="Arial"/>
                <a:sym typeface="Arial"/>
              </a:rPr>
              <a:t>void</a:t>
            </a:r>
            <a:r>
              <a:rPr lang="en-US" sz="1800">
                <a:solidFill>
                  <a:srgbClr val="000000"/>
                </a:solidFill>
                <a:latin typeface="Arial"/>
                <a:ea typeface="Arial"/>
                <a:cs typeface="Arial"/>
                <a:sym typeface="Arial"/>
              </a:rPr>
              <a:t> * (*</a:t>
            </a:r>
            <a:r>
              <a:rPr lang="en-US" sz="1800">
                <a:solidFill>
                  <a:srgbClr val="21218A"/>
                </a:solidFill>
                <a:latin typeface="Arial"/>
                <a:ea typeface="Arial"/>
                <a:cs typeface="Arial"/>
                <a:sym typeface="Arial"/>
              </a:rPr>
              <a:t>start_routine</a:t>
            </a:r>
            <a:r>
              <a:rPr lang="en-US" sz="1800">
                <a:solidFill>
                  <a:srgbClr val="000000"/>
                </a:solidFill>
                <a:latin typeface="Arial"/>
                <a:ea typeface="Arial"/>
                <a:cs typeface="Arial"/>
                <a:sym typeface="Arial"/>
              </a:rPr>
              <a:t>)(</a:t>
            </a:r>
            <a:r>
              <a:rPr lang="en-US" sz="1800">
                <a:solidFill>
                  <a:srgbClr val="BA2DA2"/>
                </a:solidFill>
                <a:latin typeface="Arial"/>
                <a:ea typeface="Arial"/>
                <a:cs typeface="Arial"/>
                <a:sym typeface="Arial"/>
              </a:rPr>
              <a:t>void</a:t>
            </a:r>
            <a:r>
              <a:rPr lang="en-US" sz="1800">
                <a:solidFill>
                  <a:srgbClr val="000000"/>
                </a:solidFill>
                <a:latin typeface="Arial"/>
                <a:ea typeface="Arial"/>
                <a:cs typeface="Arial"/>
                <a:sym typeface="Arial"/>
              </a:rPr>
              <a:t> *), </a:t>
            </a:r>
            <a:r>
              <a:rPr lang="en-US" sz="1800">
                <a:solidFill>
                  <a:srgbClr val="BA2DA2"/>
                </a:solidFill>
                <a:latin typeface="Arial"/>
                <a:ea typeface="Arial"/>
                <a:cs typeface="Arial"/>
                <a:sym typeface="Arial"/>
              </a:rPr>
              <a:t>void</a:t>
            </a:r>
            <a:r>
              <a:rPr lang="en-US" sz="1800">
                <a:solidFill>
                  <a:srgbClr val="000000"/>
                </a:solidFill>
                <a:latin typeface="Arial"/>
                <a:ea typeface="Arial"/>
                <a:cs typeface="Arial"/>
                <a:sym typeface="Arial"/>
              </a:rPr>
              <a:t> *</a:t>
            </a:r>
            <a:r>
              <a:rPr lang="en-US" sz="1800">
                <a:solidFill>
                  <a:srgbClr val="21218A"/>
                </a:solidFill>
                <a:latin typeface="Arial"/>
                <a:ea typeface="Arial"/>
                <a:cs typeface="Arial"/>
                <a:sym typeface="Arial"/>
              </a:rPr>
              <a:t>arg</a:t>
            </a:r>
            <a:r>
              <a:rPr lang="en-US" sz="1800">
                <a:solidFill>
                  <a:srgbClr val="000000"/>
                </a:solidFill>
                <a:latin typeface="Arial"/>
                <a:ea typeface="Arial"/>
                <a:cs typeface="Arial"/>
                <a:sym typeface="Arial"/>
              </a:rPr>
              <a:t>);</a:t>
            </a:r>
            <a:endParaRPr/>
          </a:p>
          <a:p>
            <a:pPr marL="133350" marR="0" lvl="0" indent="-152400" algn="l" rtl="0">
              <a:spcBef>
                <a:spcPts val="0"/>
              </a:spcBef>
              <a:spcAft>
                <a:spcPts val="0"/>
              </a:spcAft>
              <a:buClr>
                <a:srgbClr val="FF0000"/>
              </a:buClr>
              <a:buSzPts val="2400"/>
              <a:buFont typeface="Arial"/>
              <a:buChar char="•"/>
            </a:pPr>
            <a:r>
              <a:rPr lang="en-US" sz="2400">
                <a:solidFill>
                  <a:schemeClr val="dk1"/>
                </a:solidFill>
                <a:latin typeface="Arial"/>
                <a:ea typeface="Arial"/>
                <a:cs typeface="Arial"/>
                <a:sym typeface="Arial"/>
              </a:rPr>
              <a:t>Arguments:</a:t>
            </a:r>
            <a:endParaRPr/>
          </a:p>
          <a:p>
            <a:pPr marL="590550" marR="0" lvl="1" indent="-133350" algn="l" rtl="0">
              <a:spcBef>
                <a:spcPts val="0"/>
              </a:spcBef>
              <a:spcAft>
                <a:spcPts val="0"/>
              </a:spcAft>
              <a:buClr>
                <a:srgbClr val="FF0000"/>
              </a:buClr>
              <a:buSzPts val="2000"/>
              <a:buFont typeface="Arial"/>
              <a:buChar char="•"/>
            </a:pPr>
            <a:r>
              <a:rPr lang="en-US" sz="2000" b="0" i="0" u="none" strike="noStrike" cap="none">
                <a:solidFill>
                  <a:srgbClr val="21218A"/>
                </a:solidFill>
                <a:latin typeface="Arial"/>
                <a:ea typeface="Arial"/>
                <a:cs typeface="Arial"/>
                <a:sym typeface="Arial"/>
              </a:rPr>
              <a:t>thread</a:t>
            </a:r>
            <a:r>
              <a:rPr lang="en-US" sz="2000" b="0" i="0" u="none" strike="noStrike" cap="none">
                <a:solidFill>
                  <a:schemeClr val="dk1"/>
                </a:solidFill>
                <a:latin typeface="Arial"/>
                <a:ea typeface="Arial"/>
                <a:cs typeface="Arial"/>
                <a:sym typeface="Arial"/>
              </a:rPr>
              <a:t> - returns the thread id</a:t>
            </a:r>
            <a:endParaRPr/>
          </a:p>
          <a:p>
            <a:pPr marL="590550" marR="0" lvl="1" indent="-133350" algn="l" rtl="0">
              <a:spcBef>
                <a:spcPts val="0"/>
              </a:spcBef>
              <a:spcAft>
                <a:spcPts val="0"/>
              </a:spcAft>
              <a:buClr>
                <a:srgbClr val="FF0000"/>
              </a:buClr>
              <a:buSzPts val="2000"/>
              <a:buFont typeface="Arial"/>
              <a:buChar char="•"/>
            </a:pPr>
            <a:r>
              <a:rPr lang="en-US" sz="2000" b="0" i="0" u="none" strike="noStrike" cap="none">
                <a:solidFill>
                  <a:srgbClr val="21218A"/>
                </a:solidFill>
                <a:latin typeface="Arial"/>
                <a:ea typeface="Arial"/>
                <a:cs typeface="Arial"/>
                <a:sym typeface="Arial"/>
              </a:rPr>
              <a:t>attr</a:t>
            </a:r>
            <a:r>
              <a:rPr lang="en-US" sz="2000" b="0" i="0" u="none" strike="noStrike" cap="none">
                <a:solidFill>
                  <a:schemeClr val="dk1"/>
                </a:solidFill>
                <a:latin typeface="Arial"/>
                <a:ea typeface="Arial"/>
                <a:cs typeface="Arial"/>
                <a:sym typeface="Arial"/>
              </a:rPr>
              <a:t> - set to NULL if default thread attributes are used. Check the man page for more details.</a:t>
            </a:r>
            <a:endParaRPr/>
          </a:p>
          <a:p>
            <a:pPr marL="590550" marR="0" lvl="1" indent="-133350" algn="l" rtl="0">
              <a:spcBef>
                <a:spcPts val="0"/>
              </a:spcBef>
              <a:spcAft>
                <a:spcPts val="0"/>
              </a:spcAft>
              <a:buClr>
                <a:srgbClr val="FF0000"/>
              </a:buClr>
              <a:buSzPts val="2000"/>
              <a:buFont typeface="Arial"/>
              <a:buChar char="•"/>
            </a:pPr>
            <a:r>
              <a:rPr lang="en-US" sz="2000" b="0" i="0" u="none" strike="noStrike" cap="none">
                <a:solidFill>
                  <a:srgbClr val="21218A"/>
                </a:solidFill>
                <a:latin typeface="Arial"/>
                <a:ea typeface="Arial"/>
                <a:cs typeface="Arial"/>
                <a:sym typeface="Arial"/>
              </a:rPr>
              <a:t>void * (*start_routine)</a:t>
            </a:r>
            <a:r>
              <a:rPr lang="en-US" sz="2000" b="0" i="0" u="none" strike="noStrike" cap="none">
                <a:solidFill>
                  <a:schemeClr val="dk1"/>
                </a:solidFill>
                <a:latin typeface="Arial"/>
                <a:ea typeface="Arial"/>
                <a:cs typeface="Arial"/>
                <a:sym typeface="Arial"/>
              </a:rPr>
              <a:t> - pointer to the function (also called the worker function) to be threaded. Function has a single argument: pointer to void.</a:t>
            </a:r>
            <a:endParaRPr/>
          </a:p>
          <a:p>
            <a:pPr marL="590550" marR="0" lvl="1" indent="-133350" algn="l" rtl="0">
              <a:spcBef>
                <a:spcPts val="0"/>
              </a:spcBef>
              <a:spcAft>
                <a:spcPts val="0"/>
              </a:spcAft>
              <a:buClr>
                <a:srgbClr val="FF0000"/>
              </a:buClr>
              <a:buSzPts val="2000"/>
              <a:buFont typeface="Arial"/>
              <a:buChar char="•"/>
            </a:pPr>
            <a:r>
              <a:rPr lang="en-US" sz="2000" b="0" i="0" u="none" strike="noStrike" cap="none">
                <a:solidFill>
                  <a:srgbClr val="21218A"/>
                </a:solidFill>
                <a:latin typeface="Arial"/>
                <a:ea typeface="Arial"/>
                <a:cs typeface="Arial"/>
                <a:sym typeface="Arial"/>
              </a:rPr>
              <a:t>*arg</a:t>
            </a:r>
            <a:r>
              <a:rPr lang="en-US" sz="2000" b="0" i="0" u="none" strike="noStrike" cap="none">
                <a:solidFill>
                  <a:schemeClr val="dk1"/>
                </a:solidFill>
                <a:latin typeface="Arial"/>
                <a:ea typeface="Arial"/>
                <a:cs typeface="Arial"/>
                <a:sym typeface="Arial"/>
              </a:rPr>
              <a:t> - pointer to argument of function. To pass multiple arguments, send a pointer to a structure.</a:t>
            </a:r>
            <a:endParaRPr/>
          </a:p>
          <a:p>
            <a:pPr marL="133350" marR="0" lvl="0" indent="-152400" algn="l" rtl="0">
              <a:spcBef>
                <a:spcPts val="0"/>
              </a:spcBef>
              <a:spcAft>
                <a:spcPts val="0"/>
              </a:spcAft>
              <a:buClr>
                <a:srgbClr val="FF0000"/>
              </a:buClr>
              <a:buSzPts val="2400"/>
              <a:buFont typeface="Arial"/>
              <a:buChar char="•"/>
            </a:pPr>
            <a:r>
              <a:rPr lang="en-US" sz="2400">
                <a:solidFill>
                  <a:schemeClr val="dk1"/>
                </a:solidFill>
                <a:latin typeface="Arial"/>
                <a:ea typeface="Arial"/>
                <a:cs typeface="Arial"/>
                <a:sym typeface="Arial"/>
              </a:rPr>
              <a:t>To compile a program that uses pthreads</a:t>
            </a:r>
            <a:endParaRPr sz="2400">
              <a:solidFill>
                <a:schemeClr val="dk1"/>
              </a:solidFill>
              <a:latin typeface="Arial"/>
              <a:ea typeface="Arial"/>
              <a:cs typeface="Arial"/>
              <a:sym typeface="Arial"/>
            </a:endParaRPr>
          </a:p>
          <a:p>
            <a:pPr marL="457200" marR="0" lvl="1" indent="0" algn="ctr" rtl="0">
              <a:spcBef>
                <a:spcPts val="0"/>
              </a:spcBef>
              <a:spcAft>
                <a:spcPts val="0"/>
              </a:spcAft>
              <a:buNone/>
            </a:pPr>
            <a:r>
              <a:rPr lang="en-US" sz="2400" b="0" i="0" u="none" strike="noStrike" cap="none">
                <a:solidFill>
                  <a:schemeClr val="dk1"/>
                </a:solidFill>
                <a:latin typeface="Arial"/>
                <a:ea typeface="Arial"/>
                <a:cs typeface="Arial"/>
                <a:sym typeface="Arial"/>
              </a:rPr>
              <a:t>&gt;&gt; gcc thread.c -o thread –lpthread</a:t>
            </a:r>
            <a:br>
              <a:rPr lang="en-US" sz="2400" b="0" i="0" u="none" strike="noStrike" cap="none">
                <a:solidFill>
                  <a:schemeClr val="dk1"/>
                </a:solidFill>
                <a:latin typeface="Arial"/>
                <a:ea typeface="Arial"/>
                <a:cs typeface="Arial"/>
                <a:sym typeface="Arial"/>
              </a:rPr>
            </a:br>
            <a:endParaRPr sz="2400" b="0" i="0" u="none" strike="noStrike" cap="none">
              <a:solidFill>
                <a:schemeClr val="dk1"/>
              </a:solidFill>
              <a:latin typeface="Arial"/>
              <a:ea typeface="Arial"/>
              <a:cs typeface="Arial"/>
              <a:sym typeface="Arial"/>
            </a:endParaRPr>
          </a:p>
          <a:p>
            <a:pPr marL="133350" marR="0" lvl="0" indent="0" algn="l" rtl="0">
              <a:spcBef>
                <a:spcPts val="0"/>
              </a:spcBef>
              <a:spcAft>
                <a:spcPts val="0"/>
              </a:spcAft>
              <a:buClr>
                <a:srgbClr val="FF0000"/>
              </a:buClr>
              <a:buSzPts val="2400"/>
              <a:buFont typeface="Arial"/>
              <a:buNone/>
            </a:pPr>
            <a:endParaRPr sz="2400">
              <a:solidFill>
                <a:schemeClr val="dk1"/>
              </a:solidFill>
              <a:latin typeface="Arial"/>
              <a:ea typeface="Arial"/>
              <a:cs typeface="Arial"/>
              <a:sym typeface="Arial"/>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4"/>
          <p:cNvSpPr txBox="1">
            <a:spLocks noGrp="1"/>
          </p:cNvSpPr>
          <p:nvPr>
            <p:ph type="title"/>
          </p:nvPr>
        </p:nvSpPr>
        <p:spPr>
          <a:xfrm>
            <a:off x="209008" y="812997"/>
            <a:ext cx="8550275" cy="677108"/>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4400"/>
              <a:t>Example</a:t>
            </a:r>
            <a:endParaRPr/>
          </a:p>
        </p:txBody>
      </p:sp>
      <p:sp>
        <p:nvSpPr>
          <p:cNvPr id="138" name="Google Shape;138;p14"/>
          <p:cNvSpPr txBox="1"/>
          <p:nvPr/>
        </p:nvSpPr>
        <p:spPr>
          <a:xfrm>
            <a:off x="190750" y="1501256"/>
            <a:ext cx="5048758" cy="508911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133350" marR="0" lvl="0" indent="0" algn="l" rtl="0">
              <a:spcBef>
                <a:spcPts val="0"/>
              </a:spcBef>
              <a:spcAft>
                <a:spcPts val="0"/>
              </a:spcAft>
              <a:buClr>
                <a:srgbClr val="FF0000"/>
              </a:buClr>
              <a:buSzPts val="2400"/>
              <a:buFont typeface="Arial"/>
              <a:buNone/>
            </a:pPr>
            <a:endParaRPr sz="2400">
              <a:solidFill>
                <a:schemeClr val="dk1"/>
              </a:solidFill>
              <a:latin typeface="Arial"/>
              <a:ea typeface="Arial"/>
              <a:cs typeface="Arial"/>
              <a:sym typeface="Arial"/>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p:txBody>
      </p:sp>
      <p:sp>
        <p:nvSpPr>
          <p:cNvPr id="139" name="Google Shape;139;p14"/>
          <p:cNvSpPr txBox="1">
            <a:spLocks noGrp="1"/>
          </p:cNvSpPr>
          <p:nvPr>
            <p:ph type="body" idx="1"/>
          </p:nvPr>
        </p:nvSpPr>
        <p:spPr>
          <a:xfrm>
            <a:off x="209008" y="1544576"/>
            <a:ext cx="5030498" cy="3594538"/>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600"/>
              <a:t>CODE</a:t>
            </a:r>
            <a:endParaRPr sz="900">
              <a:latin typeface="Helvetica Neue"/>
              <a:ea typeface="Helvetica Neue"/>
              <a:cs typeface="Helvetica Neue"/>
              <a:sym typeface="Helvetica Neue"/>
            </a:endParaRPr>
          </a:p>
          <a:p>
            <a:pPr marL="0" lvl="0" indent="0" algn="l" rtl="0">
              <a:spcBef>
                <a:spcPts val="75"/>
              </a:spcBef>
              <a:spcAft>
                <a:spcPts val="0"/>
              </a:spcAft>
              <a:buNone/>
            </a:pPr>
            <a:r>
              <a:rPr lang="en-US" sz="900">
                <a:solidFill>
                  <a:srgbClr val="78492A"/>
                </a:solidFill>
                <a:latin typeface="Arial"/>
                <a:ea typeface="Arial"/>
                <a:cs typeface="Arial"/>
                <a:sym typeface="Arial"/>
              </a:rPr>
              <a:t>#include </a:t>
            </a:r>
            <a:r>
              <a:rPr lang="en-US" sz="900">
                <a:solidFill>
                  <a:srgbClr val="D12F1B"/>
                </a:solidFill>
                <a:latin typeface="Arial"/>
                <a:ea typeface="Arial"/>
                <a:cs typeface="Arial"/>
                <a:sym typeface="Arial"/>
              </a:rPr>
              <a:t>&lt;stdio.h&gt;</a:t>
            </a:r>
            <a:endParaRPr sz="900">
              <a:solidFill>
                <a:srgbClr val="78492A"/>
              </a:solidFill>
              <a:latin typeface="Arial"/>
              <a:ea typeface="Arial"/>
              <a:cs typeface="Arial"/>
              <a:sym typeface="Arial"/>
            </a:endParaRPr>
          </a:p>
          <a:p>
            <a:pPr marL="0" lvl="0" indent="0" algn="l" rtl="0">
              <a:spcBef>
                <a:spcPts val="75"/>
              </a:spcBef>
              <a:spcAft>
                <a:spcPts val="0"/>
              </a:spcAft>
              <a:buNone/>
            </a:pPr>
            <a:r>
              <a:rPr lang="en-US" sz="900">
                <a:solidFill>
                  <a:srgbClr val="78492A"/>
                </a:solidFill>
                <a:latin typeface="Arial"/>
                <a:ea typeface="Arial"/>
                <a:cs typeface="Arial"/>
                <a:sym typeface="Arial"/>
              </a:rPr>
              <a:t>#include </a:t>
            </a:r>
            <a:r>
              <a:rPr lang="en-US" sz="900">
                <a:solidFill>
                  <a:srgbClr val="D12F1B"/>
                </a:solidFill>
                <a:latin typeface="Arial"/>
                <a:ea typeface="Arial"/>
                <a:cs typeface="Arial"/>
                <a:sym typeface="Arial"/>
              </a:rPr>
              <a:t>&lt;stdlib.h&gt;</a:t>
            </a:r>
            <a:endParaRPr/>
          </a:p>
          <a:p>
            <a:pPr marL="0" lvl="0" indent="0" algn="l" rtl="0">
              <a:spcBef>
                <a:spcPts val="75"/>
              </a:spcBef>
              <a:spcAft>
                <a:spcPts val="0"/>
              </a:spcAft>
              <a:buNone/>
            </a:pPr>
            <a:r>
              <a:rPr lang="en-US" sz="900">
                <a:solidFill>
                  <a:srgbClr val="78492A"/>
                </a:solidFill>
                <a:latin typeface="Arial"/>
                <a:ea typeface="Arial"/>
                <a:cs typeface="Arial"/>
                <a:sym typeface="Arial"/>
              </a:rPr>
              <a:t>#include </a:t>
            </a:r>
            <a:r>
              <a:rPr lang="en-US" sz="900">
                <a:solidFill>
                  <a:srgbClr val="D12F1B"/>
                </a:solidFill>
                <a:latin typeface="Arial"/>
                <a:ea typeface="Arial"/>
                <a:cs typeface="Arial"/>
                <a:sym typeface="Arial"/>
              </a:rPr>
              <a:t>&lt;pthread.h&gt;</a:t>
            </a:r>
            <a:endParaRPr sz="900">
              <a:latin typeface="Helvetica Neue"/>
              <a:ea typeface="Helvetica Neue"/>
              <a:cs typeface="Helvetica Neue"/>
              <a:sym typeface="Helvetica Neue"/>
            </a:endParaRPr>
          </a:p>
          <a:p>
            <a:pPr marL="0" lvl="0" indent="0" algn="l" rtl="0">
              <a:spcBef>
                <a:spcPts val="75"/>
              </a:spcBef>
              <a:spcAft>
                <a:spcPts val="0"/>
              </a:spcAft>
              <a:buNone/>
            </a:pPr>
            <a:endParaRPr sz="900">
              <a:solidFill>
                <a:srgbClr val="BA2DA2"/>
              </a:solidFill>
              <a:latin typeface="Arial"/>
              <a:ea typeface="Arial"/>
              <a:cs typeface="Arial"/>
              <a:sym typeface="Arial"/>
            </a:endParaRPr>
          </a:p>
          <a:p>
            <a:pPr marL="0" lvl="0" indent="0" algn="l" rtl="0">
              <a:spcBef>
                <a:spcPts val="75"/>
              </a:spcBef>
              <a:spcAft>
                <a:spcPts val="0"/>
              </a:spcAft>
              <a:buNone/>
            </a:pPr>
            <a:r>
              <a:rPr lang="en-US" sz="900">
                <a:solidFill>
                  <a:srgbClr val="BA2DA2"/>
                </a:solidFill>
                <a:latin typeface="Arial"/>
                <a:ea typeface="Arial"/>
                <a:cs typeface="Arial"/>
                <a:sym typeface="Arial"/>
              </a:rPr>
              <a:t>void</a:t>
            </a:r>
            <a:r>
              <a:rPr lang="en-US" sz="900">
                <a:latin typeface="Arial"/>
                <a:ea typeface="Arial"/>
                <a:cs typeface="Arial"/>
                <a:sym typeface="Arial"/>
              </a:rPr>
              <a:t> *print_message_function( </a:t>
            </a:r>
            <a:r>
              <a:rPr lang="en-US" sz="900">
                <a:solidFill>
                  <a:srgbClr val="BA2DA2"/>
                </a:solidFill>
                <a:latin typeface="Arial"/>
                <a:ea typeface="Arial"/>
                <a:cs typeface="Arial"/>
                <a:sym typeface="Arial"/>
              </a:rPr>
              <a:t>void</a:t>
            </a:r>
            <a:r>
              <a:rPr lang="en-US" sz="900">
                <a:latin typeface="Arial"/>
                <a:ea typeface="Arial"/>
                <a:cs typeface="Arial"/>
                <a:sym typeface="Arial"/>
              </a:rPr>
              <a:t> *ptr );</a:t>
            </a:r>
            <a:endParaRPr sz="900">
              <a:latin typeface="Helvetica Neue"/>
              <a:ea typeface="Helvetica Neue"/>
              <a:cs typeface="Helvetica Neue"/>
              <a:sym typeface="Helvetica Neue"/>
            </a:endParaRPr>
          </a:p>
          <a:p>
            <a:pPr marL="0" lvl="0" indent="0" algn="l" rtl="0">
              <a:spcBef>
                <a:spcPts val="75"/>
              </a:spcBef>
              <a:spcAft>
                <a:spcPts val="0"/>
              </a:spcAft>
              <a:buNone/>
            </a:pPr>
            <a:r>
              <a:rPr lang="en-US" sz="900">
                <a:latin typeface="Arial"/>
                <a:ea typeface="Arial"/>
                <a:cs typeface="Arial"/>
                <a:sym typeface="Arial"/>
              </a:rPr>
              <a:t>main()</a:t>
            </a:r>
            <a:endParaRPr/>
          </a:p>
          <a:p>
            <a:pPr marL="0" lvl="0" indent="0" algn="l" rtl="0">
              <a:spcBef>
                <a:spcPts val="75"/>
              </a:spcBef>
              <a:spcAft>
                <a:spcPts val="0"/>
              </a:spcAft>
              <a:buNone/>
            </a:pPr>
            <a:r>
              <a:rPr lang="en-US" sz="900">
                <a:latin typeface="Arial"/>
                <a:ea typeface="Arial"/>
                <a:cs typeface="Arial"/>
                <a:sym typeface="Arial"/>
              </a:rPr>
              <a:t>{</a:t>
            </a:r>
            <a:endParaRPr/>
          </a:p>
          <a:p>
            <a:pPr marL="0" lvl="0" indent="0" algn="l" rtl="0">
              <a:spcBef>
                <a:spcPts val="75"/>
              </a:spcBef>
              <a:spcAft>
                <a:spcPts val="0"/>
              </a:spcAft>
              <a:buNone/>
            </a:pPr>
            <a:r>
              <a:rPr lang="en-US" sz="900">
                <a:latin typeface="Arial"/>
                <a:ea typeface="Arial"/>
                <a:cs typeface="Arial"/>
                <a:sym typeface="Arial"/>
              </a:rPr>
              <a:t>     pthread_t thread1, thread2;</a:t>
            </a:r>
            <a:endParaRPr/>
          </a:p>
          <a:p>
            <a:pPr marL="0" lvl="0" indent="0" algn="l" rtl="0">
              <a:spcBef>
                <a:spcPts val="75"/>
              </a:spcBef>
              <a:spcAft>
                <a:spcPts val="0"/>
              </a:spcAft>
              <a:buNone/>
            </a:pPr>
            <a:r>
              <a:rPr lang="en-US" sz="900">
                <a:latin typeface="Arial"/>
                <a:ea typeface="Arial"/>
                <a:cs typeface="Arial"/>
                <a:sym typeface="Arial"/>
              </a:rPr>
              <a:t>     </a:t>
            </a:r>
            <a:r>
              <a:rPr lang="en-US" sz="900">
                <a:solidFill>
                  <a:srgbClr val="BA2DA2"/>
                </a:solidFill>
                <a:latin typeface="Arial"/>
                <a:ea typeface="Arial"/>
                <a:cs typeface="Arial"/>
                <a:sym typeface="Arial"/>
              </a:rPr>
              <a:t>char</a:t>
            </a:r>
            <a:r>
              <a:rPr lang="en-US" sz="900">
                <a:latin typeface="Arial"/>
                <a:ea typeface="Arial"/>
                <a:cs typeface="Arial"/>
                <a:sym typeface="Arial"/>
              </a:rPr>
              <a:t> *message1 = </a:t>
            </a:r>
            <a:r>
              <a:rPr lang="en-US" sz="900">
                <a:solidFill>
                  <a:srgbClr val="D12F1B"/>
                </a:solidFill>
                <a:latin typeface="Arial"/>
                <a:ea typeface="Arial"/>
                <a:cs typeface="Arial"/>
                <a:sym typeface="Arial"/>
              </a:rPr>
              <a:t>"Thread 1"</a:t>
            </a:r>
            <a:r>
              <a:rPr lang="en-US" sz="900">
                <a:latin typeface="Arial"/>
                <a:ea typeface="Arial"/>
                <a:cs typeface="Arial"/>
                <a:sym typeface="Arial"/>
              </a:rPr>
              <a:t>;</a:t>
            </a:r>
            <a:endParaRPr/>
          </a:p>
          <a:p>
            <a:pPr marL="0" lvl="0" indent="0" algn="l" rtl="0">
              <a:spcBef>
                <a:spcPts val="75"/>
              </a:spcBef>
              <a:spcAft>
                <a:spcPts val="0"/>
              </a:spcAft>
              <a:buNone/>
            </a:pPr>
            <a:r>
              <a:rPr lang="en-US" sz="900">
                <a:latin typeface="Arial"/>
                <a:ea typeface="Arial"/>
                <a:cs typeface="Arial"/>
                <a:sym typeface="Arial"/>
              </a:rPr>
              <a:t>     </a:t>
            </a:r>
            <a:r>
              <a:rPr lang="en-US" sz="900">
                <a:solidFill>
                  <a:srgbClr val="BA2DA2"/>
                </a:solidFill>
                <a:latin typeface="Arial"/>
                <a:ea typeface="Arial"/>
                <a:cs typeface="Arial"/>
                <a:sym typeface="Arial"/>
              </a:rPr>
              <a:t>char</a:t>
            </a:r>
            <a:r>
              <a:rPr lang="en-US" sz="900">
                <a:latin typeface="Arial"/>
                <a:ea typeface="Arial"/>
                <a:cs typeface="Arial"/>
                <a:sym typeface="Arial"/>
              </a:rPr>
              <a:t> *message2 = </a:t>
            </a:r>
            <a:r>
              <a:rPr lang="en-US" sz="900">
                <a:solidFill>
                  <a:srgbClr val="D12F1B"/>
                </a:solidFill>
                <a:latin typeface="Arial"/>
                <a:ea typeface="Arial"/>
                <a:cs typeface="Arial"/>
                <a:sym typeface="Arial"/>
              </a:rPr>
              <a:t>"Thread 2"</a:t>
            </a:r>
            <a:r>
              <a:rPr lang="en-US" sz="900">
                <a:latin typeface="Arial"/>
                <a:ea typeface="Arial"/>
                <a:cs typeface="Arial"/>
                <a:sym typeface="Arial"/>
              </a:rPr>
              <a:t>;</a:t>
            </a:r>
            <a:endParaRPr/>
          </a:p>
          <a:p>
            <a:pPr marL="0" lvl="0" indent="0" algn="l" rtl="0">
              <a:spcBef>
                <a:spcPts val="75"/>
              </a:spcBef>
              <a:spcAft>
                <a:spcPts val="0"/>
              </a:spcAft>
              <a:buNone/>
            </a:pPr>
            <a:r>
              <a:rPr lang="en-US" sz="900">
                <a:latin typeface="Arial"/>
                <a:ea typeface="Arial"/>
                <a:cs typeface="Arial"/>
                <a:sym typeface="Arial"/>
              </a:rPr>
              <a:t>     </a:t>
            </a:r>
            <a:r>
              <a:rPr lang="en-US" sz="900">
                <a:solidFill>
                  <a:srgbClr val="BA2DA2"/>
                </a:solidFill>
                <a:latin typeface="Arial"/>
                <a:ea typeface="Arial"/>
                <a:cs typeface="Arial"/>
                <a:sym typeface="Arial"/>
              </a:rPr>
              <a:t>int</a:t>
            </a:r>
            <a:r>
              <a:rPr lang="en-US" sz="900">
                <a:latin typeface="Arial"/>
                <a:ea typeface="Arial"/>
                <a:cs typeface="Arial"/>
                <a:sym typeface="Arial"/>
              </a:rPr>
              <a:t>  iret1, iret2;</a:t>
            </a:r>
            <a:endParaRPr sz="900">
              <a:latin typeface="Helvetica Neue"/>
              <a:ea typeface="Helvetica Neue"/>
              <a:cs typeface="Helvetica Neue"/>
              <a:sym typeface="Helvetica Neue"/>
            </a:endParaRPr>
          </a:p>
          <a:p>
            <a:pPr marL="0" lvl="0" indent="0" algn="l" rtl="0">
              <a:spcBef>
                <a:spcPts val="75"/>
              </a:spcBef>
              <a:spcAft>
                <a:spcPts val="0"/>
              </a:spcAft>
              <a:buNone/>
            </a:pPr>
            <a:r>
              <a:rPr lang="en-US" sz="900">
                <a:latin typeface="Arial"/>
                <a:ea typeface="Arial"/>
                <a:cs typeface="Arial"/>
                <a:sym typeface="Arial"/>
              </a:rPr>
              <a:t>    </a:t>
            </a:r>
            <a:r>
              <a:rPr lang="en-US" sz="900">
                <a:solidFill>
                  <a:srgbClr val="008400"/>
                </a:solidFill>
                <a:latin typeface="Arial"/>
                <a:ea typeface="Arial"/>
                <a:cs typeface="Arial"/>
                <a:sym typeface="Arial"/>
              </a:rPr>
              <a:t>/* Create independent threads each of which will execute function */</a:t>
            </a:r>
            <a:endParaRPr sz="900">
              <a:latin typeface="Helvetica Neue"/>
              <a:ea typeface="Helvetica Neue"/>
              <a:cs typeface="Helvetica Neue"/>
              <a:sym typeface="Helvetica Neue"/>
            </a:endParaRPr>
          </a:p>
          <a:p>
            <a:pPr marL="0" lvl="0" indent="0" algn="l" rtl="0">
              <a:spcBef>
                <a:spcPts val="75"/>
              </a:spcBef>
              <a:spcAft>
                <a:spcPts val="0"/>
              </a:spcAft>
              <a:buNone/>
            </a:pPr>
            <a:r>
              <a:rPr lang="en-US" sz="900">
                <a:latin typeface="Arial"/>
                <a:ea typeface="Arial"/>
                <a:cs typeface="Arial"/>
                <a:sym typeface="Arial"/>
              </a:rPr>
              <a:t>     iret1 = pthread_create( &amp;thread1, </a:t>
            </a:r>
            <a:r>
              <a:rPr lang="en-US" sz="900">
                <a:solidFill>
                  <a:srgbClr val="BA2DA2"/>
                </a:solidFill>
                <a:latin typeface="Arial"/>
                <a:ea typeface="Arial"/>
                <a:cs typeface="Arial"/>
                <a:sym typeface="Arial"/>
              </a:rPr>
              <a:t>NULL</a:t>
            </a:r>
            <a:r>
              <a:rPr lang="en-US" sz="900">
                <a:latin typeface="Arial"/>
                <a:ea typeface="Arial"/>
                <a:cs typeface="Arial"/>
                <a:sym typeface="Arial"/>
              </a:rPr>
              <a:t>, print_message_function, (</a:t>
            </a:r>
            <a:r>
              <a:rPr lang="en-US" sz="900">
                <a:solidFill>
                  <a:srgbClr val="BA2DA2"/>
                </a:solidFill>
                <a:latin typeface="Arial"/>
                <a:ea typeface="Arial"/>
                <a:cs typeface="Arial"/>
                <a:sym typeface="Arial"/>
              </a:rPr>
              <a:t>void</a:t>
            </a:r>
            <a:r>
              <a:rPr lang="en-US" sz="900">
                <a:latin typeface="Arial"/>
                <a:ea typeface="Arial"/>
                <a:cs typeface="Arial"/>
                <a:sym typeface="Arial"/>
              </a:rPr>
              <a:t>*) message1);</a:t>
            </a:r>
            <a:endParaRPr/>
          </a:p>
          <a:p>
            <a:pPr marL="0" lvl="0" indent="0" algn="l" rtl="0">
              <a:spcBef>
                <a:spcPts val="75"/>
              </a:spcBef>
              <a:spcAft>
                <a:spcPts val="0"/>
              </a:spcAft>
              <a:buNone/>
            </a:pPr>
            <a:r>
              <a:rPr lang="en-US" sz="900">
                <a:latin typeface="Arial"/>
                <a:ea typeface="Arial"/>
                <a:cs typeface="Arial"/>
                <a:sym typeface="Arial"/>
              </a:rPr>
              <a:t>     iret2 = pthread_create( &amp;thread2, </a:t>
            </a:r>
            <a:r>
              <a:rPr lang="en-US" sz="900">
                <a:solidFill>
                  <a:srgbClr val="BA2DA2"/>
                </a:solidFill>
                <a:latin typeface="Arial"/>
                <a:ea typeface="Arial"/>
                <a:cs typeface="Arial"/>
                <a:sym typeface="Arial"/>
              </a:rPr>
              <a:t>NULL</a:t>
            </a:r>
            <a:r>
              <a:rPr lang="en-US" sz="900">
                <a:latin typeface="Arial"/>
                <a:ea typeface="Arial"/>
                <a:cs typeface="Arial"/>
                <a:sym typeface="Arial"/>
              </a:rPr>
              <a:t>, print_message_function, (</a:t>
            </a:r>
            <a:r>
              <a:rPr lang="en-US" sz="900">
                <a:solidFill>
                  <a:srgbClr val="BA2DA2"/>
                </a:solidFill>
                <a:latin typeface="Arial"/>
                <a:ea typeface="Arial"/>
                <a:cs typeface="Arial"/>
                <a:sym typeface="Arial"/>
              </a:rPr>
              <a:t>void</a:t>
            </a:r>
            <a:r>
              <a:rPr lang="en-US" sz="900">
                <a:latin typeface="Arial"/>
                <a:ea typeface="Arial"/>
                <a:cs typeface="Arial"/>
                <a:sym typeface="Arial"/>
              </a:rPr>
              <a:t>*) message2);</a:t>
            </a:r>
            <a:endParaRPr sz="900">
              <a:latin typeface="Helvetica Neue"/>
              <a:ea typeface="Helvetica Neue"/>
              <a:cs typeface="Helvetica Neue"/>
              <a:sym typeface="Helvetica Neue"/>
            </a:endParaRPr>
          </a:p>
          <a:p>
            <a:pPr marL="0" lvl="0" indent="0" algn="l" rtl="0">
              <a:spcBef>
                <a:spcPts val="75"/>
              </a:spcBef>
              <a:spcAft>
                <a:spcPts val="0"/>
              </a:spcAft>
              <a:buNone/>
            </a:pPr>
            <a:r>
              <a:rPr lang="en-US" sz="900">
                <a:latin typeface="Arial"/>
                <a:ea typeface="Arial"/>
                <a:cs typeface="Arial"/>
                <a:sym typeface="Arial"/>
              </a:rPr>
              <a:t>    </a:t>
            </a:r>
            <a:r>
              <a:rPr lang="en-US" sz="900">
                <a:solidFill>
                  <a:srgbClr val="008400"/>
                </a:solidFill>
                <a:latin typeface="Arial"/>
                <a:ea typeface="Arial"/>
                <a:cs typeface="Arial"/>
                <a:sym typeface="Arial"/>
              </a:rPr>
              <a:t>/* Wait till threads are complete before main continues. */</a:t>
            </a:r>
            <a:endParaRPr/>
          </a:p>
          <a:p>
            <a:pPr marL="0" lvl="0" indent="0" algn="l" rtl="0">
              <a:spcBef>
                <a:spcPts val="75"/>
              </a:spcBef>
              <a:spcAft>
                <a:spcPts val="0"/>
              </a:spcAft>
              <a:buNone/>
            </a:pPr>
            <a:r>
              <a:rPr lang="en-US" sz="900">
                <a:latin typeface="Arial"/>
                <a:ea typeface="Arial"/>
                <a:cs typeface="Arial"/>
                <a:sym typeface="Arial"/>
              </a:rPr>
              <a:t>    </a:t>
            </a:r>
            <a:r>
              <a:rPr lang="en-US" sz="900">
                <a:solidFill>
                  <a:srgbClr val="008400"/>
                </a:solidFill>
                <a:latin typeface="Arial"/>
                <a:ea typeface="Arial"/>
                <a:cs typeface="Arial"/>
                <a:sym typeface="Arial"/>
              </a:rPr>
              <a:t>/* wait we run the risk of executing an exit which will terminate  */</a:t>
            </a:r>
            <a:endParaRPr/>
          </a:p>
          <a:p>
            <a:pPr marL="0" lvl="0" indent="0" algn="l" rtl="0">
              <a:spcBef>
                <a:spcPts val="75"/>
              </a:spcBef>
              <a:spcAft>
                <a:spcPts val="0"/>
              </a:spcAft>
              <a:buNone/>
            </a:pPr>
            <a:r>
              <a:rPr lang="en-US" sz="900">
                <a:latin typeface="Arial"/>
                <a:ea typeface="Arial"/>
                <a:cs typeface="Arial"/>
                <a:sym typeface="Arial"/>
              </a:rPr>
              <a:t>    </a:t>
            </a:r>
            <a:r>
              <a:rPr lang="en-US" sz="900">
                <a:solidFill>
                  <a:srgbClr val="008400"/>
                </a:solidFill>
                <a:latin typeface="Arial"/>
                <a:ea typeface="Arial"/>
                <a:cs typeface="Arial"/>
                <a:sym typeface="Arial"/>
              </a:rPr>
              <a:t>/* the process and all threads before the threads have completed   */</a:t>
            </a:r>
            <a:endParaRPr sz="900">
              <a:latin typeface="Helvetica Neue"/>
              <a:ea typeface="Helvetica Neue"/>
              <a:cs typeface="Helvetica Neue"/>
              <a:sym typeface="Helvetica Neue"/>
            </a:endParaRPr>
          </a:p>
          <a:p>
            <a:pPr marL="0" lvl="0" indent="0" algn="l" rtl="0">
              <a:spcBef>
                <a:spcPts val="75"/>
              </a:spcBef>
              <a:spcAft>
                <a:spcPts val="0"/>
              </a:spcAft>
              <a:buNone/>
            </a:pPr>
            <a:r>
              <a:rPr lang="en-US" sz="900">
                <a:latin typeface="Arial"/>
                <a:ea typeface="Arial"/>
                <a:cs typeface="Arial"/>
                <a:sym typeface="Arial"/>
              </a:rPr>
              <a:t>     pthread_join( thread1, </a:t>
            </a:r>
            <a:r>
              <a:rPr lang="en-US" sz="900">
                <a:solidFill>
                  <a:srgbClr val="BA2DA2"/>
                </a:solidFill>
                <a:latin typeface="Arial"/>
                <a:ea typeface="Arial"/>
                <a:cs typeface="Arial"/>
                <a:sym typeface="Arial"/>
              </a:rPr>
              <a:t>NULL</a:t>
            </a:r>
            <a:r>
              <a:rPr lang="en-US" sz="900">
                <a:latin typeface="Arial"/>
                <a:ea typeface="Arial"/>
                <a:cs typeface="Arial"/>
                <a:sym typeface="Arial"/>
              </a:rPr>
              <a:t>);</a:t>
            </a:r>
            <a:endParaRPr/>
          </a:p>
          <a:p>
            <a:pPr marL="0" lvl="0" indent="0" algn="l" rtl="0">
              <a:spcBef>
                <a:spcPts val="75"/>
              </a:spcBef>
              <a:spcAft>
                <a:spcPts val="0"/>
              </a:spcAft>
              <a:buNone/>
            </a:pPr>
            <a:r>
              <a:rPr lang="en-US" sz="900">
                <a:latin typeface="Arial"/>
                <a:ea typeface="Arial"/>
                <a:cs typeface="Arial"/>
                <a:sym typeface="Arial"/>
              </a:rPr>
              <a:t>     pthread_join( thread2, </a:t>
            </a:r>
            <a:r>
              <a:rPr lang="en-US" sz="900">
                <a:solidFill>
                  <a:srgbClr val="BA2DA2"/>
                </a:solidFill>
                <a:latin typeface="Arial"/>
                <a:ea typeface="Arial"/>
                <a:cs typeface="Arial"/>
                <a:sym typeface="Arial"/>
              </a:rPr>
              <a:t>NULL</a:t>
            </a:r>
            <a:r>
              <a:rPr lang="en-US" sz="900">
                <a:latin typeface="Arial"/>
                <a:ea typeface="Arial"/>
                <a:cs typeface="Arial"/>
                <a:sym typeface="Arial"/>
              </a:rPr>
              <a:t>); </a:t>
            </a:r>
            <a:br>
              <a:rPr lang="en-US" sz="900">
                <a:latin typeface="Helvetica Neue"/>
                <a:ea typeface="Helvetica Neue"/>
                <a:cs typeface="Helvetica Neue"/>
                <a:sym typeface="Helvetica Neue"/>
              </a:rPr>
            </a:br>
            <a:r>
              <a:rPr lang="en-US" sz="900">
                <a:latin typeface="Arial"/>
                <a:ea typeface="Arial"/>
                <a:cs typeface="Arial"/>
                <a:sym typeface="Arial"/>
              </a:rPr>
              <a:t>     printf(</a:t>
            </a:r>
            <a:r>
              <a:rPr lang="en-US" sz="900">
                <a:solidFill>
                  <a:srgbClr val="D12F1B"/>
                </a:solidFill>
                <a:latin typeface="Arial"/>
                <a:ea typeface="Arial"/>
                <a:cs typeface="Arial"/>
                <a:sym typeface="Arial"/>
              </a:rPr>
              <a:t>"Thread 1 returns: %d\n"</a:t>
            </a:r>
            <a:r>
              <a:rPr lang="en-US" sz="900">
                <a:latin typeface="Arial"/>
                <a:ea typeface="Arial"/>
                <a:cs typeface="Arial"/>
                <a:sym typeface="Arial"/>
              </a:rPr>
              <a:t>,iret1);</a:t>
            </a:r>
            <a:endParaRPr sz="900">
              <a:solidFill>
                <a:srgbClr val="D12F1B"/>
              </a:solidFill>
              <a:latin typeface="Arial"/>
              <a:ea typeface="Arial"/>
              <a:cs typeface="Arial"/>
              <a:sym typeface="Arial"/>
            </a:endParaRPr>
          </a:p>
          <a:p>
            <a:pPr marL="0" lvl="0" indent="0" algn="l" rtl="0">
              <a:spcBef>
                <a:spcPts val="75"/>
              </a:spcBef>
              <a:spcAft>
                <a:spcPts val="0"/>
              </a:spcAft>
              <a:buNone/>
            </a:pPr>
            <a:r>
              <a:rPr lang="en-US" sz="900">
                <a:latin typeface="Arial"/>
                <a:ea typeface="Arial"/>
                <a:cs typeface="Arial"/>
                <a:sym typeface="Arial"/>
              </a:rPr>
              <a:t>     printf(</a:t>
            </a:r>
            <a:r>
              <a:rPr lang="en-US" sz="900">
                <a:solidFill>
                  <a:srgbClr val="D12F1B"/>
                </a:solidFill>
                <a:latin typeface="Arial"/>
                <a:ea typeface="Arial"/>
                <a:cs typeface="Arial"/>
                <a:sym typeface="Arial"/>
              </a:rPr>
              <a:t>"Thread 2 returns: %d\n"</a:t>
            </a:r>
            <a:r>
              <a:rPr lang="en-US" sz="900">
                <a:latin typeface="Arial"/>
                <a:ea typeface="Arial"/>
                <a:cs typeface="Arial"/>
                <a:sym typeface="Arial"/>
              </a:rPr>
              <a:t>,iret2);</a:t>
            </a:r>
            <a:endParaRPr sz="900">
              <a:solidFill>
                <a:srgbClr val="D12F1B"/>
              </a:solidFill>
              <a:latin typeface="Arial"/>
              <a:ea typeface="Arial"/>
              <a:cs typeface="Arial"/>
              <a:sym typeface="Arial"/>
            </a:endParaRPr>
          </a:p>
          <a:p>
            <a:pPr marL="0" lvl="0" indent="0" algn="l" rtl="0">
              <a:spcBef>
                <a:spcPts val="75"/>
              </a:spcBef>
              <a:spcAft>
                <a:spcPts val="0"/>
              </a:spcAft>
              <a:buNone/>
            </a:pPr>
            <a:r>
              <a:rPr lang="en-US" sz="900">
                <a:latin typeface="Arial"/>
                <a:ea typeface="Arial"/>
                <a:cs typeface="Arial"/>
                <a:sym typeface="Arial"/>
              </a:rPr>
              <a:t>     exit(</a:t>
            </a:r>
            <a:r>
              <a:rPr lang="en-US" sz="900">
                <a:solidFill>
                  <a:srgbClr val="272AD8"/>
                </a:solidFill>
                <a:latin typeface="Arial"/>
                <a:ea typeface="Arial"/>
                <a:cs typeface="Arial"/>
                <a:sym typeface="Arial"/>
              </a:rPr>
              <a:t>0</a:t>
            </a:r>
            <a:r>
              <a:rPr lang="en-US" sz="900">
                <a:latin typeface="Arial"/>
                <a:ea typeface="Arial"/>
                <a:cs typeface="Arial"/>
                <a:sym typeface="Arial"/>
              </a:rPr>
              <a:t>);</a:t>
            </a:r>
            <a:endParaRPr/>
          </a:p>
          <a:p>
            <a:pPr marL="0" lvl="0" indent="0" algn="l" rtl="0">
              <a:spcBef>
                <a:spcPts val="75"/>
              </a:spcBef>
              <a:spcAft>
                <a:spcPts val="0"/>
              </a:spcAft>
              <a:buNone/>
            </a:pPr>
            <a:r>
              <a:rPr lang="en-US" sz="900">
                <a:latin typeface="Arial"/>
                <a:ea typeface="Arial"/>
                <a:cs typeface="Arial"/>
                <a:sym typeface="Arial"/>
              </a:rPr>
              <a:t>}</a:t>
            </a:r>
            <a:endParaRPr/>
          </a:p>
          <a:p>
            <a:pPr marL="0" lvl="0" indent="0" algn="l" rtl="0">
              <a:spcBef>
                <a:spcPts val="75"/>
              </a:spcBef>
              <a:spcAft>
                <a:spcPts val="0"/>
              </a:spcAft>
              <a:buNone/>
            </a:pPr>
            <a:endParaRPr sz="900">
              <a:latin typeface="Helvetica Neue"/>
              <a:ea typeface="Helvetica Neue"/>
              <a:cs typeface="Helvetica Neue"/>
              <a:sym typeface="Helvetica Neue"/>
            </a:endParaRPr>
          </a:p>
          <a:p>
            <a:pPr marL="0" lvl="0" indent="0" algn="l" rtl="0">
              <a:spcBef>
                <a:spcPts val="75"/>
              </a:spcBef>
              <a:spcAft>
                <a:spcPts val="0"/>
              </a:spcAft>
              <a:buNone/>
            </a:pPr>
            <a:r>
              <a:rPr lang="en-US" sz="900">
                <a:solidFill>
                  <a:srgbClr val="BA2DA2"/>
                </a:solidFill>
                <a:latin typeface="Arial"/>
                <a:ea typeface="Arial"/>
                <a:cs typeface="Arial"/>
                <a:sym typeface="Arial"/>
              </a:rPr>
              <a:t>void</a:t>
            </a:r>
            <a:r>
              <a:rPr lang="en-US" sz="900">
                <a:latin typeface="Arial"/>
                <a:ea typeface="Arial"/>
                <a:cs typeface="Arial"/>
                <a:sym typeface="Arial"/>
              </a:rPr>
              <a:t> *print_message_function( </a:t>
            </a:r>
            <a:r>
              <a:rPr lang="en-US" sz="900">
                <a:solidFill>
                  <a:srgbClr val="BA2DA2"/>
                </a:solidFill>
                <a:latin typeface="Arial"/>
                <a:ea typeface="Arial"/>
                <a:cs typeface="Arial"/>
                <a:sym typeface="Arial"/>
              </a:rPr>
              <a:t>void</a:t>
            </a:r>
            <a:r>
              <a:rPr lang="en-US" sz="900">
                <a:latin typeface="Arial"/>
                <a:ea typeface="Arial"/>
                <a:cs typeface="Arial"/>
                <a:sym typeface="Arial"/>
              </a:rPr>
              <a:t> *ptr )</a:t>
            </a:r>
            <a:endParaRPr/>
          </a:p>
          <a:p>
            <a:pPr marL="0" lvl="0" indent="0" algn="l" rtl="0">
              <a:spcBef>
                <a:spcPts val="75"/>
              </a:spcBef>
              <a:spcAft>
                <a:spcPts val="0"/>
              </a:spcAft>
              <a:buNone/>
            </a:pPr>
            <a:r>
              <a:rPr lang="en-US" sz="900">
                <a:latin typeface="Arial"/>
                <a:ea typeface="Arial"/>
                <a:cs typeface="Arial"/>
                <a:sym typeface="Arial"/>
              </a:rPr>
              <a:t>{</a:t>
            </a:r>
            <a:endParaRPr/>
          </a:p>
          <a:p>
            <a:pPr marL="0" lvl="0" indent="0" algn="l" rtl="0">
              <a:spcBef>
                <a:spcPts val="75"/>
              </a:spcBef>
              <a:spcAft>
                <a:spcPts val="0"/>
              </a:spcAft>
              <a:buNone/>
            </a:pPr>
            <a:r>
              <a:rPr lang="en-US" sz="900">
                <a:latin typeface="Arial"/>
                <a:ea typeface="Arial"/>
                <a:cs typeface="Arial"/>
                <a:sym typeface="Arial"/>
              </a:rPr>
              <a:t>     </a:t>
            </a:r>
            <a:r>
              <a:rPr lang="en-US" sz="900">
                <a:solidFill>
                  <a:srgbClr val="BA2DA2"/>
                </a:solidFill>
                <a:latin typeface="Arial"/>
                <a:ea typeface="Arial"/>
                <a:cs typeface="Arial"/>
                <a:sym typeface="Arial"/>
              </a:rPr>
              <a:t>char</a:t>
            </a:r>
            <a:r>
              <a:rPr lang="en-US" sz="900">
                <a:latin typeface="Arial"/>
                <a:ea typeface="Arial"/>
                <a:cs typeface="Arial"/>
                <a:sym typeface="Arial"/>
              </a:rPr>
              <a:t> *message;</a:t>
            </a:r>
            <a:endParaRPr/>
          </a:p>
          <a:p>
            <a:pPr marL="0" lvl="0" indent="0" algn="l" rtl="0">
              <a:spcBef>
                <a:spcPts val="75"/>
              </a:spcBef>
              <a:spcAft>
                <a:spcPts val="0"/>
              </a:spcAft>
              <a:buNone/>
            </a:pPr>
            <a:r>
              <a:rPr lang="en-US" sz="900">
                <a:latin typeface="Arial"/>
                <a:ea typeface="Arial"/>
                <a:cs typeface="Arial"/>
                <a:sym typeface="Arial"/>
              </a:rPr>
              <a:t>     message = (</a:t>
            </a:r>
            <a:r>
              <a:rPr lang="en-US" sz="900">
                <a:solidFill>
                  <a:srgbClr val="BA2DA2"/>
                </a:solidFill>
                <a:latin typeface="Arial"/>
                <a:ea typeface="Arial"/>
                <a:cs typeface="Arial"/>
                <a:sym typeface="Arial"/>
              </a:rPr>
              <a:t>char</a:t>
            </a:r>
            <a:r>
              <a:rPr lang="en-US" sz="900">
                <a:latin typeface="Arial"/>
                <a:ea typeface="Arial"/>
                <a:cs typeface="Arial"/>
                <a:sym typeface="Arial"/>
              </a:rPr>
              <a:t> *) ptr;</a:t>
            </a:r>
            <a:endParaRPr/>
          </a:p>
          <a:p>
            <a:pPr marL="0" lvl="0" indent="0" algn="l" rtl="0">
              <a:spcBef>
                <a:spcPts val="75"/>
              </a:spcBef>
              <a:spcAft>
                <a:spcPts val="0"/>
              </a:spcAft>
              <a:buNone/>
            </a:pPr>
            <a:r>
              <a:rPr lang="en-US" sz="900">
                <a:latin typeface="Arial"/>
                <a:ea typeface="Arial"/>
                <a:cs typeface="Arial"/>
                <a:sym typeface="Arial"/>
              </a:rPr>
              <a:t>     printf(</a:t>
            </a:r>
            <a:r>
              <a:rPr lang="en-US" sz="900">
                <a:solidFill>
                  <a:srgbClr val="D12F1B"/>
                </a:solidFill>
                <a:latin typeface="Arial"/>
                <a:ea typeface="Arial"/>
                <a:cs typeface="Arial"/>
                <a:sym typeface="Arial"/>
              </a:rPr>
              <a:t>"%s \n"</a:t>
            </a:r>
            <a:r>
              <a:rPr lang="en-US" sz="900">
                <a:latin typeface="Arial"/>
                <a:ea typeface="Arial"/>
                <a:cs typeface="Arial"/>
                <a:sym typeface="Arial"/>
              </a:rPr>
              <a:t>, message);</a:t>
            </a:r>
            <a:endParaRPr/>
          </a:p>
          <a:p>
            <a:pPr marL="0" lvl="0" indent="0" algn="l" rtl="0">
              <a:spcBef>
                <a:spcPts val="75"/>
              </a:spcBef>
              <a:spcAft>
                <a:spcPts val="0"/>
              </a:spcAft>
              <a:buNone/>
            </a:pPr>
            <a:r>
              <a:rPr lang="en-US" sz="900">
                <a:latin typeface="Arial"/>
                <a:ea typeface="Arial"/>
                <a:cs typeface="Arial"/>
                <a:sym typeface="Arial"/>
              </a:rPr>
              <a:t>}</a:t>
            </a:r>
            <a:endParaRPr/>
          </a:p>
          <a:p>
            <a:pPr marL="0" lvl="0" indent="0" algn="l" rtl="0">
              <a:spcBef>
                <a:spcPts val="75"/>
              </a:spcBef>
              <a:spcAft>
                <a:spcPts val="0"/>
              </a:spcAft>
              <a:buNone/>
            </a:pPr>
            <a:br>
              <a:rPr lang="en-US" sz="900">
                <a:latin typeface="Helvetica Neue"/>
                <a:ea typeface="Helvetica Neue"/>
                <a:cs typeface="Helvetica Neue"/>
                <a:sym typeface="Helvetica Neue"/>
              </a:rPr>
            </a:br>
            <a:endParaRPr sz="900">
              <a:latin typeface="Helvetica Neue"/>
              <a:ea typeface="Helvetica Neue"/>
              <a:cs typeface="Helvetica Neue"/>
              <a:sym typeface="Helvetica Neue"/>
            </a:endParaRPr>
          </a:p>
          <a:p>
            <a:pPr marL="0" lvl="0" indent="0" algn="l" rtl="0">
              <a:spcBef>
                <a:spcPts val="75"/>
              </a:spcBef>
              <a:spcAft>
                <a:spcPts val="0"/>
              </a:spcAft>
              <a:buNone/>
            </a:pPr>
            <a:br>
              <a:rPr lang="en-US" sz="900">
                <a:latin typeface="Helvetica Neue"/>
                <a:ea typeface="Helvetica Neue"/>
                <a:cs typeface="Helvetica Neue"/>
                <a:sym typeface="Helvetica Neue"/>
              </a:rPr>
            </a:br>
            <a:endParaRPr sz="900">
              <a:latin typeface="Helvetica Neue"/>
              <a:ea typeface="Helvetica Neue"/>
              <a:cs typeface="Helvetica Neue"/>
              <a:sym typeface="Helvetica Neue"/>
            </a:endParaRPr>
          </a:p>
        </p:txBody>
      </p:sp>
      <p:sp>
        <p:nvSpPr>
          <p:cNvPr id="140" name="Google Shape;140;p14"/>
          <p:cNvSpPr txBox="1"/>
          <p:nvPr/>
        </p:nvSpPr>
        <p:spPr>
          <a:xfrm>
            <a:off x="5388033" y="1594624"/>
            <a:ext cx="3910343" cy="3494441"/>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rgbClr val="000000"/>
              </a:buClr>
              <a:buSzPts val="1400"/>
              <a:buFont typeface="Arial"/>
              <a:buNone/>
            </a:pPr>
            <a:r>
              <a:rPr lang="en-US" sz="1400">
                <a:solidFill>
                  <a:srgbClr val="000000"/>
                </a:solidFill>
                <a:latin typeface="Corbel"/>
                <a:ea typeface="Corbel"/>
                <a:cs typeface="Corbel"/>
                <a:sym typeface="Corbel"/>
              </a:rPr>
              <a:t>OUTPUT</a:t>
            </a:r>
            <a:endParaRPr/>
          </a:p>
          <a:p>
            <a:pPr marL="0" marR="0" lvl="0" indent="0" algn="l" rtl="0">
              <a:lnSpc>
                <a:spcPct val="90000"/>
              </a:lnSpc>
              <a:spcBef>
                <a:spcPts val="1000"/>
              </a:spcBef>
              <a:spcAft>
                <a:spcPts val="0"/>
              </a:spcAft>
              <a:buClr>
                <a:schemeClr val="dk1"/>
              </a:buClr>
              <a:buSzPts val="900"/>
              <a:buFont typeface="Arial"/>
              <a:buNone/>
            </a:pPr>
            <a:endParaRPr sz="900">
              <a:solidFill>
                <a:srgbClr val="000000"/>
              </a:solidFill>
              <a:latin typeface="Arial"/>
              <a:ea typeface="Arial"/>
              <a:cs typeface="Arial"/>
              <a:sym typeface="Arial"/>
            </a:endParaRPr>
          </a:p>
          <a:p>
            <a:pPr marL="0" marR="0" lvl="0" indent="0" algn="l" rtl="0">
              <a:lnSpc>
                <a:spcPct val="90000"/>
              </a:lnSpc>
              <a:spcBef>
                <a:spcPts val="1000"/>
              </a:spcBef>
              <a:spcAft>
                <a:spcPts val="0"/>
              </a:spcAft>
              <a:buClr>
                <a:schemeClr val="dk1"/>
              </a:buClr>
              <a:buSzPts val="900"/>
              <a:buFont typeface="Arial"/>
              <a:buNone/>
            </a:pPr>
            <a:endParaRPr sz="900">
              <a:solidFill>
                <a:srgbClr val="000000"/>
              </a:solidFill>
              <a:latin typeface="Arial"/>
              <a:ea typeface="Arial"/>
              <a:cs typeface="Arial"/>
              <a:sym typeface="Arial"/>
            </a:endParaRPr>
          </a:p>
          <a:p>
            <a:pPr marL="0" marR="0" lvl="0" indent="0" algn="l" rtl="0">
              <a:lnSpc>
                <a:spcPct val="90000"/>
              </a:lnSpc>
              <a:spcBef>
                <a:spcPts val="1000"/>
              </a:spcBef>
              <a:spcAft>
                <a:spcPts val="0"/>
              </a:spcAft>
              <a:buClr>
                <a:schemeClr val="dk1"/>
              </a:buClr>
              <a:buSzPts val="900"/>
              <a:buFont typeface="Arial"/>
              <a:buNone/>
            </a:pPr>
            <a:endParaRPr sz="900">
              <a:solidFill>
                <a:srgbClr val="000000"/>
              </a:solidFill>
              <a:latin typeface="Arial"/>
              <a:ea typeface="Arial"/>
              <a:cs typeface="Arial"/>
              <a:sym typeface="Arial"/>
            </a:endParaRPr>
          </a:p>
          <a:p>
            <a:pPr marL="0" marR="0" lvl="0" indent="0" algn="l" rtl="0">
              <a:lnSpc>
                <a:spcPct val="90000"/>
              </a:lnSpc>
              <a:spcBef>
                <a:spcPts val="1000"/>
              </a:spcBef>
              <a:spcAft>
                <a:spcPts val="0"/>
              </a:spcAft>
              <a:buClr>
                <a:schemeClr val="dk1"/>
              </a:buClr>
              <a:buSzPts val="900"/>
              <a:buFont typeface="Arial"/>
              <a:buNone/>
            </a:pPr>
            <a:endParaRPr sz="900">
              <a:solidFill>
                <a:srgbClr val="000000"/>
              </a:solidFill>
              <a:latin typeface="Arial"/>
              <a:ea typeface="Arial"/>
              <a:cs typeface="Arial"/>
              <a:sym typeface="Arial"/>
            </a:endParaRPr>
          </a:p>
          <a:p>
            <a:pPr marL="0" marR="0" lvl="0" indent="0" algn="l" rtl="0">
              <a:lnSpc>
                <a:spcPct val="90000"/>
              </a:lnSpc>
              <a:spcBef>
                <a:spcPts val="1000"/>
              </a:spcBef>
              <a:spcAft>
                <a:spcPts val="0"/>
              </a:spcAft>
              <a:buClr>
                <a:schemeClr val="dk1"/>
              </a:buClr>
              <a:buSzPts val="900"/>
              <a:buFont typeface="Arial"/>
              <a:buNone/>
            </a:pPr>
            <a:endParaRPr sz="900">
              <a:solidFill>
                <a:srgbClr val="000000"/>
              </a:solidFill>
              <a:latin typeface="Arial"/>
              <a:ea typeface="Arial"/>
              <a:cs typeface="Arial"/>
              <a:sym typeface="Arial"/>
            </a:endParaRPr>
          </a:p>
          <a:p>
            <a:pPr marL="0" marR="0" lvl="0" indent="0" algn="l" rtl="0">
              <a:lnSpc>
                <a:spcPct val="90000"/>
              </a:lnSpc>
              <a:spcBef>
                <a:spcPts val="1000"/>
              </a:spcBef>
              <a:spcAft>
                <a:spcPts val="0"/>
              </a:spcAft>
              <a:buClr>
                <a:schemeClr val="dk1"/>
              </a:buClr>
              <a:buSzPts val="900"/>
              <a:buFont typeface="Arial"/>
              <a:buNone/>
            </a:pPr>
            <a:endParaRPr sz="900">
              <a:solidFill>
                <a:srgbClr val="000000"/>
              </a:solidFill>
              <a:latin typeface="Arial"/>
              <a:ea typeface="Arial"/>
              <a:cs typeface="Arial"/>
              <a:sym typeface="Arial"/>
            </a:endParaRPr>
          </a:p>
          <a:p>
            <a:pPr marL="0" marR="0" lvl="0" indent="0" algn="l" rtl="0">
              <a:lnSpc>
                <a:spcPct val="90000"/>
              </a:lnSpc>
              <a:spcBef>
                <a:spcPts val="1000"/>
              </a:spcBef>
              <a:spcAft>
                <a:spcPts val="0"/>
              </a:spcAft>
              <a:buClr>
                <a:srgbClr val="000000"/>
              </a:buClr>
              <a:buSzPts val="900"/>
              <a:buFont typeface="Arial"/>
              <a:buNone/>
            </a:pPr>
            <a:r>
              <a:rPr lang="en-US" sz="900">
                <a:solidFill>
                  <a:srgbClr val="000000"/>
                </a:solidFill>
                <a:latin typeface="Arial"/>
                <a:ea typeface="Arial"/>
                <a:cs typeface="Arial"/>
                <a:sym typeface="Arial"/>
              </a:rPr>
              <a:t>Thread 1 </a:t>
            </a:r>
            <a:endParaRPr/>
          </a:p>
          <a:p>
            <a:pPr marL="0" marR="0" lvl="0" indent="0" algn="l" rtl="0">
              <a:lnSpc>
                <a:spcPct val="90000"/>
              </a:lnSpc>
              <a:spcBef>
                <a:spcPts val="1000"/>
              </a:spcBef>
              <a:spcAft>
                <a:spcPts val="0"/>
              </a:spcAft>
              <a:buClr>
                <a:srgbClr val="000000"/>
              </a:buClr>
              <a:buSzPts val="900"/>
              <a:buFont typeface="Arial"/>
              <a:buNone/>
            </a:pPr>
            <a:r>
              <a:rPr lang="en-US" sz="900">
                <a:solidFill>
                  <a:srgbClr val="000000"/>
                </a:solidFill>
                <a:latin typeface="Arial"/>
                <a:ea typeface="Arial"/>
                <a:cs typeface="Arial"/>
                <a:sym typeface="Arial"/>
              </a:rPr>
              <a:t>Thread 2 </a:t>
            </a:r>
            <a:endParaRPr/>
          </a:p>
          <a:p>
            <a:pPr marL="0" marR="0" lvl="0" indent="0" algn="l" rtl="0">
              <a:lnSpc>
                <a:spcPct val="90000"/>
              </a:lnSpc>
              <a:spcBef>
                <a:spcPts val="1000"/>
              </a:spcBef>
              <a:spcAft>
                <a:spcPts val="0"/>
              </a:spcAft>
              <a:buClr>
                <a:srgbClr val="000000"/>
              </a:buClr>
              <a:buSzPts val="900"/>
              <a:buFont typeface="Arial"/>
              <a:buNone/>
            </a:pPr>
            <a:r>
              <a:rPr lang="en-US" sz="900">
                <a:solidFill>
                  <a:srgbClr val="000000"/>
                </a:solidFill>
                <a:latin typeface="Arial"/>
                <a:ea typeface="Arial"/>
                <a:cs typeface="Arial"/>
                <a:sym typeface="Arial"/>
              </a:rPr>
              <a:t>Thread 1 returns: 0</a:t>
            </a:r>
            <a:endParaRPr/>
          </a:p>
          <a:p>
            <a:pPr marL="0" marR="0" lvl="0" indent="0" algn="l" rtl="0">
              <a:lnSpc>
                <a:spcPct val="90000"/>
              </a:lnSpc>
              <a:spcBef>
                <a:spcPts val="1000"/>
              </a:spcBef>
              <a:spcAft>
                <a:spcPts val="0"/>
              </a:spcAft>
              <a:buClr>
                <a:srgbClr val="000000"/>
              </a:buClr>
              <a:buSzPts val="900"/>
              <a:buFont typeface="Arial"/>
              <a:buNone/>
            </a:pPr>
            <a:r>
              <a:rPr lang="en-US" sz="900">
                <a:solidFill>
                  <a:srgbClr val="000000"/>
                </a:solidFill>
                <a:latin typeface="Arial"/>
                <a:ea typeface="Arial"/>
                <a:cs typeface="Arial"/>
                <a:sym typeface="Arial"/>
              </a:rPr>
              <a:t>Thread 2 returns: 0</a:t>
            </a:r>
            <a:endParaRPr/>
          </a:p>
          <a:p>
            <a:pPr marL="228600" marR="0" lvl="0" indent="-171450" algn="l" rtl="0">
              <a:lnSpc>
                <a:spcPct val="90000"/>
              </a:lnSpc>
              <a:spcBef>
                <a:spcPts val="1000"/>
              </a:spcBef>
              <a:spcAft>
                <a:spcPts val="0"/>
              </a:spcAft>
              <a:buClr>
                <a:schemeClr val="dk1"/>
              </a:buClr>
              <a:buSzPts val="900"/>
              <a:buFont typeface="Arial"/>
              <a:buNone/>
            </a:pPr>
            <a:endParaRPr sz="900">
              <a:solidFill>
                <a:schemeClr val="dk1"/>
              </a:solidFill>
              <a:latin typeface="Corbel"/>
              <a:ea typeface="Corbel"/>
              <a:cs typeface="Corbel"/>
              <a:sym typeface="Corbe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5"/>
          <p:cNvSpPr txBox="1">
            <a:spLocks noGrp="1"/>
          </p:cNvSpPr>
          <p:nvPr>
            <p:ph type="body" idx="1"/>
          </p:nvPr>
        </p:nvSpPr>
        <p:spPr>
          <a:xfrm>
            <a:off x="142875" y="2847975"/>
            <a:ext cx="8686800" cy="238125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SzPts val="3300"/>
              <a:buFont typeface="Noto Sans Symbols"/>
              <a:buNone/>
            </a:pPr>
            <a:r>
              <a:rPr lang="en-US" sz="4400"/>
              <a:t>Any questions?</a:t>
            </a:r>
            <a:endParaRP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2"/>
          <p:cNvSpPr txBox="1"/>
          <p:nvPr/>
        </p:nvSpPr>
        <p:spPr>
          <a:xfrm>
            <a:off x="190749" y="1583473"/>
            <a:ext cx="8758379" cy="48889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Arial"/>
              <a:ea typeface="Arial"/>
              <a:cs typeface="Arial"/>
              <a:sym typeface="Arial"/>
            </a:endParaRPr>
          </a:p>
        </p:txBody>
      </p:sp>
      <p:sp>
        <p:nvSpPr>
          <p:cNvPr id="59" name="Google Shape;59;p2"/>
          <p:cNvSpPr txBox="1">
            <a:spLocks noGrp="1"/>
          </p:cNvSpPr>
          <p:nvPr>
            <p:ph type="title"/>
          </p:nvPr>
        </p:nvSpPr>
        <p:spPr>
          <a:xfrm>
            <a:off x="275917" y="858560"/>
            <a:ext cx="8550275" cy="615553"/>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4000" b="0"/>
              <a:t>Lab Outcomes</a:t>
            </a:r>
            <a:endParaRPr sz="4400" b="0"/>
          </a:p>
        </p:txBody>
      </p:sp>
      <p:sp>
        <p:nvSpPr>
          <p:cNvPr id="60" name="Google Shape;60;p2"/>
          <p:cNvSpPr txBox="1">
            <a:spLocks noGrp="1"/>
          </p:cNvSpPr>
          <p:nvPr>
            <p:ph type="body" idx="1"/>
          </p:nvPr>
        </p:nvSpPr>
        <p:spPr>
          <a:xfrm>
            <a:off x="344769" y="1683076"/>
            <a:ext cx="8604359" cy="1414051"/>
          </a:xfrm>
          <a:prstGeom prst="rect">
            <a:avLst/>
          </a:prstGeom>
          <a:noFill/>
          <a:ln>
            <a:noFill/>
          </a:ln>
        </p:spPr>
        <p:txBody>
          <a:bodyPr spcFirstLastPara="1" wrap="square" lIns="0" tIns="0" rIns="0" bIns="0" anchor="t" anchorCtr="0">
            <a:noAutofit/>
          </a:bodyPr>
          <a:lstStyle/>
          <a:p>
            <a:pPr marL="133350" lvl="0" indent="-133350" algn="l" rtl="0">
              <a:spcBef>
                <a:spcPts val="0"/>
              </a:spcBef>
              <a:spcAft>
                <a:spcPts val="0"/>
              </a:spcAft>
              <a:buClr>
                <a:srgbClr val="FF0000"/>
              </a:buClr>
              <a:buSzPts val="1800"/>
              <a:buFont typeface="Arial"/>
              <a:buChar char="•"/>
            </a:pPr>
            <a:r>
              <a:rPr lang="en-US" sz="2400" dirty="0"/>
              <a:t>develop C programs with various system calls in a Unix/Linux – based environment.</a:t>
            </a:r>
            <a:endParaRPr dirty="0"/>
          </a:p>
          <a:p>
            <a:pPr marL="133350" lvl="0" indent="-133350" algn="l" rtl="0">
              <a:spcBef>
                <a:spcPts val="480"/>
              </a:spcBef>
              <a:spcAft>
                <a:spcPts val="0"/>
              </a:spcAft>
              <a:buClr>
                <a:srgbClr val="FF0000"/>
              </a:buClr>
              <a:buSzPts val="1800"/>
              <a:buFont typeface="Arial"/>
              <a:buChar char="•"/>
            </a:pPr>
            <a:r>
              <a:rPr lang="en-US" sz="2400" dirty="0"/>
              <a:t>develop multi-threaded applications with synchronization primitives  </a:t>
            </a:r>
            <a:endParaRPr dirty="0"/>
          </a:p>
          <a:p>
            <a:pPr marL="133350" lvl="0" indent="-133350" algn="l" rtl="0">
              <a:spcBef>
                <a:spcPts val="480"/>
              </a:spcBef>
              <a:spcAft>
                <a:spcPts val="0"/>
              </a:spcAft>
              <a:buClr>
                <a:srgbClr val="FF0000"/>
              </a:buClr>
              <a:buSzPts val="1800"/>
              <a:buFont typeface="Arial"/>
              <a:buChar char="•"/>
            </a:pPr>
            <a:r>
              <a:rPr lang="en-US" sz="2400" dirty="0"/>
              <a:t>use network commands and tools such as ping, traceroute, telnet, route, </a:t>
            </a:r>
            <a:r>
              <a:rPr lang="en-US" sz="2400" dirty="0" err="1"/>
              <a:t>arp</a:t>
            </a:r>
            <a:r>
              <a:rPr lang="en-US" sz="2400" dirty="0"/>
              <a:t>, netstat, </a:t>
            </a:r>
            <a:r>
              <a:rPr lang="en-US" sz="2400" dirty="0" err="1"/>
              <a:t>ifconfig</a:t>
            </a:r>
            <a:r>
              <a:rPr lang="en-US" sz="2400" dirty="0"/>
              <a:t>, etc.</a:t>
            </a:r>
            <a:endParaRPr dirty="0"/>
          </a:p>
          <a:p>
            <a:pPr marL="133350" lvl="0" indent="-133350" algn="l" rtl="0">
              <a:spcBef>
                <a:spcPts val="480"/>
              </a:spcBef>
              <a:spcAft>
                <a:spcPts val="0"/>
              </a:spcAft>
              <a:buClr>
                <a:srgbClr val="FF0000"/>
              </a:buClr>
              <a:buSzPts val="1800"/>
              <a:buFont typeface="Arial"/>
              <a:buChar char="•"/>
            </a:pPr>
            <a:r>
              <a:rPr lang="en-US" sz="2400" dirty="0"/>
              <a:t>select and use appropriate system calls and socket programming tools in Unix/Linux and C to build transport layer TCP/IP and UDP/IP reliable/ unreliable data transfer services</a:t>
            </a:r>
            <a:endParaRPr dirty="0"/>
          </a:p>
          <a:p>
            <a:pPr marL="133350" lvl="0" indent="-133350" algn="l" rtl="0">
              <a:spcBef>
                <a:spcPts val="480"/>
              </a:spcBef>
              <a:spcAft>
                <a:spcPts val="0"/>
              </a:spcAft>
              <a:buClr>
                <a:srgbClr val="FF0000"/>
              </a:buClr>
              <a:buSzPts val="1800"/>
              <a:buFont typeface="Arial"/>
              <a:buChar char="•"/>
            </a:pPr>
            <a:r>
              <a:rPr lang="en-US" sz="2400" dirty="0"/>
              <a:t>develop algorithms and application in C for DV and LS routing protocols and for Ethernet and ARP </a:t>
            </a:r>
            <a:endParaRPr dirty="0"/>
          </a:p>
          <a:p>
            <a:pPr marL="133350" lvl="0" indent="-133350" algn="l" rtl="0">
              <a:spcBef>
                <a:spcPts val="480"/>
              </a:spcBef>
              <a:spcAft>
                <a:spcPts val="0"/>
              </a:spcAft>
              <a:buClr>
                <a:srgbClr val="FF0000"/>
              </a:buClr>
              <a:buSzPts val="1800"/>
              <a:buFont typeface="Arial"/>
              <a:buChar char="•"/>
            </a:pPr>
            <a:r>
              <a:rPr lang="en-US" sz="2400" dirty="0"/>
              <a:t>develop simple cryptography algorithms</a:t>
            </a:r>
            <a:endParaRPr sz="2400"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a:spLocks noGrp="1"/>
          </p:cNvSpPr>
          <p:nvPr>
            <p:ph type="title"/>
          </p:nvPr>
        </p:nvSpPr>
        <p:spPr>
          <a:xfrm>
            <a:off x="275917" y="858560"/>
            <a:ext cx="8550275" cy="615553"/>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4000" b="0"/>
              <a:t>Lab Topics</a:t>
            </a:r>
            <a:endParaRPr sz="4400" b="0"/>
          </a:p>
        </p:txBody>
      </p:sp>
      <p:sp>
        <p:nvSpPr>
          <p:cNvPr id="67" name="Google Shape;67;p3"/>
          <p:cNvSpPr txBox="1"/>
          <p:nvPr/>
        </p:nvSpPr>
        <p:spPr>
          <a:xfrm>
            <a:off x="190749" y="1628077"/>
            <a:ext cx="8758379" cy="430705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133350" marR="0" lvl="0" indent="-152400" algn="l" rtl="0">
              <a:spcBef>
                <a:spcPts val="0"/>
              </a:spcBef>
              <a:spcAft>
                <a:spcPts val="0"/>
              </a:spcAft>
              <a:buClr>
                <a:srgbClr val="FF0000"/>
              </a:buClr>
              <a:buSzPts val="2400"/>
              <a:buFont typeface="Arial"/>
              <a:buChar char="•"/>
            </a:pPr>
            <a:r>
              <a:rPr lang="en-US" sz="2400" dirty="0">
                <a:solidFill>
                  <a:schemeClr val="dk1"/>
                </a:solidFill>
                <a:latin typeface="Arial"/>
                <a:ea typeface="Arial"/>
                <a:cs typeface="Arial"/>
                <a:sym typeface="Arial"/>
              </a:rPr>
              <a:t> Lab1. Unix/Linux Commands and Overview of C Programming</a:t>
            </a:r>
            <a:endParaRPr sz="2000" dirty="0">
              <a:solidFill>
                <a:schemeClr val="dk1"/>
              </a:solidFill>
              <a:latin typeface="Arial"/>
              <a:ea typeface="Arial"/>
              <a:cs typeface="Arial"/>
              <a:sym typeface="Arial"/>
            </a:endParaRPr>
          </a:p>
          <a:p>
            <a:pPr marL="133350" marR="0" lvl="0" indent="-152400" algn="l" rtl="0">
              <a:spcBef>
                <a:spcPts val="0"/>
              </a:spcBef>
              <a:spcAft>
                <a:spcPts val="0"/>
              </a:spcAft>
              <a:buClr>
                <a:srgbClr val="FF0000"/>
              </a:buClr>
              <a:buSzPts val="2400"/>
              <a:buFont typeface="Arial"/>
              <a:buChar char="•"/>
            </a:pPr>
            <a:r>
              <a:rPr lang="en-US" sz="2400" dirty="0">
                <a:solidFill>
                  <a:schemeClr val="dk1"/>
                </a:solidFill>
                <a:latin typeface="Arial"/>
                <a:ea typeface="Arial"/>
                <a:cs typeface="Arial"/>
                <a:sym typeface="Arial"/>
              </a:rPr>
              <a:t> Lab2. Multithreading in C and network commands</a:t>
            </a:r>
            <a:endParaRPr sz="2000" dirty="0">
              <a:solidFill>
                <a:schemeClr val="dk1"/>
              </a:solidFill>
              <a:latin typeface="Arial"/>
              <a:ea typeface="Arial"/>
              <a:cs typeface="Arial"/>
              <a:sym typeface="Arial"/>
            </a:endParaRPr>
          </a:p>
          <a:p>
            <a:pPr marL="133350" marR="0" lvl="0" indent="-152400" algn="l" rtl="0">
              <a:spcBef>
                <a:spcPts val="0"/>
              </a:spcBef>
              <a:spcAft>
                <a:spcPts val="0"/>
              </a:spcAft>
              <a:buClr>
                <a:srgbClr val="FF0000"/>
              </a:buClr>
              <a:buSzPts val="2400"/>
              <a:buFont typeface="Arial"/>
              <a:buChar char="•"/>
            </a:pPr>
            <a:r>
              <a:rPr lang="en-US" sz="2400" dirty="0">
                <a:solidFill>
                  <a:schemeClr val="dk1"/>
                </a:solidFill>
                <a:latin typeface="Arial"/>
                <a:ea typeface="Arial"/>
                <a:cs typeface="Arial"/>
                <a:sym typeface="Arial"/>
              </a:rPr>
              <a:t> Lab3. TCP/IP socket programming</a:t>
            </a:r>
            <a:endParaRPr sz="2000" dirty="0">
              <a:solidFill>
                <a:schemeClr val="dk1"/>
              </a:solidFill>
              <a:latin typeface="Arial"/>
              <a:ea typeface="Arial"/>
              <a:cs typeface="Arial"/>
              <a:sym typeface="Arial"/>
            </a:endParaRPr>
          </a:p>
          <a:p>
            <a:pPr marL="133350" marR="0" lvl="0" indent="-152400" algn="l" rtl="0">
              <a:spcBef>
                <a:spcPts val="0"/>
              </a:spcBef>
              <a:spcAft>
                <a:spcPts val="0"/>
              </a:spcAft>
              <a:buClr>
                <a:srgbClr val="FF0000"/>
              </a:buClr>
              <a:buSzPts val="2400"/>
              <a:buFont typeface="Arial"/>
              <a:buChar char="•"/>
            </a:pPr>
            <a:r>
              <a:rPr lang="en-US" sz="2400" dirty="0">
                <a:solidFill>
                  <a:schemeClr val="dk1"/>
                </a:solidFill>
                <a:latin typeface="Arial"/>
                <a:ea typeface="Arial"/>
                <a:cs typeface="Arial"/>
                <a:sym typeface="Arial"/>
              </a:rPr>
              <a:t> Lab4. UDP/IP socket programming</a:t>
            </a:r>
            <a:endParaRPr sz="2000" dirty="0">
              <a:solidFill>
                <a:schemeClr val="dk1"/>
              </a:solidFill>
              <a:latin typeface="Arial"/>
              <a:ea typeface="Arial"/>
              <a:cs typeface="Arial"/>
              <a:sym typeface="Arial"/>
            </a:endParaRPr>
          </a:p>
          <a:p>
            <a:pPr marL="133350" marR="0" lvl="0" indent="-152400" algn="l" rtl="0">
              <a:spcBef>
                <a:spcPts val="0"/>
              </a:spcBef>
              <a:spcAft>
                <a:spcPts val="0"/>
              </a:spcAft>
              <a:buClr>
                <a:srgbClr val="FF0000"/>
              </a:buClr>
              <a:buSzPts val="2400"/>
              <a:buFont typeface="Arial"/>
              <a:buChar char="•"/>
            </a:pPr>
            <a:r>
              <a:rPr lang="en-US" sz="2400" dirty="0">
                <a:solidFill>
                  <a:schemeClr val="dk1"/>
                </a:solidFill>
                <a:latin typeface="Arial"/>
                <a:ea typeface="Arial"/>
                <a:cs typeface="Arial"/>
                <a:sym typeface="Arial"/>
              </a:rPr>
              <a:t> Lab5. Stop and Wait for unreliable channel</a:t>
            </a:r>
            <a:endParaRPr sz="2000" dirty="0">
              <a:solidFill>
                <a:schemeClr val="dk1"/>
              </a:solidFill>
              <a:latin typeface="Arial"/>
              <a:ea typeface="Arial"/>
              <a:cs typeface="Arial"/>
              <a:sym typeface="Arial"/>
            </a:endParaRPr>
          </a:p>
          <a:p>
            <a:pPr marL="133350" marR="0" lvl="0" indent="-152400" algn="l" rtl="0">
              <a:spcBef>
                <a:spcPts val="0"/>
              </a:spcBef>
              <a:spcAft>
                <a:spcPts val="0"/>
              </a:spcAft>
              <a:buClr>
                <a:srgbClr val="FF0000"/>
              </a:buClr>
              <a:buSzPts val="2400"/>
              <a:buFont typeface="Arial"/>
              <a:buChar char="•"/>
            </a:pPr>
            <a:r>
              <a:rPr lang="en-US" sz="2400" dirty="0">
                <a:solidFill>
                  <a:schemeClr val="dk1"/>
                </a:solidFill>
                <a:latin typeface="Arial"/>
                <a:ea typeface="Arial"/>
                <a:cs typeface="Arial"/>
                <a:sym typeface="Arial"/>
              </a:rPr>
              <a:t> Lab6. Stop and Wait for unreliable channel with loss</a:t>
            </a:r>
            <a:endParaRPr sz="2000" dirty="0">
              <a:solidFill>
                <a:schemeClr val="dk1"/>
              </a:solidFill>
              <a:latin typeface="Arial"/>
              <a:ea typeface="Arial"/>
              <a:cs typeface="Arial"/>
              <a:sym typeface="Arial"/>
            </a:endParaRPr>
          </a:p>
          <a:p>
            <a:pPr marL="133350" marR="0" lvl="0" indent="-152400" algn="l" rtl="0">
              <a:spcBef>
                <a:spcPts val="0"/>
              </a:spcBef>
              <a:spcAft>
                <a:spcPts val="0"/>
              </a:spcAft>
              <a:buClr>
                <a:srgbClr val="FF0000"/>
              </a:buClr>
              <a:buSzPts val="2400"/>
              <a:buFont typeface="Arial"/>
              <a:buChar char="•"/>
            </a:pPr>
            <a:r>
              <a:rPr lang="en-US" sz="2400" dirty="0">
                <a:solidFill>
                  <a:schemeClr val="dk1"/>
                </a:solidFill>
                <a:latin typeface="Arial"/>
                <a:ea typeface="Arial"/>
                <a:cs typeface="Arial"/>
                <a:sym typeface="Arial"/>
              </a:rPr>
              <a:t> Lab7. Link state routing protocol</a:t>
            </a:r>
            <a:endParaRPr sz="2000" dirty="0">
              <a:solidFill>
                <a:schemeClr val="dk1"/>
              </a:solidFill>
              <a:latin typeface="Arial"/>
              <a:ea typeface="Arial"/>
              <a:cs typeface="Arial"/>
              <a:sym typeface="Arial"/>
            </a:endParaRPr>
          </a:p>
          <a:p>
            <a:pPr marL="133350" marR="0" lvl="0" indent="-152400" algn="l" rtl="0">
              <a:spcBef>
                <a:spcPts val="0"/>
              </a:spcBef>
              <a:spcAft>
                <a:spcPts val="0"/>
              </a:spcAft>
              <a:buClr>
                <a:srgbClr val="FF0000"/>
              </a:buClr>
              <a:buSzPts val="2400"/>
              <a:buFont typeface="Arial"/>
              <a:buChar char="•"/>
            </a:pPr>
            <a:r>
              <a:rPr lang="en-US" sz="2400" dirty="0">
                <a:solidFill>
                  <a:schemeClr val="dk1"/>
                </a:solidFill>
                <a:latin typeface="Arial"/>
                <a:ea typeface="Arial"/>
                <a:cs typeface="Arial"/>
                <a:sym typeface="Arial"/>
              </a:rPr>
              <a:t> Lab8. GNS3 Network Emulator</a:t>
            </a:r>
            <a:endParaRPr sz="2000" dirty="0">
              <a:solidFill>
                <a:schemeClr val="dk1"/>
              </a:solidFill>
              <a:latin typeface="Arial"/>
              <a:ea typeface="Arial"/>
              <a:cs typeface="Arial"/>
              <a:sym typeface="Arial"/>
            </a:endParaRPr>
          </a:p>
          <a:p>
            <a:pPr marL="133350" marR="0" lvl="0" indent="-152400" algn="l" rtl="0">
              <a:spcBef>
                <a:spcPts val="0"/>
              </a:spcBef>
              <a:spcAft>
                <a:spcPts val="0"/>
              </a:spcAft>
              <a:buClr>
                <a:srgbClr val="FF0000"/>
              </a:buClr>
              <a:buSzPts val="2400"/>
              <a:buFont typeface="Arial"/>
              <a:buChar char="•"/>
            </a:pPr>
            <a:r>
              <a:rPr lang="en-US" sz="2400" dirty="0">
                <a:solidFill>
                  <a:schemeClr val="dk1"/>
                </a:solidFill>
                <a:latin typeface="Arial"/>
                <a:ea typeface="Arial"/>
                <a:cs typeface="Arial"/>
                <a:sym typeface="Arial"/>
              </a:rPr>
              <a:t> Lab9. Cryptography algorithms</a:t>
            </a:r>
            <a:endParaRPr sz="2000" dirty="0">
              <a:solidFill>
                <a:schemeClr val="dk1"/>
              </a:solidFill>
              <a:latin typeface="Arial"/>
              <a:ea typeface="Arial"/>
              <a:cs typeface="Arial"/>
              <a:sym typeface="Arial"/>
            </a:endParaRP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4"/>
          <p:cNvSpPr txBox="1">
            <a:spLocks noGrp="1"/>
          </p:cNvSpPr>
          <p:nvPr>
            <p:ph type="title"/>
          </p:nvPr>
        </p:nvSpPr>
        <p:spPr>
          <a:xfrm>
            <a:off x="296862" y="858558"/>
            <a:ext cx="8550275" cy="615553"/>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Technical Requirements and Resources</a:t>
            </a:r>
            <a:endParaRPr/>
          </a:p>
        </p:txBody>
      </p:sp>
      <p:sp>
        <p:nvSpPr>
          <p:cNvPr id="73" name="Google Shape;73;p4"/>
          <p:cNvSpPr txBox="1"/>
          <p:nvPr/>
        </p:nvSpPr>
        <p:spPr>
          <a:xfrm>
            <a:off x="190749" y="1628078"/>
            <a:ext cx="8758379" cy="472192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133350" marR="0" lvl="0" indent="-152400" algn="l" rtl="0">
              <a:spcBef>
                <a:spcPts val="0"/>
              </a:spcBef>
              <a:spcAft>
                <a:spcPts val="0"/>
              </a:spcAft>
              <a:buClr>
                <a:srgbClr val="FF0000"/>
              </a:buClr>
              <a:buSzPts val="2400"/>
              <a:buFont typeface="Arial"/>
              <a:buChar char="•"/>
            </a:pPr>
            <a:r>
              <a:rPr lang="en-US" sz="2400" dirty="0">
                <a:solidFill>
                  <a:schemeClr val="dk1"/>
                </a:solidFill>
                <a:latin typeface="Arial"/>
                <a:ea typeface="Arial"/>
                <a:cs typeface="Arial"/>
                <a:sym typeface="Arial"/>
              </a:rPr>
              <a:t> Unix/Linux, C</a:t>
            </a:r>
          </a:p>
          <a:p>
            <a:pPr marL="133350" marR="0" lvl="0" indent="-152400" algn="l" rtl="0">
              <a:spcBef>
                <a:spcPts val="0"/>
              </a:spcBef>
              <a:spcAft>
                <a:spcPts val="0"/>
              </a:spcAft>
              <a:buClr>
                <a:srgbClr val="FF0000"/>
              </a:buClr>
              <a:buSzPts val="2400"/>
              <a:buFont typeface="Arial"/>
              <a:buChar char="•"/>
            </a:pPr>
            <a:r>
              <a:rPr lang="en-US" sz="2400" dirty="0">
                <a:solidFill>
                  <a:schemeClr val="dk1"/>
                </a:solidFill>
                <a:latin typeface="Arial"/>
                <a:ea typeface="Arial"/>
                <a:cs typeface="Arial"/>
                <a:sym typeface="Arial"/>
              </a:rPr>
              <a:t> Compiler: Unix/ Linux </a:t>
            </a:r>
            <a:r>
              <a:rPr lang="en-US" sz="2400" dirty="0" err="1">
                <a:solidFill>
                  <a:schemeClr val="dk1"/>
                </a:solidFill>
                <a:latin typeface="Arial"/>
                <a:ea typeface="Arial"/>
                <a:cs typeface="Arial"/>
                <a:sym typeface="Arial"/>
              </a:rPr>
              <a:t>gcc</a:t>
            </a:r>
            <a:r>
              <a:rPr lang="en-US" sz="2400" dirty="0">
                <a:solidFill>
                  <a:schemeClr val="dk1"/>
                </a:solidFill>
                <a:latin typeface="Arial"/>
                <a:ea typeface="Arial"/>
                <a:cs typeface="Arial"/>
                <a:sym typeface="Arial"/>
              </a:rPr>
              <a:t>, MAC Xcode, and/or Visual Studio Code</a:t>
            </a:r>
            <a:endParaRPr dirty="0"/>
          </a:p>
          <a:p>
            <a:pPr marL="133350" marR="0" lvl="0" indent="-152400" algn="l" rtl="0">
              <a:spcBef>
                <a:spcPts val="0"/>
              </a:spcBef>
              <a:spcAft>
                <a:spcPts val="0"/>
              </a:spcAft>
              <a:buClr>
                <a:srgbClr val="FF0000"/>
              </a:buClr>
              <a:buSzPts val="2400"/>
              <a:buFont typeface="Arial"/>
              <a:buChar char="•"/>
            </a:pPr>
            <a:r>
              <a:rPr lang="en-US" sz="2400" dirty="0">
                <a:solidFill>
                  <a:schemeClr val="dk1"/>
                </a:solidFill>
                <a:latin typeface="Arial"/>
                <a:ea typeface="Arial"/>
                <a:cs typeface="Arial"/>
                <a:sym typeface="Arial"/>
              </a:rPr>
              <a:t> To access the lab computers remotely</a:t>
            </a:r>
            <a:r>
              <a:rPr lang="en-US" sz="1600" dirty="0">
                <a:solidFill>
                  <a:schemeClr val="dk1"/>
                </a:solidFill>
                <a:latin typeface="Arial"/>
                <a:ea typeface="Arial"/>
                <a:cs typeface="Arial"/>
                <a:sym typeface="Arial"/>
              </a:rPr>
              <a:t> </a:t>
            </a:r>
            <a:endParaRPr dirty="0"/>
          </a:p>
          <a:p>
            <a:pPr marL="590550" marR="0" lvl="1" indent="-133350" algn="l" rtl="0">
              <a:spcBef>
                <a:spcPts val="0"/>
              </a:spcBef>
              <a:spcAft>
                <a:spcPts val="0"/>
              </a:spcAft>
              <a:buClr>
                <a:srgbClr val="FF0000"/>
              </a:buClr>
              <a:buSzPts val="1600"/>
              <a:buFont typeface="Arial"/>
              <a:buChar char="•"/>
            </a:pPr>
            <a:r>
              <a:rPr lang="en-US" sz="1600" b="0" i="0" u="sng" strike="noStrike" cap="none" dirty="0">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https://wiki.helpme.engr.scu.edu/index.php/ECC_Remote_Access_Overview (Links to an external site.)</a:t>
            </a:r>
            <a:r>
              <a:rPr lang="en-US" sz="1600" b="0" i="0" u="none" strike="noStrike" cap="none" dirty="0">
                <a:solidFill>
                  <a:schemeClr val="dk1"/>
                </a:solidFill>
                <a:latin typeface="Arial"/>
                <a:ea typeface="Arial"/>
                <a:cs typeface="Arial"/>
                <a:sym typeface="Arial"/>
              </a:rPr>
              <a:t> </a:t>
            </a:r>
            <a:endParaRPr dirty="0"/>
          </a:p>
          <a:p>
            <a:pPr marL="133350" marR="0" lvl="0" indent="-152400" algn="l" rtl="0">
              <a:spcBef>
                <a:spcPts val="0"/>
              </a:spcBef>
              <a:spcAft>
                <a:spcPts val="0"/>
              </a:spcAft>
              <a:buClr>
                <a:srgbClr val="FF0000"/>
              </a:buClr>
              <a:buSzPts val="2400"/>
              <a:buFont typeface="Arial"/>
              <a:buChar char="•"/>
            </a:pPr>
            <a:r>
              <a:rPr lang="en-US" sz="2400" dirty="0">
                <a:solidFill>
                  <a:schemeClr val="dk1"/>
                </a:solidFill>
                <a:latin typeface="Arial"/>
                <a:ea typeface="Arial"/>
                <a:cs typeface="Arial"/>
                <a:sym typeface="Arial"/>
              </a:rPr>
              <a:t> To create an account and use a default password: </a:t>
            </a:r>
            <a:endParaRPr dirty="0"/>
          </a:p>
          <a:p>
            <a:pPr marL="590550" marR="0" lvl="1" indent="-133350" algn="l" rtl="0">
              <a:spcBef>
                <a:spcPts val="0"/>
              </a:spcBef>
              <a:spcAft>
                <a:spcPts val="0"/>
              </a:spcAft>
              <a:buClr>
                <a:srgbClr val="FF0000"/>
              </a:buClr>
              <a:buSzPts val="1600"/>
              <a:buFont typeface="Arial"/>
              <a:buChar char="•"/>
            </a:pPr>
            <a:r>
              <a:rPr lang="en-US" sz="1600" b="0" i="0" u="sng" strike="noStrike" cap="none" dirty="0">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https://wiki.helpme.engr.scu.edu/index.php/Accounts#Default_Passwords (Links to an external site.)</a:t>
            </a:r>
            <a:endParaRPr sz="1600" b="0" i="0" u="sng" strike="noStrike" cap="none" dirty="0">
              <a:solidFill>
                <a:schemeClr val="dk1"/>
              </a:solidFill>
              <a:latin typeface="Arial"/>
              <a:ea typeface="Arial"/>
              <a:cs typeface="Arial"/>
              <a:sym typeface="Arial"/>
            </a:endParaRPr>
          </a:p>
          <a:p>
            <a:pPr marL="133350" marR="0" lvl="0" indent="-152400" algn="l" rtl="0">
              <a:spcBef>
                <a:spcPts val="0"/>
              </a:spcBef>
              <a:spcAft>
                <a:spcPts val="0"/>
              </a:spcAft>
              <a:buClr>
                <a:srgbClr val="FF0000"/>
              </a:buClr>
              <a:buSzPts val="2400"/>
              <a:buFont typeface="Arial"/>
              <a:buChar char="•"/>
            </a:pPr>
            <a:r>
              <a:rPr lang="en-US" sz="2400" dirty="0">
                <a:solidFill>
                  <a:schemeClr val="dk1"/>
                </a:solidFill>
                <a:latin typeface="Arial"/>
                <a:ea typeface="Arial"/>
                <a:cs typeface="Arial"/>
                <a:sym typeface="Arial"/>
              </a:rPr>
              <a:t> Tutorial for using SSH and Terminal: </a:t>
            </a:r>
            <a:endParaRPr dirty="0"/>
          </a:p>
          <a:p>
            <a:pPr marL="590550" marR="0" lvl="1" indent="-133350" algn="l" rtl="0">
              <a:spcBef>
                <a:spcPts val="0"/>
              </a:spcBef>
              <a:spcAft>
                <a:spcPts val="0"/>
              </a:spcAft>
              <a:buClr>
                <a:srgbClr val="FF0000"/>
              </a:buClr>
              <a:buSzPts val="1600"/>
              <a:buFont typeface="Arial"/>
              <a:buChar char="•"/>
            </a:pPr>
            <a:r>
              <a:rPr lang="en-US" sz="1600" b="0" i="0" u="sng" strike="noStrike" cap="none" dirty="0">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https://sites.google.com/scu.edu/scuacmw/resources?authuser=0 (Links to an external site.)</a:t>
            </a:r>
            <a:endParaRPr sz="1600" b="0" i="0" u="sng" strike="noStrike" cap="none" dirty="0">
              <a:solidFill>
                <a:schemeClr val="dk1"/>
              </a:solidFill>
              <a:latin typeface="Arial"/>
              <a:ea typeface="Arial"/>
              <a:cs typeface="Arial"/>
              <a:sym typeface="Arial"/>
            </a:endParaRPr>
          </a:p>
          <a:p>
            <a:pPr marL="133350" marR="0" lvl="0" indent="-152400" algn="l" rtl="0">
              <a:spcBef>
                <a:spcPts val="0"/>
              </a:spcBef>
              <a:spcAft>
                <a:spcPts val="0"/>
              </a:spcAft>
              <a:buClr>
                <a:srgbClr val="FF0000"/>
              </a:buClr>
              <a:buSzPts val="2400"/>
              <a:buFont typeface="Arial"/>
              <a:buChar char="•"/>
            </a:pPr>
            <a:r>
              <a:rPr lang="en-US" sz="2400" dirty="0">
                <a:solidFill>
                  <a:schemeClr val="dk1"/>
                </a:solidFill>
                <a:latin typeface="Arial"/>
                <a:ea typeface="Arial"/>
                <a:cs typeface="Arial"/>
                <a:sym typeface="Arial"/>
              </a:rPr>
              <a:t> Remote software development: </a:t>
            </a:r>
            <a:endParaRPr dirty="0"/>
          </a:p>
          <a:p>
            <a:pPr marL="590550" marR="0" lvl="1" indent="-133350" algn="l" rtl="0">
              <a:spcBef>
                <a:spcPts val="0"/>
              </a:spcBef>
              <a:spcAft>
                <a:spcPts val="0"/>
              </a:spcAft>
              <a:buClr>
                <a:srgbClr val="FF0000"/>
              </a:buClr>
              <a:buSzPts val="1600"/>
              <a:buFont typeface="Arial"/>
              <a:buChar char="•"/>
            </a:pPr>
            <a:r>
              <a:rPr lang="en-US" sz="1600" b="0" i="0" u="sng" strike="noStrike" cap="none" dirty="0">
                <a:solidFill>
                  <a:schemeClr val="dk1"/>
                </a:solidFill>
                <a:latin typeface="Arial"/>
                <a:ea typeface="Arial"/>
                <a:cs typeface="Arial"/>
                <a:sym typeface="Arial"/>
                <a:hlinkClick r:id="rId6">
                  <a:extLst>
                    <a:ext uri="{A12FA001-AC4F-418D-AE19-62706E023703}">
                      <ahyp:hlinkClr xmlns:ahyp="http://schemas.microsoft.com/office/drawing/2018/hyperlinkcolor" val="tx"/>
                    </a:ext>
                  </a:extLst>
                </a:hlinkClick>
              </a:rPr>
              <a:t>https://docs.google.com/document/d/1xH3tZ22JwYxVsu6kUKT3qPibMsGnFdmWQGWc7Vwc_jM/edit</a:t>
            </a:r>
            <a:endParaRPr sz="1600" b="0" i="0" u="none" strike="noStrike" cap="none" dirty="0">
              <a:solidFill>
                <a:schemeClr val="dk1"/>
              </a:solidFill>
              <a:latin typeface="Arial"/>
              <a:ea typeface="Arial"/>
              <a:cs typeface="Arial"/>
              <a:sym typeface="Arial"/>
            </a:endParaRPr>
          </a:p>
          <a:p>
            <a:pPr marL="133350" marR="0" lvl="0" indent="0" algn="l" rtl="0">
              <a:spcBef>
                <a:spcPts val="0"/>
              </a:spcBef>
              <a:spcAft>
                <a:spcPts val="0"/>
              </a:spcAft>
              <a:buClr>
                <a:srgbClr val="FF0000"/>
              </a:buClr>
              <a:buSzPts val="2400"/>
              <a:buFont typeface="Arial"/>
              <a:buNone/>
            </a:pPr>
            <a:endParaRPr sz="2400" i="1" dirty="0">
              <a:solidFill>
                <a:schemeClr val="dk1"/>
              </a:solidFill>
              <a:latin typeface="Arial"/>
              <a:ea typeface="Arial"/>
              <a:cs typeface="Arial"/>
              <a:sym typeface="Arial"/>
            </a:endParaRPr>
          </a:p>
          <a:p>
            <a:pPr marL="133350" marR="0" lvl="0" indent="-6350" algn="l" rtl="0">
              <a:spcBef>
                <a:spcPts val="0"/>
              </a:spcBef>
              <a:spcAft>
                <a:spcPts val="0"/>
              </a:spcAft>
              <a:buClr>
                <a:srgbClr val="FF0000"/>
              </a:buClr>
              <a:buSzPts val="2000"/>
              <a:buFont typeface="Arial"/>
              <a:buNone/>
            </a:pPr>
            <a:endParaRPr sz="2000" dirty="0">
              <a:solidFill>
                <a:schemeClr val="dk1"/>
              </a:solidFill>
              <a:latin typeface="Arial"/>
              <a:ea typeface="Arial"/>
              <a:cs typeface="Arial"/>
              <a:sym typeface="Arial"/>
            </a:endParaRP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5"/>
          <p:cNvSpPr txBox="1">
            <a:spLocks noGrp="1"/>
          </p:cNvSpPr>
          <p:nvPr>
            <p:ph type="title"/>
          </p:nvPr>
        </p:nvSpPr>
        <p:spPr>
          <a:xfrm>
            <a:off x="296861" y="791652"/>
            <a:ext cx="8550275" cy="677108"/>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4400"/>
              <a:t>Grading and Late Policy</a:t>
            </a:r>
            <a:endParaRPr/>
          </a:p>
        </p:txBody>
      </p:sp>
      <p:sp>
        <p:nvSpPr>
          <p:cNvPr id="79" name="Google Shape;79;p5"/>
          <p:cNvSpPr txBox="1"/>
          <p:nvPr/>
        </p:nvSpPr>
        <p:spPr>
          <a:xfrm>
            <a:off x="190749" y="1628078"/>
            <a:ext cx="8758379" cy="3546088"/>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133350" marR="0" lvl="0" indent="-152400" algn="l" rtl="0">
              <a:spcBef>
                <a:spcPts val="0"/>
              </a:spcBef>
              <a:spcAft>
                <a:spcPts val="0"/>
              </a:spcAft>
              <a:buClr>
                <a:srgbClr val="FF0000"/>
              </a:buClr>
              <a:buSzPts val="2400"/>
              <a:buFont typeface="Arial"/>
              <a:buChar char="•"/>
            </a:pPr>
            <a:r>
              <a:rPr lang="en-US" sz="2400" dirty="0">
                <a:solidFill>
                  <a:schemeClr val="dk1"/>
                </a:solidFill>
                <a:latin typeface="Arial"/>
                <a:ea typeface="Arial"/>
                <a:cs typeface="Arial"/>
                <a:sym typeface="Arial"/>
              </a:rPr>
              <a:t> Labs will be posted on Monday each week and will be due the next Monday</a:t>
            </a:r>
            <a:endParaRPr dirty="0"/>
          </a:p>
          <a:p>
            <a:pPr marL="133350" marR="0" lvl="0" indent="-152400" algn="l" rtl="0">
              <a:spcBef>
                <a:spcPts val="0"/>
              </a:spcBef>
              <a:spcAft>
                <a:spcPts val="0"/>
              </a:spcAft>
              <a:buClr>
                <a:srgbClr val="FF0000"/>
              </a:buClr>
              <a:buSzPts val="2400"/>
              <a:buFont typeface="Arial"/>
              <a:buChar char="•"/>
            </a:pPr>
            <a:r>
              <a:rPr lang="en-US" sz="2400" dirty="0">
                <a:solidFill>
                  <a:schemeClr val="dk1"/>
                </a:solidFill>
                <a:latin typeface="Arial"/>
                <a:ea typeface="Arial"/>
                <a:cs typeface="Arial"/>
                <a:sym typeface="Arial"/>
              </a:rPr>
              <a:t> Grade distribution:</a:t>
            </a:r>
            <a:endParaRPr dirty="0"/>
          </a:p>
          <a:p>
            <a:pPr marL="590550" marR="0" lvl="1" indent="-152400" algn="l" rtl="0">
              <a:spcBef>
                <a:spcPts val="0"/>
              </a:spcBef>
              <a:spcAft>
                <a:spcPts val="0"/>
              </a:spcAft>
              <a:buClr>
                <a:srgbClr val="FF0000"/>
              </a:buClr>
              <a:buSzPts val="2400"/>
              <a:buFont typeface="Arial"/>
              <a:buChar char="•"/>
            </a:pPr>
            <a:r>
              <a:rPr lang="en-US" sz="2400" b="0" i="0" u="none" strike="noStrike" cap="none" dirty="0">
                <a:solidFill>
                  <a:schemeClr val="dk1"/>
                </a:solidFill>
                <a:latin typeface="Arial"/>
                <a:ea typeface="Arial"/>
                <a:cs typeface="Arial"/>
                <a:sym typeface="Arial"/>
              </a:rPr>
              <a:t> Attendance	10%</a:t>
            </a:r>
            <a:endParaRPr dirty="0"/>
          </a:p>
          <a:p>
            <a:pPr marL="590550" marR="0" lvl="1" indent="-152400" algn="l" rtl="0">
              <a:spcBef>
                <a:spcPts val="0"/>
              </a:spcBef>
              <a:spcAft>
                <a:spcPts val="0"/>
              </a:spcAft>
              <a:buClr>
                <a:srgbClr val="FF0000"/>
              </a:buClr>
              <a:buSzPts val="2400"/>
              <a:buFont typeface="Arial"/>
              <a:buChar char="•"/>
            </a:pPr>
            <a:r>
              <a:rPr lang="en-US" sz="2400" b="0" i="0" u="none" strike="noStrike" cap="none" dirty="0">
                <a:solidFill>
                  <a:schemeClr val="dk1"/>
                </a:solidFill>
                <a:latin typeface="Arial"/>
                <a:ea typeface="Arial"/>
                <a:cs typeface="Arial"/>
                <a:sym typeface="Arial"/>
              </a:rPr>
              <a:t> Code 		65%</a:t>
            </a:r>
            <a:endParaRPr dirty="0"/>
          </a:p>
          <a:p>
            <a:pPr marL="590550" marR="0" lvl="1" indent="-152400" algn="l" rtl="0">
              <a:spcBef>
                <a:spcPts val="0"/>
              </a:spcBef>
              <a:spcAft>
                <a:spcPts val="0"/>
              </a:spcAft>
              <a:buClr>
                <a:srgbClr val="FF0000"/>
              </a:buClr>
              <a:buSzPts val="2400"/>
              <a:buFont typeface="Arial"/>
              <a:buChar char="•"/>
            </a:pPr>
            <a:r>
              <a:rPr lang="en-US" sz="2400" b="0" i="0" u="none" strike="noStrike" cap="none" dirty="0">
                <a:solidFill>
                  <a:schemeClr val="dk1"/>
                </a:solidFill>
                <a:latin typeface="Arial"/>
                <a:ea typeface="Arial"/>
                <a:cs typeface="Arial"/>
                <a:sym typeface="Arial"/>
              </a:rPr>
              <a:t> Demo		25%</a:t>
            </a:r>
            <a:endParaRPr dirty="0"/>
          </a:p>
          <a:p>
            <a:pPr marL="133350" marR="0" lvl="0" indent="-152400" algn="l" rtl="0">
              <a:spcBef>
                <a:spcPts val="0"/>
              </a:spcBef>
              <a:spcAft>
                <a:spcPts val="0"/>
              </a:spcAft>
              <a:buClr>
                <a:srgbClr val="FF0000"/>
              </a:buClr>
              <a:buSzPts val="2400"/>
              <a:buFont typeface="Arial"/>
              <a:buChar char="•"/>
            </a:pPr>
            <a:r>
              <a:rPr lang="en-US" sz="2400" dirty="0">
                <a:solidFill>
                  <a:schemeClr val="dk1"/>
                </a:solidFill>
                <a:latin typeface="Arial"/>
                <a:ea typeface="Arial"/>
                <a:cs typeface="Arial"/>
                <a:sym typeface="Arial"/>
              </a:rPr>
              <a:t> </a:t>
            </a:r>
            <a:r>
              <a:rPr lang="en-US" sz="2400" b="1" dirty="0">
                <a:solidFill>
                  <a:srgbClr val="FF0000"/>
                </a:solidFill>
                <a:latin typeface="Arial"/>
                <a:ea typeface="Arial"/>
                <a:cs typeface="Arial"/>
                <a:sym typeface="Arial"/>
              </a:rPr>
              <a:t>10% of the grade will be deducted for late submission</a:t>
            </a:r>
            <a:endParaRPr b="1" dirty="0">
              <a:solidFill>
                <a:srgbClr val="FF0000"/>
              </a:solidFill>
            </a:endParaRPr>
          </a:p>
          <a:p>
            <a:pPr marL="133350" marR="0" lvl="0" indent="-152400" algn="l" rtl="0">
              <a:spcBef>
                <a:spcPts val="0"/>
              </a:spcBef>
              <a:spcAft>
                <a:spcPts val="0"/>
              </a:spcAft>
              <a:buClr>
                <a:srgbClr val="FF0000"/>
              </a:buClr>
              <a:buSzPts val="2400"/>
              <a:buFont typeface="Arial"/>
              <a:buChar char="•"/>
            </a:pPr>
            <a:r>
              <a:rPr lang="en-US" sz="2400" dirty="0">
                <a:solidFill>
                  <a:schemeClr val="dk1"/>
                </a:solidFill>
                <a:latin typeface="Arial"/>
                <a:ea typeface="Arial"/>
                <a:cs typeface="Arial"/>
                <a:sym typeface="Arial"/>
              </a:rPr>
              <a:t> No submission will be accepted after one week without excuse/ permission</a:t>
            </a:r>
            <a:endParaRPr dirty="0"/>
          </a:p>
          <a:p>
            <a:pPr marL="133350" marR="0" lvl="0" indent="0" algn="l" rtl="0">
              <a:spcBef>
                <a:spcPts val="0"/>
              </a:spcBef>
              <a:spcAft>
                <a:spcPts val="0"/>
              </a:spcAft>
              <a:buClr>
                <a:srgbClr val="FF0000"/>
              </a:buClr>
              <a:buSzPts val="2400"/>
              <a:buFont typeface="Arial"/>
              <a:buNone/>
            </a:pPr>
            <a:endParaRPr sz="2400" dirty="0">
              <a:solidFill>
                <a:schemeClr val="dk1"/>
              </a:solidFill>
              <a:latin typeface="Arial"/>
              <a:ea typeface="Arial"/>
              <a:cs typeface="Arial"/>
              <a:sym typeface="Arial"/>
            </a:endParaRPr>
          </a:p>
          <a:p>
            <a:pPr marL="0" marR="0" lvl="0" indent="0" algn="l" rtl="0">
              <a:spcBef>
                <a:spcPts val="0"/>
              </a:spcBef>
              <a:spcAft>
                <a:spcPts val="0"/>
              </a:spcAft>
              <a:buNone/>
            </a:pPr>
            <a:endParaRPr sz="2000" dirty="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288413" y="801038"/>
            <a:ext cx="8550275" cy="677108"/>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4400" b="0"/>
              <a:t>Honor code </a:t>
            </a:r>
            <a:endParaRPr b="0"/>
          </a:p>
        </p:txBody>
      </p:sp>
      <p:sp>
        <p:nvSpPr>
          <p:cNvPr id="86" name="Google Shape;86;p6"/>
          <p:cNvSpPr txBox="1"/>
          <p:nvPr/>
        </p:nvSpPr>
        <p:spPr>
          <a:xfrm>
            <a:off x="288413" y="1661097"/>
            <a:ext cx="8675705" cy="184175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177800" marR="0" lvl="0" indent="-177800" algn="l" rtl="0">
              <a:spcBef>
                <a:spcPts val="0"/>
              </a:spcBef>
              <a:spcAft>
                <a:spcPts val="0"/>
              </a:spcAft>
              <a:buClr>
                <a:srgbClr val="FF0000"/>
              </a:buClr>
              <a:buSzPts val="2400"/>
              <a:buFont typeface="Arial"/>
              <a:buChar char="•"/>
            </a:pPr>
            <a:r>
              <a:rPr lang="en-US" sz="2400">
                <a:solidFill>
                  <a:schemeClr val="dk1"/>
                </a:solidFill>
                <a:latin typeface="Arial"/>
                <a:ea typeface="Arial"/>
                <a:cs typeface="Arial"/>
                <a:sym typeface="Arial"/>
              </a:rPr>
              <a:t>All students taking courses in the School of Engineering agree, individually and collectively, that they will neither give nor receive unpermitted aid in examinations, assignments, or other course work that is to be used by the instructor as a basis for grading. </a:t>
            </a:r>
            <a:endParaRPr/>
          </a:p>
          <a:p>
            <a:pPr marL="0" marR="0" lvl="0" indent="0" algn="ctr" rtl="0">
              <a:spcBef>
                <a:spcPts val="0"/>
              </a:spcBef>
              <a:spcAft>
                <a:spcPts val="0"/>
              </a:spcAft>
              <a:buNone/>
            </a:pPr>
            <a:r>
              <a:rPr lang="en-US" sz="2400">
                <a:solidFill>
                  <a:schemeClr val="dk1"/>
                </a:solidFill>
                <a:latin typeface="Arial"/>
                <a:ea typeface="Arial"/>
                <a:cs typeface="Arial"/>
                <a:sym typeface="Arial"/>
              </a:rPr>
              <a:t> </a:t>
            </a:r>
            <a:endParaRP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7"/>
          <p:cNvSpPr/>
          <p:nvPr/>
        </p:nvSpPr>
        <p:spPr>
          <a:xfrm>
            <a:off x="344774" y="2924419"/>
            <a:ext cx="8488389" cy="876300"/>
          </a:xfrm>
          <a:prstGeom prst="rect">
            <a:avLst/>
          </a:prstGeom>
          <a:noFill/>
          <a:ln>
            <a:noFill/>
          </a:ln>
        </p:spPr>
        <p:txBody>
          <a:bodyPr spcFirstLastPara="1" wrap="square" lIns="0" tIns="0" rIns="0" bIns="0" anchor="t" anchorCtr="0">
            <a:noAutofit/>
          </a:bodyPr>
          <a:lstStyle/>
          <a:p>
            <a:pPr marL="382588" marR="0" lvl="0" indent="-382588" algn="ctr" rtl="0">
              <a:spcBef>
                <a:spcPts val="0"/>
              </a:spcBef>
              <a:spcAft>
                <a:spcPts val="0"/>
              </a:spcAft>
              <a:buClr>
                <a:schemeClr val="dk2"/>
              </a:buClr>
              <a:buSzPts val="1440"/>
              <a:buFont typeface="Noto Sans Symbols"/>
              <a:buNone/>
            </a:pPr>
            <a:br>
              <a:rPr lang="en-US" sz="1800">
                <a:solidFill>
                  <a:schemeClr val="dk2"/>
                </a:solidFill>
                <a:latin typeface="Calibri"/>
                <a:ea typeface="Calibri"/>
                <a:cs typeface="Calibri"/>
                <a:sym typeface="Calibri"/>
              </a:rPr>
            </a:br>
            <a:endParaRPr sz="1600">
              <a:solidFill>
                <a:schemeClr val="dk2"/>
              </a:solidFill>
              <a:latin typeface="Calibri"/>
              <a:ea typeface="Calibri"/>
              <a:cs typeface="Calibri"/>
              <a:sym typeface="Calibri"/>
            </a:endParaRPr>
          </a:p>
          <a:p>
            <a:pPr marL="382588" marR="0" lvl="0" indent="-382588" algn="ctr" rtl="0">
              <a:lnSpc>
                <a:spcPct val="120000"/>
              </a:lnSpc>
              <a:spcBef>
                <a:spcPts val="0"/>
              </a:spcBef>
              <a:spcAft>
                <a:spcPts val="0"/>
              </a:spcAft>
              <a:buNone/>
            </a:pPr>
            <a:r>
              <a:rPr lang="en-US" sz="2800">
                <a:solidFill>
                  <a:schemeClr val="dk2"/>
                </a:solidFill>
                <a:latin typeface="Corbel"/>
                <a:ea typeface="Corbel"/>
                <a:cs typeface="Corbel"/>
                <a:sym typeface="Corbel"/>
              </a:rPr>
              <a:t>COEN 146L: Computer Networks Lab</a:t>
            </a:r>
            <a:endParaRPr/>
          </a:p>
          <a:p>
            <a:pPr marL="382588" marR="0" lvl="0" indent="-382588" algn="ctr" rtl="0">
              <a:lnSpc>
                <a:spcPct val="120000"/>
              </a:lnSpc>
              <a:spcBef>
                <a:spcPts val="0"/>
              </a:spcBef>
              <a:spcAft>
                <a:spcPts val="0"/>
              </a:spcAft>
              <a:buNone/>
            </a:pPr>
            <a:endParaRPr sz="1800">
              <a:solidFill>
                <a:schemeClr val="dk2"/>
              </a:solidFill>
              <a:latin typeface="Corbel"/>
              <a:ea typeface="Corbel"/>
              <a:cs typeface="Corbel"/>
              <a:sym typeface="Corbel"/>
            </a:endParaRPr>
          </a:p>
          <a:p>
            <a:pPr marL="382588" marR="0" lvl="0" indent="-382588" algn="ctr" rtl="0">
              <a:spcBef>
                <a:spcPts val="0"/>
              </a:spcBef>
              <a:spcAft>
                <a:spcPts val="0"/>
              </a:spcAft>
              <a:buNone/>
            </a:pPr>
            <a:endParaRPr sz="1600">
              <a:solidFill>
                <a:schemeClr val="dk2"/>
              </a:solidFill>
              <a:latin typeface="Corbel"/>
              <a:ea typeface="Corbel"/>
              <a:cs typeface="Corbel"/>
              <a:sym typeface="Corbel"/>
            </a:endParaRPr>
          </a:p>
          <a:p>
            <a:pPr marL="382588" marR="0" lvl="0" indent="-382588" algn="ctr" rtl="0">
              <a:spcBef>
                <a:spcPts val="0"/>
              </a:spcBef>
              <a:spcAft>
                <a:spcPts val="0"/>
              </a:spcAft>
              <a:buNone/>
            </a:pPr>
            <a:endParaRPr sz="1800">
              <a:solidFill>
                <a:schemeClr val="dk2"/>
              </a:solidFill>
              <a:latin typeface="Corbel"/>
              <a:ea typeface="Corbel"/>
              <a:cs typeface="Corbel"/>
              <a:sym typeface="Corbel"/>
            </a:endParaRPr>
          </a:p>
          <a:p>
            <a:pPr marL="382588" marR="0" lvl="0" indent="-382588" algn="ctr" rtl="0">
              <a:spcBef>
                <a:spcPts val="0"/>
              </a:spcBef>
              <a:spcAft>
                <a:spcPts val="0"/>
              </a:spcAft>
              <a:buNone/>
            </a:pPr>
            <a:r>
              <a:rPr lang="en-US" sz="1800">
                <a:solidFill>
                  <a:schemeClr val="dk2"/>
                </a:solidFill>
                <a:latin typeface="Corbel"/>
                <a:ea typeface="Corbel"/>
                <a:cs typeface="Corbel"/>
                <a:sym typeface="Corbel"/>
              </a:rPr>
              <a:t>Lab 1</a:t>
            </a:r>
            <a:endParaRPr/>
          </a:p>
        </p:txBody>
      </p:sp>
      <p:sp>
        <p:nvSpPr>
          <p:cNvPr id="92" name="Google Shape;92;p7"/>
          <p:cNvSpPr txBox="1">
            <a:spLocks noGrp="1"/>
          </p:cNvSpPr>
          <p:nvPr>
            <p:ph type="title"/>
          </p:nvPr>
        </p:nvSpPr>
        <p:spPr>
          <a:xfrm>
            <a:off x="310837" y="1854464"/>
            <a:ext cx="8488389" cy="1574536"/>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solidFill>
                  <a:schemeClr val="dk2"/>
                </a:solidFill>
              </a:rPr>
              <a:t>Unix/Linux Commands and Overview of C Programming</a:t>
            </a:r>
            <a:br>
              <a:rPr lang="en-US">
                <a:solidFill>
                  <a:schemeClr val="dk2"/>
                </a:solidFill>
              </a:rPr>
            </a:br>
            <a:r>
              <a:rPr lang="en-US">
                <a:solidFill>
                  <a:schemeClr val="dk2"/>
                </a:solidFill>
              </a:rPr>
              <a:t> </a:t>
            </a:r>
            <a:br>
              <a:rPr lang="en-US">
                <a:solidFill>
                  <a:schemeClr val="dk2"/>
                </a:solidFill>
              </a:rPr>
            </a:br>
            <a:br>
              <a:rPr lang="en-US">
                <a:solidFill>
                  <a:schemeClr val="dk2"/>
                </a:solidFill>
              </a:rPr>
            </a:br>
            <a:endParaRPr sz="3600" b="0">
              <a:latin typeface="Corbel"/>
              <a:ea typeface="Corbel"/>
              <a:cs typeface="Corbel"/>
              <a:sym typeface="Corbel"/>
            </a:endParaRP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8"/>
          <p:cNvSpPr txBox="1">
            <a:spLocks noGrp="1"/>
          </p:cNvSpPr>
          <p:nvPr>
            <p:ph type="title"/>
          </p:nvPr>
        </p:nvSpPr>
        <p:spPr>
          <a:xfrm>
            <a:off x="209008" y="812997"/>
            <a:ext cx="8550275" cy="677108"/>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4400"/>
              <a:t>Objectives</a:t>
            </a:r>
            <a:endParaRPr/>
          </a:p>
        </p:txBody>
      </p:sp>
      <p:sp>
        <p:nvSpPr>
          <p:cNvPr id="98" name="Google Shape;98;p8"/>
          <p:cNvSpPr txBox="1"/>
          <p:nvPr/>
        </p:nvSpPr>
        <p:spPr>
          <a:xfrm>
            <a:off x="190749" y="1628078"/>
            <a:ext cx="8758379" cy="250902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133350" marR="0" lvl="0" indent="-177800" algn="l" rtl="0">
              <a:spcBef>
                <a:spcPts val="0"/>
              </a:spcBef>
              <a:spcAft>
                <a:spcPts val="0"/>
              </a:spcAft>
              <a:buClr>
                <a:srgbClr val="FF0000"/>
              </a:buClr>
              <a:buSzPts val="2800"/>
              <a:buFont typeface="Arial"/>
              <a:buChar char="•"/>
            </a:pPr>
            <a:r>
              <a:rPr lang="en-US" sz="2800">
                <a:solidFill>
                  <a:schemeClr val="dk1"/>
                </a:solidFill>
                <a:latin typeface="Arial"/>
                <a:ea typeface="Arial"/>
                <a:cs typeface="Arial"/>
                <a:sym typeface="Arial"/>
              </a:rPr>
              <a:t> To get along Linux environment</a:t>
            </a:r>
            <a:endParaRPr/>
          </a:p>
          <a:p>
            <a:pPr marL="133350" marR="0" lvl="0" indent="-177800" algn="l" rtl="0">
              <a:spcBef>
                <a:spcPts val="0"/>
              </a:spcBef>
              <a:spcAft>
                <a:spcPts val="0"/>
              </a:spcAft>
              <a:buClr>
                <a:srgbClr val="FF0000"/>
              </a:buClr>
              <a:buSzPts val="2800"/>
              <a:buFont typeface="Arial"/>
              <a:buChar char="•"/>
            </a:pPr>
            <a:r>
              <a:rPr lang="en-US" sz="2800">
                <a:solidFill>
                  <a:schemeClr val="dk1"/>
                </a:solidFill>
                <a:latin typeface="Arial"/>
                <a:ea typeface="Arial"/>
                <a:cs typeface="Arial"/>
                <a:sym typeface="Arial"/>
              </a:rPr>
              <a:t> Execute basic Linux commands</a:t>
            </a:r>
            <a:endParaRPr/>
          </a:p>
          <a:p>
            <a:pPr marL="133350" marR="0" lvl="0" indent="-177800" algn="l" rtl="0">
              <a:spcBef>
                <a:spcPts val="0"/>
              </a:spcBef>
              <a:spcAft>
                <a:spcPts val="0"/>
              </a:spcAft>
              <a:buClr>
                <a:srgbClr val="FF0000"/>
              </a:buClr>
              <a:buSzPts val="2800"/>
              <a:buFont typeface="Arial"/>
              <a:buChar char="•"/>
            </a:pPr>
            <a:r>
              <a:rPr lang="en-US" sz="2800">
                <a:solidFill>
                  <a:schemeClr val="dk1"/>
                </a:solidFill>
                <a:latin typeface="Arial"/>
                <a:ea typeface="Arial"/>
                <a:cs typeface="Arial"/>
                <a:sym typeface="Arial"/>
              </a:rPr>
              <a:t> Basics of C programming</a:t>
            </a:r>
            <a:endParaRPr/>
          </a:p>
          <a:p>
            <a:pPr marL="590550" marR="0" lvl="1" indent="-177800" algn="l" rtl="0">
              <a:spcBef>
                <a:spcPts val="0"/>
              </a:spcBef>
              <a:spcAft>
                <a:spcPts val="0"/>
              </a:spcAft>
              <a:buClr>
                <a:srgbClr val="FF0000"/>
              </a:buClr>
              <a:buSzPts val="2800"/>
              <a:buFont typeface="Arial"/>
              <a:buChar char="•"/>
            </a:pPr>
            <a:r>
              <a:rPr lang="en-US" sz="2800" b="0" i="0" u="none" strike="noStrike" cap="none">
                <a:solidFill>
                  <a:schemeClr val="dk1"/>
                </a:solidFill>
                <a:latin typeface="Arial"/>
                <a:ea typeface="Arial"/>
                <a:cs typeface="Arial"/>
                <a:sym typeface="Arial"/>
              </a:rPr>
              <a:t> Multithreads and multiprocesses</a:t>
            </a:r>
            <a:endParaRPr sz="2800" b="0" i="0" u="none" strike="noStrike" cap="none">
              <a:solidFill>
                <a:schemeClr val="dk1"/>
              </a:solidFill>
              <a:latin typeface="Arial"/>
              <a:ea typeface="Arial"/>
              <a:cs typeface="Arial"/>
              <a:sym typeface="Arial"/>
            </a:endParaRPr>
          </a:p>
          <a:p>
            <a:pPr marL="590550" marR="0" lvl="1" indent="-177800" algn="l" rtl="0">
              <a:spcBef>
                <a:spcPts val="0"/>
              </a:spcBef>
              <a:spcAft>
                <a:spcPts val="0"/>
              </a:spcAft>
              <a:buClr>
                <a:srgbClr val="FF0000"/>
              </a:buClr>
              <a:buSzPts val="2800"/>
              <a:buFont typeface="Arial"/>
              <a:buChar char="•"/>
            </a:pPr>
            <a:r>
              <a:rPr lang="en-US" sz="2800" b="0" i="0" u="none" strike="noStrike" cap="none">
                <a:solidFill>
                  <a:schemeClr val="dk1"/>
                </a:solidFill>
                <a:latin typeface="Arial"/>
                <a:ea typeface="Arial"/>
                <a:cs typeface="Arial"/>
                <a:sym typeface="Arial"/>
              </a:rPr>
              <a:t> Packet switching vs Circuit switching</a:t>
            </a:r>
            <a:endParaRPr/>
          </a:p>
          <a:p>
            <a:pPr marL="133350" marR="0" lvl="0" indent="0" algn="l" rtl="0">
              <a:spcBef>
                <a:spcPts val="0"/>
              </a:spcBef>
              <a:spcAft>
                <a:spcPts val="0"/>
              </a:spcAft>
              <a:buClr>
                <a:srgbClr val="FF0000"/>
              </a:buClr>
              <a:buSzPts val="2400"/>
              <a:buFont typeface="Arial"/>
              <a:buNone/>
            </a:pPr>
            <a:endParaRPr sz="2400">
              <a:solidFill>
                <a:schemeClr val="dk1"/>
              </a:solidFill>
              <a:latin typeface="Arial"/>
              <a:ea typeface="Arial"/>
              <a:cs typeface="Arial"/>
              <a:sym typeface="Arial"/>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9"/>
          <p:cNvSpPr txBox="1">
            <a:spLocks noGrp="1"/>
          </p:cNvSpPr>
          <p:nvPr>
            <p:ph type="title"/>
          </p:nvPr>
        </p:nvSpPr>
        <p:spPr>
          <a:xfrm>
            <a:off x="337820" y="716598"/>
            <a:ext cx="8686800" cy="677108"/>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4400"/>
              <a:t>Tasks</a:t>
            </a:r>
            <a:endParaRPr/>
          </a:p>
        </p:txBody>
      </p:sp>
      <p:sp>
        <p:nvSpPr>
          <p:cNvPr id="104" name="Google Shape;104;p9"/>
          <p:cNvSpPr txBox="1"/>
          <p:nvPr/>
        </p:nvSpPr>
        <p:spPr>
          <a:xfrm>
            <a:off x="219645" y="1571884"/>
            <a:ext cx="8665993" cy="488518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72000" marR="0" lvl="0" indent="0" algn="l" rtl="0">
              <a:spcBef>
                <a:spcPts val="0"/>
              </a:spcBef>
              <a:spcAft>
                <a:spcPts val="0"/>
              </a:spcAft>
              <a:buNone/>
            </a:pPr>
            <a:endParaRPr sz="2800">
              <a:solidFill>
                <a:schemeClr val="dk1"/>
              </a:solidFill>
              <a:latin typeface="Arial"/>
              <a:ea typeface="Arial"/>
              <a:cs typeface="Arial"/>
              <a:sym typeface="Arial"/>
            </a:endParaRPr>
          </a:p>
          <a:p>
            <a:pPr marL="72000" marR="0" lvl="0" indent="0" algn="l" rtl="0">
              <a:spcBef>
                <a:spcPts val="600"/>
              </a:spcBef>
              <a:spcAft>
                <a:spcPts val="0"/>
              </a:spcAft>
              <a:buNone/>
            </a:pPr>
            <a:r>
              <a:rPr lang="en-US" sz="2400">
                <a:solidFill>
                  <a:schemeClr val="dk1"/>
                </a:solidFill>
                <a:latin typeface="Arial"/>
                <a:ea typeface="Arial"/>
                <a:cs typeface="Arial"/>
                <a:sym typeface="Arial"/>
              </a:rPr>
              <a:t>	</a:t>
            </a:r>
            <a:r>
              <a:rPr lang="en-US" sz="1600">
                <a:solidFill>
                  <a:schemeClr val="dk1"/>
                </a:solidFill>
                <a:latin typeface="Arial"/>
                <a:ea typeface="Arial"/>
                <a:cs typeface="Arial"/>
                <a:sym typeface="Arial"/>
              </a:rPr>
              <a:t>	</a:t>
            </a:r>
            <a:endParaRPr sz="4400">
              <a:solidFill>
                <a:schemeClr val="dk1"/>
              </a:solidFill>
              <a:latin typeface="Arial"/>
              <a:ea typeface="Arial"/>
              <a:cs typeface="Arial"/>
              <a:sym typeface="Arial"/>
            </a:endParaRPr>
          </a:p>
        </p:txBody>
      </p:sp>
      <p:sp>
        <p:nvSpPr>
          <p:cNvPr id="105" name="Google Shape;105;p9"/>
          <p:cNvSpPr txBox="1">
            <a:spLocks noGrp="1"/>
          </p:cNvSpPr>
          <p:nvPr>
            <p:ph type="body" idx="1"/>
          </p:nvPr>
        </p:nvSpPr>
        <p:spPr>
          <a:xfrm>
            <a:off x="-69516" y="1593134"/>
            <a:ext cx="8991600" cy="5097462"/>
          </a:xfrm>
          <a:prstGeom prst="rect">
            <a:avLst/>
          </a:prstGeom>
          <a:noFill/>
          <a:ln>
            <a:noFill/>
          </a:ln>
        </p:spPr>
        <p:txBody>
          <a:bodyPr spcFirstLastPara="1" wrap="square" lIns="0" tIns="0" rIns="0" bIns="0" anchor="t" anchorCtr="0">
            <a:noAutofit/>
          </a:bodyPr>
          <a:lstStyle/>
          <a:p>
            <a:pPr marL="571500" lvl="1" indent="-190500" algn="l" rtl="0">
              <a:spcBef>
                <a:spcPts val="0"/>
              </a:spcBef>
              <a:spcAft>
                <a:spcPts val="0"/>
              </a:spcAft>
              <a:buSzPts val="1100"/>
              <a:buFont typeface="Noto Sans Symbols"/>
              <a:buChar char="●"/>
            </a:pPr>
            <a:r>
              <a:rPr lang="en-US" sz="2200"/>
              <a:t>To setup and demonstrate the use of Unix/ Linux  or Mac OS terminal</a:t>
            </a:r>
            <a:endParaRPr/>
          </a:p>
          <a:p>
            <a:pPr marL="571500" lvl="1" indent="-190500" algn="l" rtl="0">
              <a:spcBef>
                <a:spcPts val="440"/>
              </a:spcBef>
              <a:spcAft>
                <a:spcPts val="0"/>
              </a:spcAft>
              <a:buSzPts val="1100"/>
              <a:buFont typeface="Noto Sans Symbols"/>
              <a:buChar char="●"/>
            </a:pPr>
            <a:r>
              <a:rPr lang="en-US" sz="2200"/>
              <a:t>To learn and demonstrate the use command – line programs</a:t>
            </a:r>
            <a:endParaRPr/>
          </a:p>
          <a:p>
            <a:pPr marL="1106488" lvl="1" indent="-217487" algn="l" rtl="0">
              <a:spcBef>
                <a:spcPts val="360"/>
              </a:spcBef>
              <a:spcAft>
                <a:spcPts val="0"/>
              </a:spcAft>
              <a:buSzPts val="900"/>
              <a:buFont typeface="Noto Sans Symbols"/>
              <a:buChar char="●"/>
            </a:pPr>
            <a:r>
              <a:rPr lang="en-US" sz="1800"/>
              <a:t>Commands: ls, more, mv, rm, mkdir, rmdir, cd, cp, chmod, who, ps, kill, ctrl+c, cmp, grep, cat, and man </a:t>
            </a:r>
            <a:endParaRPr/>
          </a:p>
          <a:p>
            <a:pPr marL="1106488" lvl="1" indent="-217487" algn="l" rtl="0">
              <a:spcBef>
                <a:spcPts val="360"/>
              </a:spcBef>
              <a:spcAft>
                <a:spcPts val="0"/>
              </a:spcAft>
              <a:buSzPts val="900"/>
              <a:buFont typeface="Noto Sans Symbols"/>
              <a:buChar char="●"/>
            </a:pPr>
            <a:r>
              <a:rPr lang="en-US" sz="1800"/>
              <a:t>Options: -a: all, -b: buffer, -c: command, -d: debug, -e: execute, -f: file, -l: list, -o: output, -u: user </a:t>
            </a:r>
            <a:endParaRPr/>
          </a:p>
          <a:p>
            <a:pPr marL="571500" lvl="1" indent="-190500" algn="l" rtl="0">
              <a:spcBef>
                <a:spcPts val="440"/>
              </a:spcBef>
              <a:spcAft>
                <a:spcPts val="0"/>
              </a:spcAft>
              <a:buSzPts val="1100"/>
              <a:buFont typeface="Noto Sans Symbols"/>
              <a:buChar char="●"/>
            </a:pPr>
            <a:r>
              <a:rPr lang="en-US" sz="2200"/>
              <a:t>To learn and demonstrate the use of system calls </a:t>
            </a:r>
            <a:endParaRPr/>
          </a:p>
          <a:p>
            <a:pPr marL="1106488" lvl="1" indent="-273050" algn="l" rtl="0">
              <a:spcBef>
                <a:spcPts val="360"/>
              </a:spcBef>
              <a:spcAft>
                <a:spcPts val="0"/>
              </a:spcAft>
              <a:buSzPts val="900"/>
              <a:buChar char="●"/>
            </a:pPr>
            <a:r>
              <a:rPr lang="en-US" sz="1800"/>
              <a:t>Process creation and management (e.g. fork(), exec(), wait(), exit())</a:t>
            </a:r>
            <a:endParaRPr/>
          </a:p>
          <a:p>
            <a:pPr marL="1106488" lvl="1" indent="-273050" algn="l" rtl="0">
              <a:spcBef>
                <a:spcPts val="360"/>
              </a:spcBef>
              <a:spcAft>
                <a:spcPts val="0"/>
              </a:spcAft>
              <a:buSzPts val="900"/>
              <a:buChar char="●"/>
            </a:pPr>
            <a:r>
              <a:rPr lang="en-US" sz="1800"/>
              <a:t>File management (e.g. open(), read(), write(), close())</a:t>
            </a:r>
            <a:endParaRPr/>
          </a:p>
          <a:p>
            <a:pPr marL="1106488" lvl="1" indent="-273050" algn="l" rtl="0">
              <a:spcBef>
                <a:spcPts val="360"/>
              </a:spcBef>
              <a:spcAft>
                <a:spcPts val="0"/>
              </a:spcAft>
              <a:buSzPts val="900"/>
              <a:buChar char="●"/>
            </a:pPr>
            <a:r>
              <a:rPr lang="en-US" sz="1800"/>
              <a:t>Communication (e.g. pipe(), shmget(), mmap())</a:t>
            </a:r>
            <a:endParaRPr/>
          </a:p>
          <a:p>
            <a:pPr marL="1106488" lvl="1" indent="-273050" algn="l" rtl="0">
              <a:spcBef>
                <a:spcPts val="360"/>
              </a:spcBef>
              <a:spcAft>
                <a:spcPts val="0"/>
              </a:spcAft>
              <a:buSzPts val="900"/>
              <a:buChar char="●"/>
            </a:pPr>
            <a:r>
              <a:rPr lang="en-US" sz="1800"/>
              <a:t>Networking (e.g. socket(), bind(), connect(), listen()</a:t>
            </a:r>
            <a:endParaRPr/>
          </a:p>
          <a:p>
            <a:pPr marL="571500" lvl="1" indent="-190500" algn="l" rtl="0">
              <a:spcBef>
                <a:spcPts val="440"/>
              </a:spcBef>
              <a:spcAft>
                <a:spcPts val="0"/>
              </a:spcAft>
              <a:buSzPts val="1100"/>
              <a:buFont typeface="Noto Sans Symbols"/>
              <a:buChar char="●"/>
            </a:pPr>
            <a:r>
              <a:rPr lang="en-US" sz="2200"/>
              <a:t>To develop sample programs in C </a:t>
            </a:r>
            <a:endParaRPr/>
          </a:p>
          <a:p>
            <a:pPr marL="1106488" lvl="1" indent="-273050" algn="l" rtl="0">
              <a:spcBef>
                <a:spcPts val="400"/>
              </a:spcBef>
              <a:spcAft>
                <a:spcPts val="0"/>
              </a:spcAft>
              <a:buSzPts val="1000"/>
              <a:buFont typeface="Noto Sans Symbols"/>
              <a:buChar char="●"/>
            </a:pPr>
            <a:r>
              <a:rPr lang="en-US" sz="2000"/>
              <a:t>int main(int argc, char *argv[]), parent-child process, threads</a:t>
            </a:r>
            <a:endParaRPr/>
          </a:p>
          <a:p>
            <a:pPr marL="1106488" lvl="1" indent="-273050" algn="l" rtl="0">
              <a:spcBef>
                <a:spcPts val="400"/>
              </a:spcBef>
              <a:spcAft>
                <a:spcPts val="0"/>
              </a:spcAft>
              <a:buSzPts val="1000"/>
              <a:buFont typeface="Noto Sans Symbols"/>
              <a:buChar char="●"/>
            </a:pPr>
            <a:r>
              <a:rPr lang="en-US" sz="2000"/>
              <a:t>Circuit switching and packet switching</a:t>
            </a:r>
            <a:endParaRPr/>
          </a:p>
          <a:p>
            <a:pPr marL="762000" lvl="2" indent="0" algn="l" rtl="0">
              <a:spcBef>
                <a:spcPts val="400"/>
              </a:spcBef>
              <a:spcAft>
                <a:spcPts val="0"/>
              </a:spcAft>
              <a:buSzPts val="1000"/>
              <a:buNone/>
            </a:pPr>
            <a:endParaRPr/>
          </a:p>
          <a:p>
            <a:pPr marL="762000" lvl="2" indent="0" algn="l" rtl="0">
              <a:spcBef>
                <a:spcPts val="400"/>
              </a:spcBef>
              <a:spcAft>
                <a:spcPts val="0"/>
              </a:spcAft>
              <a:buSzPts val="1000"/>
              <a:buNone/>
            </a:pPr>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5">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SREN">
  <a:themeElements>
    <a:clrScheme name="ASREN">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1649</Words>
  <Application>Microsoft Office PowerPoint</Application>
  <PresentationFormat>On-screen Show (4:3)</PresentationFormat>
  <Paragraphs>184</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Corbel</vt:lpstr>
      <vt:lpstr>Arial</vt:lpstr>
      <vt:lpstr>Calibri</vt:lpstr>
      <vt:lpstr>Times New Roman</vt:lpstr>
      <vt:lpstr>Helvetica Neue</vt:lpstr>
      <vt:lpstr>Noto Sans Symbols</vt:lpstr>
      <vt:lpstr>ASREN</vt:lpstr>
      <vt:lpstr>COEN 146L: Computer Networks Lab </vt:lpstr>
      <vt:lpstr>Lab Outcomes</vt:lpstr>
      <vt:lpstr>Lab Topics</vt:lpstr>
      <vt:lpstr>Technical Requirements and Resources</vt:lpstr>
      <vt:lpstr>Grading and Late Policy</vt:lpstr>
      <vt:lpstr>Honor code </vt:lpstr>
      <vt:lpstr>Unix/Linux Commands and Overview of C Programming    </vt:lpstr>
      <vt:lpstr>Objectives</vt:lpstr>
      <vt:lpstr>Tasks</vt:lpstr>
      <vt:lpstr>Basic Linux Commands</vt:lpstr>
      <vt:lpstr>fork( )</vt:lpstr>
      <vt:lpstr>Example</vt:lpstr>
      <vt:lpstr>pthread_create( )</vt:lpstr>
      <vt:lpstr>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COEN 146L: Computer Networks Lab </dc:title>
  <dc:creator>Salem Al-Agtash</dc:creator>
  <cp:lastModifiedBy>Keyvan Moataghed</cp:lastModifiedBy>
  <cp:revision>4</cp:revision>
  <dcterms:created xsi:type="dcterms:W3CDTF">2004-03-04T15:53:49Z</dcterms:created>
  <dcterms:modified xsi:type="dcterms:W3CDTF">2023-03-06T04:12:55Z</dcterms:modified>
</cp:coreProperties>
</file>