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3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958889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958889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9588894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9588894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958889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958889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9588894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9588894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9588894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9588894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9588894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9588894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96793d4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96793d4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9588894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9588894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96793d4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96793d4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96793d4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96793d4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958889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958889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96793d4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96793d4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96793d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96793d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96793d4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96793d4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cstdio/fope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open.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mino.instructure.com/courses/81457/assignments/54884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elpme.engr.scu.edu/index.php/S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iki.helpme.engr.scu.edu/index.php/NX_Workstation" TargetMode="External"/><Relationship Id="rId4" Type="http://schemas.openxmlformats.org/officeDocument/2006/relationships/hyperlink" Target="mailto:username@linux.dc.engr.scu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manual/mak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Linux, network commands, and C programming skills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1 &amp; 2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– Linux basic networking commands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of the provided networking commands…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Run the command (with any options mentioned as well)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Write down your observations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Explain the usage of each command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– Packet delivery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Ping each host with different packet sizes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host (and packet sent)...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Identify the packet loss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Identify the RTT “Round-Trip-Time”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Explain the correlation between these measurements to the geographical location of the hosts.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your C program to copy files using </a:t>
            </a:r>
            <a:r>
              <a:rPr lang="en" b="1"/>
              <a:t>functions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FILE *fopen(const char *filename, const char *mode)</a:t>
            </a:r>
            <a:endParaRPr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// mode: “r” || “w” || “a” || “r+” || “w+” || “a+”</a:t>
            </a:r>
            <a:endParaRPr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size_t fread(void* ptr, int size, int n, FILE *fp);  // or fscanf() (for text files)</a:t>
            </a:r>
            <a:endParaRPr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size_t fwrite(void* ptr, int size, int n, FILE *fp); // or fprintf() (for text files)</a:t>
            </a:r>
            <a:endParaRPr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fclose(ptr);</a:t>
            </a:r>
            <a:endParaRPr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info: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https://www.cplusplus.com/reference/cstdio/fopen/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Write your C program to copy files using </a:t>
            </a:r>
            <a:r>
              <a:rPr lang="en" sz="1100" b="1"/>
              <a:t>system calls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#include&lt;sys/types.h&gt;		#include&lt;sys/stat.h&gt;		#include &lt;fcntl.h&gt; 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int open (const char* Path, int flags [, int mode ]);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// access mode flags: O_RDONLY, O_WRONLY, O_RDWR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size_t read (int fd, void* buf, size_t cnt);  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size_t write (int fd, void* buf, size_t cnt);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int close(int fd)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info: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https://man7.org/linux/man-pages/man2/open.2.html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Calculate the time taken to copy files for both steps 3 and 4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Lab document says steps 1 and 2, but that’s from a previous quarter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&lt;time.h&gt;     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clock_t start, end;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double cpu_time_used;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start = clock();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/* Time consuming process. */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end = clock();</a:t>
            </a:r>
            <a:endParaRPr sz="110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cpu_time_used = ((double) (end - start)) / CLOCKS_PER_SEC;</a:t>
            </a:r>
            <a:endParaRPr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Submitting Lab 1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Demo to the TA correct execution of your programs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Worth 45% of your grade!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Start each program with a descriptive block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 Name: &lt;your name&gt; </a:t>
            </a:r>
            <a:endParaRPr sz="1350" dirty="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 Date: &lt;date&gt; (the day you have lab) </a:t>
            </a:r>
            <a:endParaRPr sz="1350" dirty="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 Title: Lab1 – &lt;task/step&gt;</a:t>
            </a:r>
            <a:endParaRPr sz="1350" dirty="0">
              <a:solidFill>
                <a:schemeClr val="dk2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 Description: This program computes ... &lt;appropriate description here&gt;.</a:t>
            </a:r>
            <a:r>
              <a:rPr lang="en" sz="135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Submit your answers and C files using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Lab 1 Worksheet</a:t>
            </a:r>
            <a:r>
              <a:rPr lang="en" dirty="0"/>
              <a:t> on Camino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Announcements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7074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 email: 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rgbClr val="FF0000"/>
                </a:solidFill>
              </a:rPr>
              <a:t>Your emails</a:t>
            </a:r>
          </a:p>
          <a:p>
            <a:pPr indent="-300037">
              <a:buSzPct val="100000"/>
            </a:pPr>
            <a:r>
              <a:rPr lang="en-US" dirty="0">
                <a:solidFill>
                  <a:srgbClr val="FF0000"/>
                </a:solidFill>
              </a:rPr>
              <a:t>Your emails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Demoing &amp; Grading: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Grading will be based on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Whether code works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Programming style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Embedded comments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Observations/answer for questions 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Demos are 45% of your final lab score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Late penalties will be 10%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instructions: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needs to attend other sessions, let TAs know ahead of time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Can finish lab early and just come to 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Agenda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ECC/Terminal Basics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  <a:latin typeface="+mn-lt"/>
              </a:rPr>
              <a:t>Lab 1 </a:t>
            </a:r>
            <a:r>
              <a:rPr lang="en" b="1" dirty="0">
                <a:solidFill>
                  <a:srgbClr val="FF0000"/>
                </a:solidFill>
              </a:rPr>
              <a:t>(Day)</a:t>
            </a:r>
            <a:endParaRPr b="1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Step 1 – Linux basic networking commands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Step 2 – Packet delivery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uFill>
                  <a:noFill/>
                </a:uFill>
                <a:hlinkClick r:id="rId5" action="ppaction://hlinksldjump"/>
              </a:rPr>
              <a:t>Step 3 – Copy files using </a:t>
            </a:r>
            <a:r>
              <a:rPr lang="en" b="1" dirty="0">
                <a:uFill>
                  <a:noFill/>
                </a:uFill>
                <a:hlinkClick r:id="rId5" action="ppaction://hlinksldjump"/>
              </a:rPr>
              <a:t>functions</a:t>
            </a:r>
            <a:r>
              <a:rPr lang="en" dirty="0">
                <a:uFill>
                  <a:noFill/>
                </a:uFill>
                <a:hlinkClick r:id="rId5" action="ppaction://hlinksldjump"/>
              </a:rPr>
              <a:t>, compile, debug, run, and test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uFill>
                  <a:noFill/>
                </a:uFill>
                <a:hlinkClick r:id="rId6" action="ppaction://hlinksldjump"/>
              </a:rPr>
              <a:t>Step 4 – Copy files using </a:t>
            </a:r>
            <a:r>
              <a:rPr lang="en" b="1" dirty="0">
                <a:uFill>
                  <a:noFill/>
                </a:uFill>
                <a:hlinkClick r:id="rId6" action="ppaction://hlinksldjump"/>
              </a:rPr>
              <a:t>system calls</a:t>
            </a:r>
            <a:r>
              <a:rPr lang="en" dirty="0">
                <a:uFill>
                  <a:noFill/>
                </a:uFill>
                <a:hlinkClick r:id="rId6" action="ppaction://hlinksldjump"/>
              </a:rPr>
              <a:t>, compile, debug, run, and test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uFill>
                  <a:noFill/>
                </a:uFill>
                <a:hlinkClick r:id="rId7" action="ppaction://hlinksldjump"/>
              </a:rPr>
              <a:t>Step 5 – Calculate the time taken to copy files for both steps 3 and 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uFill>
                  <a:noFill/>
                </a:uFill>
                <a:hlinkClick r:id="rId8" action="ppaction://hlinksldjump"/>
              </a:rPr>
              <a:t>Instructions for Submitting Lab 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Terminal/Remote into the ECC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general, you need to be running on a linux OS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Recommended to SSH into engineering linux computers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</a:t>
            </a:r>
            <a:r>
              <a:rPr lang="en" i="1"/>
              <a:t>username </a:t>
            </a:r>
            <a:r>
              <a:rPr lang="en"/>
              <a:t>and </a:t>
            </a:r>
            <a:r>
              <a:rPr lang="en" i="1"/>
              <a:t>password </a:t>
            </a:r>
            <a:r>
              <a:rPr lang="en"/>
              <a:t>is the same as your scu email entries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ssh </a:t>
            </a:r>
            <a:r>
              <a:rPr lang="en" i="1"/>
              <a:t>username</a:t>
            </a:r>
            <a:r>
              <a:rPr lang="en"/>
              <a:t>@linux.dc.engr.scu.edu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Please refer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https://wiki.helpme.engr.scu.edu/index.php/SSH</a:t>
            </a:r>
            <a:r>
              <a:rPr lang="en"/>
              <a:t> for more information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file from and to linux machine: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sftp </a:t>
            </a:r>
            <a:r>
              <a:rPr lang="en" i="1" u="sng">
                <a:solidFill>
                  <a:schemeClr val="hlink"/>
                </a:solidFill>
                <a:hlinkClick r:id="rId4"/>
              </a:rPr>
              <a:t>username</a:t>
            </a:r>
            <a:r>
              <a:rPr lang="en" u="sng">
                <a:solidFill>
                  <a:schemeClr val="hlink"/>
                </a:solidFill>
                <a:hlinkClick r:id="rId4"/>
              </a:rPr>
              <a:t>@linux.dc.engr.scu.edu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cd : move around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put filename : put file onto remote machine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get filename : get file from remote machine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Remote with GUI access: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Please refer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https://wiki.helpme.engr.scu.edu/index.php/NX_Workstation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Basics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11480" y="1919075"/>
            <a:ext cx="32230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navigate around use cd </a:t>
            </a:r>
            <a:r>
              <a:rPr lang="en" i="1" dirty="0"/>
              <a:t>dir_name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To go to parent folder use cd ..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To learn more about a command, use man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man</a:t>
            </a:r>
            <a:r>
              <a:rPr lang="en" i="1" dirty="0"/>
              <a:t> command</a:t>
            </a:r>
            <a:endParaRPr i="1"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Press q to exit when done reading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Command will work with different options: -a: all, -b: buffer, -c: command, -d: debug, -e: execute, -f: file, -l: list, -o: output, -u: user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4493" y="320777"/>
            <a:ext cx="5407787" cy="450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&amp; Redirect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output of one program to input of another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done by using ‘|’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Eg. cat /dev/random | head -c 100000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 redirection can be done by using ‘&gt;’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used to output to a file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Eg. cat /dev/random | head -c 100000 &gt; src1.dat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71900" y="3678250"/>
            <a:ext cx="82221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pipes &amp; redirects to generate a random file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cat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/dev/random</a:t>
            </a:r>
            <a:r>
              <a:rPr lang="en"/>
              <a:t> | </a:t>
            </a:r>
            <a:r>
              <a:rPr lang="en">
                <a:solidFill>
                  <a:srgbClr val="4A86E8"/>
                </a:solidFill>
              </a:rPr>
              <a:t>head </a:t>
            </a:r>
            <a:r>
              <a:rPr lang="en">
                <a:solidFill>
                  <a:schemeClr val="accent2"/>
                </a:solidFill>
              </a:rPr>
              <a:t>-c &lt;bytecount&gt; </a:t>
            </a:r>
            <a:r>
              <a:rPr lang="en">
                <a:solidFill>
                  <a:schemeClr val="dk2"/>
                </a:solidFill>
              </a:rPr>
              <a:t>&gt;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&lt;outputfile&gt;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cat: read data from a file</a:t>
            </a:r>
            <a:r>
              <a:rPr lang="en"/>
              <a:t>,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/dev/random: a special file that serve as pseudo random generator</a:t>
            </a:r>
            <a:endParaRPr>
              <a:solidFill>
                <a:srgbClr val="4A86E8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rgbClr val="4A86E8"/>
                </a:solidFill>
              </a:rPr>
              <a:t>head: command that output first part of file</a:t>
            </a:r>
            <a:r>
              <a:rPr lang="en"/>
              <a:t>,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-c &lt;bytecount&gt;: option to take &lt;bytecount&gt; bytes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Vi editor (optional)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 </a:t>
            </a:r>
            <a:r>
              <a:rPr lang="en" i="1"/>
              <a:t>filename </a:t>
            </a:r>
            <a:r>
              <a:rPr lang="en"/>
              <a:t>: open a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i to enter edit mode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esc in edit mode to get back to command mode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command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:w : to save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:q : to quit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:wq : to save and quit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:q! : to quit without saving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with GCC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-o </a:t>
            </a:r>
            <a:r>
              <a:rPr lang="en" i="1"/>
              <a:t>executable_name</a:t>
            </a:r>
            <a:r>
              <a:rPr lang="en"/>
              <a:t> </a:t>
            </a:r>
            <a:r>
              <a:rPr lang="en" i="1"/>
              <a:t>filename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specified, the output name will be called a.out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gcc </a:t>
            </a:r>
            <a:r>
              <a:rPr lang="en" i="1"/>
              <a:t>filename </a:t>
            </a:r>
            <a:r>
              <a:rPr lang="en"/>
              <a:t>== gcc -o a.out </a:t>
            </a:r>
            <a:r>
              <a:rPr lang="en" i="1"/>
              <a:t>filename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compile a file using pthread, -lpthread flag will be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-lpthread -o </a:t>
            </a:r>
            <a:r>
              <a:rPr lang="en" i="1"/>
              <a:t>executable_name filename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compilation, you can execute the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./</a:t>
            </a:r>
            <a:r>
              <a:rPr lang="en" i="1"/>
              <a:t>executable_name [parameters]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Makefile will be useful when you have multiple files to compile.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Provided for lab 1!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General format:						eg: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compile all files: make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clean up: make clean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more information: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https://www.gnu.org/software/make/manual/make.html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538" y="2714613"/>
            <a:ext cx="19335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2150" y="2714613"/>
            <a:ext cx="12954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1236</Words>
  <Application>Microsoft Office PowerPoint</Application>
  <PresentationFormat>On-screen Show (16:9)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</vt:lpstr>
      <vt:lpstr>Arial</vt:lpstr>
      <vt:lpstr>Courier New</vt:lpstr>
      <vt:lpstr>Material</vt:lpstr>
      <vt:lpstr>COEN 146 Computer Networks</vt:lpstr>
      <vt:lpstr>General Announcements</vt:lpstr>
      <vt:lpstr>Week 1 Agenda</vt:lpstr>
      <vt:lpstr>Terminal/Remote into the ECC</vt:lpstr>
      <vt:lpstr>Terminal Basics</vt:lpstr>
      <vt:lpstr>Pipe &amp; Redirect</vt:lpstr>
      <vt:lpstr>Using Vi editor (optional)</vt:lpstr>
      <vt:lpstr>Compiling with GCC</vt:lpstr>
      <vt:lpstr>Makefile</vt:lpstr>
      <vt:lpstr>Lab 1</vt:lpstr>
      <vt:lpstr>Steps 1 &amp; 2</vt:lpstr>
      <vt:lpstr>Step 3</vt:lpstr>
      <vt:lpstr>Step 4</vt:lpstr>
      <vt:lpstr>Step 5</vt:lpstr>
      <vt:lpstr>Instructions for Submitting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146 Computer Networks</dc:title>
  <cp:lastModifiedBy>Keyvan Moataghed</cp:lastModifiedBy>
  <cp:revision>3</cp:revision>
  <dcterms:modified xsi:type="dcterms:W3CDTF">2023-03-04T03:36:25Z</dcterms:modified>
</cp:coreProperties>
</file>