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060-9492-4CB9-8C28-352A4FAE927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F1B4B-CA5B-478E-95C1-0CDF153B5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5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8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4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7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8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533A-110B-4271-A1FE-9A912C82EBF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1518-553C-43D7-ABAC-26A441BE6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891451" y="1068945"/>
            <a:ext cx="9454712" cy="4236521"/>
            <a:chOff x="891451" y="1068945"/>
            <a:chExt cx="9454712" cy="4236521"/>
          </a:xfrm>
        </p:grpSpPr>
        <p:sp>
          <p:nvSpPr>
            <p:cNvPr id="2" name="椭圆 1"/>
            <p:cNvSpPr/>
            <p:nvPr/>
          </p:nvSpPr>
          <p:spPr>
            <a:xfrm>
              <a:off x="4552749" y="2716863"/>
              <a:ext cx="2050182" cy="606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IDLE</a:t>
              </a:r>
              <a:endParaRPr lang="zh-CN" altLang="en-US" dirty="0"/>
            </a:p>
          </p:txBody>
        </p:sp>
        <p:cxnSp>
          <p:nvCxnSpPr>
            <p:cNvPr id="4" name="曲线连接符 3"/>
            <p:cNvCxnSpPr>
              <a:stCxn id="2" idx="7"/>
              <a:endCxn id="5" idx="0"/>
            </p:cNvCxnSpPr>
            <p:nvPr/>
          </p:nvCxnSpPr>
          <p:spPr>
            <a:xfrm rot="5400000" flipH="1" flipV="1">
              <a:off x="7377292" y="861888"/>
              <a:ext cx="869176" cy="3018383"/>
            </a:xfrm>
            <a:prstGeom prst="curvedConnector3">
              <a:avLst>
                <a:gd name="adj1" fmla="val 126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8295981" y="1936491"/>
              <a:ext cx="2050182" cy="606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calibration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479266" y="1068945"/>
              <a:ext cx="36334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adc_cali_parameter_latch_pulse</a:t>
              </a:r>
              <a:r>
                <a:rPr lang="zh-CN" altLang="en-US" dirty="0" smtClean="0"/>
                <a:t>_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15875" y="4149181"/>
              <a:ext cx="18127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adc_start_en</a:t>
              </a:r>
              <a:r>
                <a:rPr lang="zh-CN" altLang="en-US" dirty="0" smtClean="0"/>
                <a:t>_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  <p:cxnSp>
          <p:nvCxnSpPr>
            <p:cNvPr id="8" name="曲线连接符 7"/>
            <p:cNvCxnSpPr>
              <a:stCxn id="5" idx="4"/>
              <a:endCxn id="2" idx="6"/>
            </p:cNvCxnSpPr>
            <p:nvPr/>
          </p:nvCxnSpPr>
          <p:spPr>
            <a:xfrm rot="5400000">
              <a:off x="7723414" y="1422401"/>
              <a:ext cx="477176" cy="271814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629751" y="4699074"/>
              <a:ext cx="2050182" cy="606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Collection 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6197" y="1075324"/>
              <a:ext cx="2439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adc_cfg_en_pulse_i</a:t>
              </a:r>
              <a:r>
                <a:rPr lang="en-US" altLang="zh-CN" dirty="0"/>
                <a:t>=1</a:t>
              </a:r>
              <a:r>
                <a:rPr lang="en-US" altLang="zh-CN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16058" y="1821966"/>
              <a:ext cx="2050182" cy="6063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Configuration </a:t>
              </a:r>
              <a:endParaRPr lang="zh-CN" altLang="en-US" dirty="0"/>
            </a:p>
          </p:txBody>
        </p:sp>
        <p:cxnSp>
          <p:nvCxnSpPr>
            <p:cNvPr id="15" name="曲线连接符 14"/>
            <p:cNvCxnSpPr>
              <a:stCxn id="14" idx="4"/>
              <a:endCxn id="2" idx="2"/>
            </p:cNvCxnSpPr>
            <p:nvPr/>
          </p:nvCxnSpPr>
          <p:spPr>
            <a:xfrm rot="16200000" flipH="1">
              <a:off x="3151099" y="1618408"/>
              <a:ext cx="591701" cy="221160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2" idx="1"/>
              <a:endCxn id="14" idx="0"/>
            </p:cNvCxnSpPr>
            <p:nvPr/>
          </p:nvCxnSpPr>
          <p:spPr>
            <a:xfrm rot="16200000" flipV="1">
              <a:off x="3105220" y="1057896"/>
              <a:ext cx="983701" cy="2511842"/>
            </a:xfrm>
            <a:prstGeom prst="curvedConnector3">
              <a:avLst>
                <a:gd name="adj1" fmla="val 1232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8410864" y="2893868"/>
              <a:ext cx="718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done </a:t>
              </a:r>
              <a:endParaRPr lang="zh-CN" altLang="en-US" dirty="0"/>
            </a:p>
          </p:txBody>
        </p:sp>
        <p:cxnSp>
          <p:nvCxnSpPr>
            <p:cNvPr id="39" name="曲线连接符 38"/>
            <p:cNvCxnSpPr>
              <a:stCxn id="2" idx="5"/>
              <a:endCxn id="10" idx="6"/>
            </p:cNvCxnSpPr>
            <p:nvPr/>
          </p:nvCxnSpPr>
          <p:spPr>
            <a:xfrm rot="16200000" flipH="1">
              <a:off x="5607402" y="3929738"/>
              <a:ext cx="1767819" cy="377244"/>
            </a:xfrm>
            <a:prstGeom prst="curvedConnector4">
              <a:avLst>
                <a:gd name="adj1" fmla="val 38913"/>
                <a:gd name="adj2" fmla="val 1605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891451" y="2950394"/>
              <a:ext cx="308276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spi_cfg_fin_pulse_o</a:t>
              </a:r>
              <a:r>
                <a:rPr lang="en-US" altLang="zh-CN" dirty="0" smtClean="0"/>
                <a:t>=1</a:t>
              </a:r>
            </a:p>
            <a:p>
              <a:r>
                <a:rPr lang="en-US" altLang="zh-CN" dirty="0" smtClean="0"/>
                <a:t>or</a:t>
              </a:r>
              <a:endParaRPr lang="en-US" altLang="zh-CN" dirty="0"/>
            </a:p>
            <a:p>
              <a:r>
                <a:rPr lang="en-US" altLang="zh-CN" dirty="0" err="1" smtClean="0"/>
                <a:t>spi_readdata_valid_pulse_i</a:t>
              </a:r>
              <a:r>
                <a:rPr lang="en-US" altLang="zh-CN" dirty="0" smtClean="0"/>
                <a:t>=1  </a:t>
              </a:r>
              <a:endParaRPr lang="zh-CN" altLang="en-US" dirty="0"/>
            </a:p>
          </p:txBody>
        </p:sp>
        <p:cxnSp>
          <p:nvCxnSpPr>
            <p:cNvPr id="66" name="曲线连接符 65"/>
            <p:cNvCxnSpPr>
              <a:stCxn id="10" idx="2"/>
              <a:endCxn id="2" idx="3"/>
            </p:cNvCxnSpPr>
            <p:nvPr/>
          </p:nvCxnSpPr>
          <p:spPr>
            <a:xfrm rot="10800000" flipH="1">
              <a:off x="4629751" y="3234452"/>
              <a:ext cx="223240" cy="1767819"/>
            </a:xfrm>
            <a:prstGeom prst="curvedConnector4">
              <a:avLst>
                <a:gd name="adj1" fmla="val -102401"/>
                <a:gd name="adj2" fmla="val 560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4371979" y="4170910"/>
              <a:ext cx="18127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adc_start_en</a:t>
              </a:r>
              <a:r>
                <a:rPr lang="zh-CN" altLang="en-US" dirty="0" smtClean="0"/>
                <a:t>_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=0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52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刘源</dc:creator>
  <cp:lastModifiedBy>刘源</cp:lastModifiedBy>
  <cp:revision>86</cp:revision>
  <dcterms:created xsi:type="dcterms:W3CDTF">2019-02-01T06:24:26Z</dcterms:created>
  <dcterms:modified xsi:type="dcterms:W3CDTF">2019-03-08T10:31:22Z</dcterms:modified>
</cp:coreProperties>
</file>