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354-623A-4FC6-8533-56D5E8B6EDD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09F6-C18A-40E2-9133-DD7122E28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6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354-623A-4FC6-8533-56D5E8B6EDD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09F6-C18A-40E2-9133-DD7122E28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354-623A-4FC6-8533-56D5E8B6EDD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09F6-C18A-40E2-9133-DD7122E28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0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354-623A-4FC6-8533-56D5E8B6EDD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09F6-C18A-40E2-9133-DD7122E28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7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354-623A-4FC6-8533-56D5E8B6EDD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09F6-C18A-40E2-9133-DD7122E28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354-623A-4FC6-8533-56D5E8B6EDD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09F6-C18A-40E2-9133-DD7122E28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9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354-623A-4FC6-8533-56D5E8B6EDD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09F6-C18A-40E2-9133-DD7122E28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354-623A-4FC6-8533-56D5E8B6EDD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09F6-C18A-40E2-9133-DD7122E28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354-623A-4FC6-8533-56D5E8B6EDD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09F6-C18A-40E2-9133-DD7122E28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8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354-623A-4FC6-8533-56D5E8B6EDD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09F6-C18A-40E2-9133-DD7122E28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7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354-623A-4FC6-8533-56D5E8B6EDD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09F6-C18A-40E2-9133-DD7122E28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2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C354-623A-4FC6-8533-56D5E8B6EDD2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09F6-C18A-40E2-9133-DD7122E28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601578" y="340046"/>
            <a:ext cx="9772838" cy="5256996"/>
            <a:chOff x="457199" y="253463"/>
            <a:chExt cx="9772838" cy="5256996"/>
          </a:xfrm>
        </p:grpSpPr>
        <p:sp>
          <p:nvSpPr>
            <p:cNvPr id="4" name="矩形 3"/>
            <p:cNvSpPr/>
            <p:nvPr/>
          </p:nvSpPr>
          <p:spPr>
            <a:xfrm>
              <a:off x="457199" y="3532472"/>
              <a:ext cx="808522" cy="471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M12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880133" y="3532471"/>
              <a:ext cx="808522" cy="471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ths3001</a:t>
              </a:r>
              <a:endParaRPr lang="zh-CN" altLang="en-US" sz="1400" dirty="0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1265721" y="3768290"/>
              <a:ext cx="6144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06815" y="3532470"/>
              <a:ext cx="808522" cy="471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AD9648</a:t>
              </a:r>
              <a:endParaRPr lang="zh-CN" altLang="en-US" sz="1400" dirty="0"/>
            </a:p>
          </p:txBody>
        </p:sp>
        <p:cxnSp>
          <p:nvCxnSpPr>
            <p:cNvPr id="11" name="直接箭头连接符 10"/>
            <p:cNvCxnSpPr>
              <a:stCxn id="5" idx="3"/>
              <a:endCxn id="10" idx="1"/>
            </p:cNvCxnSpPr>
            <p:nvPr/>
          </p:nvCxnSpPr>
          <p:spPr>
            <a:xfrm flipV="1">
              <a:off x="2688655" y="3768289"/>
              <a:ext cx="5181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661831" y="3532470"/>
              <a:ext cx="808522" cy="4716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隔离芯片</a:t>
              </a:r>
            </a:p>
          </p:txBody>
        </p:sp>
        <p:cxnSp>
          <p:nvCxnSpPr>
            <p:cNvPr id="15" name="直接箭头连接符 14"/>
            <p:cNvCxnSpPr>
              <a:stCxn id="10" idx="3"/>
              <a:endCxn id="14" idx="1"/>
            </p:cNvCxnSpPr>
            <p:nvPr/>
          </p:nvCxnSpPr>
          <p:spPr>
            <a:xfrm>
              <a:off x="4015337" y="3768289"/>
              <a:ext cx="646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6116847" y="3532470"/>
              <a:ext cx="808522" cy="471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FPGA</a:t>
              </a:r>
              <a:endParaRPr lang="zh-CN" altLang="en-US" sz="14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470353" y="3763474"/>
              <a:ext cx="646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7571863" y="3537280"/>
              <a:ext cx="808522" cy="471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FX3</a:t>
              </a:r>
              <a:endParaRPr lang="zh-CN" altLang="en-US" sz="14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6925369" y="3768284"/>
              <a:ext cx="646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9026879" y="3532470"/>
              <a:ext cx="808522" cy="47163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USB</a:t>
              </a:r>
              <a:endParaRPr lang="zh-CN" altLang="en-US" sz="1400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8380385" y="3763474"/>
              <a:ext cx="646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875321" y="1912814"/>
              <a:ext cx="808522" cy="471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LT3032</a:t>
              </a:r>
              <a:endParaRPr lang="zh-CN" altLang="en-US" sz="14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55413" y="385813"/>
              <a:ext cx="1215997" cy="471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SUCW0515</a:t>
              </a:r>
              <a:endParaRPr lang="zh-CN" altLang="en-US" sz="1400" dirty="0"/>
            </a:p>
          </p:txBody>
        </p:sp>
        <p:cxnSp>
          <p:nvCxnSpPr>
            <p:cNvPr id="30" name="肘形连接符 29"/>
            <p:cNvCxnSpPr>
              <a:stCxn id="23" idx="0"/>
              <a:endCxn id="28" idx="3"/>
            </p:cNvCxnSpPr>
            <p:nvPr/>
          </p:nvCxnSpPr>
          <p:spPr>
            <a:xfrm rot="16200000" flipV="1">
              <a:off x="6195856" y="297186"/>
              <a:ext cx="2910838" cy="35597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28" idx="1"/>
              <a:endCxn id="27" idx="0"/>
            </p:cNvCxnSpPr>
            <p:nvPr/>
          </p:nvCxnSpPr>
          <p:spPr>
            <a:xfrm rot="10800000" flipV="1">
              <a:off x="2279583" y="621632"/>
              <a:ext cx="2375831" cy="12911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4655413" y="1070008"/>
              <a:ext cx="1215997" cy="471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SUCS100505</a:t>
              </a:r>
              <a:endParaRPr lang="zh-CN" altLang="en-US" sz="1400" dirty="0"/>
            </a:p>
          </p:txBody>
        </p:sp>
        <p:cxnSp>
          <p:nvCxnSpPr>
            <p:cNvPr id="37" name="肘形连接符 36"/>
            <p:cNvCxnSpPr>
              <a:stCxn id="23" idx="0"/>
              <a:endCxn id="35" idx="3"/>
            </p:cNvCxnSpPr>
            <p:nvPr/>
          </p:nvCxnSpPr>
          <p:spPr>
            <a:xfrm rot="16200000" flipV="1">
              <a:off x="6537954" y="639284"/>
              <a:ext cx="2226643" cy="35597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9431140" y="1909411"/>
              <a:ext cx="798897" cy="36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5V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25522" y="253463"/>
              <a:ext cx="798897" cy="36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15V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517300" y="5038822"/>
              <a:ext cx="922431" cy="47163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EEPROM</a:t>
              </a:r>
              <a:endParaRPr lang="zh-CN" altLang="en-US" sz="14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557559" y="5032403"/>
              <a:ext cx="1017065" cy="471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dk1"/>
                  </a:solidFill>
                </a:rPr>
                <a:t>ADUM141</a:t>
              </a:r>
            </a:p>
            <a:p>
              <a:pPr algn="ctr"/>
              <a:r>
                <a:rPr lang="en-US" altLang="zh-CN" sz="1400" dirty="0">
                  <a:solidFill>
                    <a:schemeClr val="dk1"/>
                  </a:solidFill>
                </a:rPr>
                <a:t>(SPI)</a:t>
              </a:r>
              <a:endParaRPr lang="zh-CN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49" name="肘形连接符 48"/>
            <p:cNvCxnSpPr>
              <a:stCxn id="10" idx="2"/>
              <a:endCxn id="47" idx="1"/>
            </p:cNvCxnSpPr>
            <p:nvPr/>
          </p:nvCxnSpPr>
          <p:spPr>
            <a:xfrm rot="16200000" flipH="1">
              <a:off x="3452260" y="4162922"/>
              <a:ext cx="1264115" cy="9464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47" idx="3"/>
              <a:endCxn id="19" idx="2"/>
            </p:cNvCxnSpPr>
            <p:nvPr/>
          </p:nvCxnSpPr>
          <p:spPr>
            <a:xfrm flipV="1">
              <a:off x="5574624" y="4004107"/>
              <a:ext cx="946484" cy="12641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27" idx="2"/>
              <a:endCxn id="5" idx="0"/>
            </p:cNvCxnSpPr>
            <p:nvPr/>
          </p:nvCxnSpPr>
          <p:spPr>
            <a:xfrm>
              <a:off x="2279582" y="2384451"/>
              <a:ext cx="4812" cy="1148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2284394" y="2580565"/>
              <a:ext cx="798897" cy="36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/>
                <a:t>+</a:t>
              </a:r>
              <a:r>
                <a:rPr lang="en-US" altLang="zh-CN" dirty="0"/>
                <a:t>5V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02003" y="2010870"/>
              <a:ext cx="808522" cy="471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LT1963</a:t>
              </a:r>
              <a:endParaRPr lang="zh-CN" altLang="en-US" sz="1400" dirty="0"/>
            </a:p>
          </p:txBody>
        </p:sp>
        <p:cxnSp>
          <p:nvCxnSpPr>
            <p:cNvPr id="60" name="肘形连接符 59"/>
            <p:cNvCxnSpPr>
              <a:stCxn id="35" idx="1"/>
              <a:endCxn id="58" idx="0"/>
            </p:cNvCxnSpPr>
            <p:nvPr/>
          </p:nvCxnSpPr>
          <p:spPr>
            <a:xfrm rot="10800000" flipV="1">
              <a:off x="3606265" y="1305826"/>
              <a:ext cx="1049149" cy="7050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8" idx="2"/>
              <a:endCxn id="10" idx="0"/>
            </p:cNvCxnSpPr>
            <p:nvPr/>
          </p:nvCxnSpPr>
          <p:spPr>
            <a:xfrm>
              <a:off x="3606264" y="2482507"/>
              <a:ext cx="4812" cy="1049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3669623" y="2608642"/>
              <a:ext cx="798897" cy="36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1.8V</a:t>
              </a:r>
              <a:endParaRPr lang="zh-CN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6270859" y="2026110"/>
              <a:ext cx="808522" cy="471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dk1"/>
                  </a:solidFill>
                </a:rPr>
                <a:t>LTC3370</a:t>
              </a:r>
              <a:endParaRPr lang="zh-CN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68" name="直接箭头连接符 67"/>
            <p:cNvCxnSpPr>
              <a:endCxn id="66" idx="0"/>
            </p:cNvCxnSpPr>
            <p:nvPr/>
          </p:nvCxnSpPr>
          <p:spPr>
            <a:xfrm>
              <a:off x="6675120" y="1305826"/>
              <a:ext cx="0" cy="720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肘形连接符 78"/>
            <p:cNvCxnSpPr>
              <a:stCxn id="66" idx="2"/>
              <a:endCxn id="19" idx="0"/>
            </p:cNvCxnSpPr>
            <p:nvPr/>
          </p:nvCxnSpPr>
          <p:spPr>
            <a:xfrm rot="5400000">
              <a:off x="6080753" y="2938102"/>
              <a:ext cx="1034723" cy="1540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>
              <a:stCxn id="66" idx="2"/>
              <a:endCxn id="14" idx="0"/>
            </p:cNvCxnSpPr>
            <p:nvPr/>
          </p:nvCxnSpPr>
          <p:spPr>
            <a:xfrm rot="5400000">
              <a:off x="5353245" y="2210594"/>
              <a:ext cx="1034723" cy="16090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肘形连接符 83"/>
            <p:cNvCxnSpPr>
              <a:stCxn id="66" idx="2"/>
              <a:endCxn id="21" idx="0"/>
            </p:cNvCxnSpPr>
            <p:nvPr/>
          </p:nvCxnSpPr>
          <p:spPr>
            <a:xfrm rot="16200000" flipH="1">
              <a:off x="6805856" y="2367011"/>
              <a:ext cx="1039533" cy="13010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9026879" y="5022776"/>
              <a:ext cx="1021896" cy="4716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I2C</a:t>
              </a:r>
              <a:r>
                <a:rPr lang="zh-CN" altLang="en-US" sz="1400" dirty="0"/>
                <a:t>转并口</a:t>
              </a:r>
            </a:p>
          </p:txBody>
        </p:sp>
        <p:cxnSp>
          <p:nvCxnSpPr>
            <p:cNvPr id="89" name="肘形连接符 88"/>
            <p:cNvCxnSpPr>
              <a:stCxn id="21" idx="2"/>
              <a:endCxn id="87" idx="0"/>
            </p:cNvCxnSpPr>
            <p:nvPr/>
          </p:nvCxnSpPr>
          <p:spPr>
            <a:xfrm rot="16200000" flipH="1">
              <a:off x="8250046" y="3734994"/>
              <a:ext cx="1013859" cy="15617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21" idx="2"/>
              <a:endCxn id="43" idx="0"/>
            </p:cNvCxnSpPr>
            <p:nvPr/>
          </p:nvCxnSpPr>
          <p:spPr>
            <a:xfrm>
              <a:off x="7976124" y="4008917"/>
              <a:ext cx="2392" cy="1029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3606264" y="937659"/>
              <a:ext cx="798897" cy="36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5V</a:t>
              </a:r>
              <a:endParaRPr lang="zh-CN" altLang="en-US" dirty="0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764134" y="2686633"/>
            <a:ext cx="20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2.5V/3.3V/1.8V/1V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69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57199" y="253463"/>
            <a:ext cx="9772838" cy="5384090"/>
            <a:chOff x="457199" y="253463"/>
            <a:chExt cx="9772838" cy="5384090"/>
          </a:xfrm>
        </p:grpSpPr>
        <p:grpSp>
          <p:nvGrpSpPr>
            <p:cNvPr id="31" name="组合 30"/>
            <p:cNvGrpSpPr/>
            <p:nvPr/>
          </p:nvGrpSpPr>
          <p:grpSpPr>
            <a:xfrm>
              <a:off x="457199" y="253463"/>
              <a:ext cx="9772838" cy="5256996"/>
              <a:chOff x="457199" y="253463"/>
              <a:chExt cx="9772838" cy="5256996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457199" y="253463"/>
                <a:ext cx="9772838" cy="5256996"/>
                <a:chOff x="457199" y="253463"/>
                <a:chExt cx="9772838" cy="5256996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457199" y="3532472"/>
                  <a:ext cx="808522" cy="4716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M12</a:t>
                  </a:r>
                  <a:endParaRPr lang="zh-CN" altLang="en-US" dirty="0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844038" y="3532470"/>
                  <a:ext cx="880711" cy="4716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dk1"/>
                      </a:solidFill>
                    </a:rPr>
                    <a:t>THS4552</a:t>
                  </a:r>
                  <a:endParaRPr lang="zh-CN" altLang="en-US" sz="1400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7" name="直接箭头连接符 6"/>
                <p:cNvCxnSpPr>
                  <a:stCxn id="4" idx="3"/>
                  <a:endCxn id="5" idx="1"/>
                </p:cNvCxnSpPr>
                <p:nvPr/>
              </p:nvCxnSpPr>
              <p:spPr>
                <a:xfrm flipV="1">
                  <a:off x="1265721" y="3768289"/>
                  <a:ext cx="578317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矩形 9"/>
                <p:cNvSpPr/>
                <p:nvPr/>
              </p:nvSpPr>
              <p:spPr>
                <a:xfrm>
                  <a:off x="3206815" y="3532470"/>
                  <a:ext cx="808522" cy="4716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dk1"/>
                      </a:solidFill>
                    </a:rPr>
                    <a:t>AD9231</a:t>
                  </a:r>
                  <a:endParaRPr lang="zh-CN" altLang="en-US" sz="1400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>
                  <a:stCxn id="5" idx="3"/>
                  <a:endCxn id="10" idx="1"/>
                </p:cNvCxnSpPr>
                <p:nvPr/>
              </p:nvCxnSpPr>
              <p:spPr>
                <a:xfrm>
                  <a:off x="2724749" y="3768289"/>
                  <a:ext cx="48206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/>
                <p:cNvSpPr/>
                <p:nvPr/>
              </p:nvSpPr>
              <p:spPr>
                <a:xfrm>
                  <a:off x="4661831" y="3532470"/>
                  <a:ext cx="808522" cy="47163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adum160</a:t>
                  </a:r>
                  <a:endParaRPr lang="zh-CN" altLang="en-US" sz="1400" dirty="0"/>
                </a:p>
              </p:txBody>
            </p:sp>
            <p:cxnSp>
              <p:nvCxnSpPr>
                <p:cNvPr id="15" name="直接箭头连接符 14"/>
                <p:cNvCxnSpPr>
                  <a:stCxn id="10" idx="3"/>
                  <a:endCxn id="14" idx="1"/>
                </p:cNvCxnSpPr>
                <p:nvPr/>
              </p:nvCxnSpPr>
              <p:spPr>
                <a:xfrm>
                  <a:off x="4015337" y="3768289"/>
                  <a:ext cx="6464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/>
                <p:cNvSpPr/>
                <p:nvPr/>
              </p:nvSpPr>
              <p:spPr>
                <a:xfrm>
                  <a:off x="6116847" y="3532470"/>
                  <a:ext cx="808522" cy="4716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FPGA</a:t>
                  </a:r>
                  <a:endParaRPr lang="zh-CN" altLang="en-US" sz="1400" dirty="0"/>
                </a:p>
              </p:txBody>
            </p: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5470353" y="3763474"/>
                  <a:ext cx="6464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 20"/>
                <p:cNvSpPr/>
                <p:nvPr/>
              </p:nvSpPr>
              <p:spPr>
                <a:xfrm>
                  <a:off x="7571863" y="3537280"/>
                  <a:ext cx="808522" cy="4716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FX3</a:t>
                  </a:r>
                  <a:endParaRPr lang="zh-CN" altLang="en-US" sz="1400" dirty="0"/>
                </a:p>
              </p:txBody>
            </p: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6925369" y="3768284"/>
                  <a:ext cx="6464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/>
                <p:cNvSpPr/>
                <p:nvPr/>
              </p:nvSpPr>
              <p:spPr>
                <a:xfrm>
                  <a:off x="9026879" y="3532470"/>
                  <a:ext cx="808522" cy="471637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USB</a:t>
                  </a:r>
                  <a:endParaRPr lang="zh-CN" altLang="en-US" sz="1400" dirty="0"/>
                </a:p>
              </p:txBody>
            </p:sp>
            <p:cxnSp>
              <p:nvCxnSpPr>
                <p:cNvPr id="24" name="直接箭头连接符 23"/>
                <p:cNvCxnSpPr/>
                <p:nvPr/>
              </p:nvCxnSpPr>
              <p:spPr>
                <a:xfrm>
                  <a:off x="8380385" y="3763474"/>
                  <a:ext cx="6464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矩形 27"/>
                <p:cNvSpPr/>
                <p:nvPr/>
              </p:nvSpPr>
              <p:spPr>
                <a:xfrm>
                  <a:off x="6471382" y="314018"/>
                  <a:ext cx="1215997" cy="4716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dk1"/>
                      </a:solidFill>
                    </a:rPr>
                    <a:t>LT3999</a:t>
                  </a:r>
                  <a:endParaRPr lang="zh-CN" altLang="en-US" sz="1400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30" name="肘形连接符 29"/>
                <p:cNvCxnSpPr>
                  <a:stCxn id="23" idx="0"/>
                  <a:endCxn id="28" idx="3"/>
                </p:cNvCxnSpPr>
                <p:nvPr/>
              </p:nvCxnSpPr>
              <p:spPr>
                <a:xfrm rot="16200000" flipV="1">
                  <a:off x="7067944" y="1169273"/>
                  <a:ext cx="2982633" cy="174376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肘形连接符 31"/>
                <p:cNvCxnSpPr>
                  <a:stCxn id="45" idx="1"/>
                  <a:endCxn id="67" idx="0"/>
                </p:cNvCxnSpPr>
                <p:nvPr/>
              </p:nvCxnSpPr>
              <p:spPr>
                <a:xfrm rot="10800000" flipV="1">
                  <a:off x="2277574" y="549837"/>
                  <a:ext cx="2190946" cy="137830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肘形连接符 36"/>
                <p:cNvCxnSpPr>
                  <a:stCxn id="23" idx="0"/>
                  <a:endCxn id="66" idx="0"/>
                </p:cNvCxnSpPr>
                <p:nvPr/>
              </p:nvCxnSpPr>
              <p:spPr>
                <a:xfrm rot="16200000" flipV="1">
                  <a:off x="7299950" y="1401280"/>
                  <a:ext cx="1506360" cy="2756020"/>
                </a:xfrm>
                <a:prstGeom prst="bentConnector3">
                  <a:avLst>
                    <a:gd name="adj1" fmla="val 124122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文本框 38"/>
                <p:cNvSpPr txBox="1"/>
                <p:nvPr/>
              </p:nvSpPr>
              <p:spPr>
                <a:xfrm>
                  <a:off x="9431140" y="1909411"/>
                  <a:ext cx="798897" cy="368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5V</a:t>
                  </a:r>
                  <a:endParaRPr lang="zh-CN" altLang="en-US" dirty="0"/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3325522" y="253463"/>
                  <a:ext cx="798897" cy="368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4V</a:t>
                  </a:r>
                  <a:endParaRPr lang="zh-CN" altLang="en-US" dirty="0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7517300" y="5038822"/>
                  <a:ext cx="922431" cy="471637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EEPROM</a:t>
                  </a:r>
                  <a:endParaRPr lang="zh-CN" altLang="en-US" sz="1400" dirty="0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4557559" y="5032403"/>
                  <a:ext cx="1017065" cy="4716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dk1"/>
                      </a:solidFill>
                    </a:rPr>
                    <a:t>ADUM141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dk1"/>
                      </a:solidFill>
                    </a:rPr>
                    <a:t>(SPI)</a:t>
                  </a:r>
                  <a:endParaRPr lang="zh-CN" altLang="en-US" sz="1400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49" name="肘形连接符 48"/>
                <p:cNvCxnSpPr>
                  <a:stCxn id="10" idx="2"/>
                  <a:endCxn id="47" idx="1"/>
                </p:cNvCxnSpPr>
                <p:nvPr/>
              </p:nvCxnSpPr>
              <p:spPr>
                <a:xfrm rot="16200000" flipH="1">
                  <a:off x="3452260" y="4162922"/>
                  <a:ext cx="1264115" cy="946483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肘形连接符 50"/>
                <p:cNvCxnSpPr>
                  <a:stCxn id="47" idx="3"/>
                  <a:endCxn id="19" idx="2"/>
                </p:cNvCxnSpPr>
                <p:nvPr/>
              </p:nvCxnSpPr>
              <p:spPr>
                <a:xfrm flipV="1">
                  <a:off x="5574624" y="4004107"/>
                  <a:ext cx="946484" cy="126411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箭头连接符 52"/>
                <p:cNvCxnSpPr>
                  <a:stCxn id="67" idx="2"/>
                  <a:endCxn id="5" idx="0"/>
                </p:cNvCxnSpPr>
                <p:nvPr/>
              </p:nvCxnSpPr>
              <p:spPr>
                <a:xfrm>
                  <a:off x="2277574" y="2399776"/>
                  <a:ext cx="6820" cy="11326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本框 53"/>
                <p:cNvSpPr txBox="1"/>
                <p:nvPr/>
              </p:nvSpPr>
              <p:spPr>
                <a:xfrm>
                  <a:off x="2286801" y="2782040"/>
                  <a:ext cx="798897" cy="368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3.3V</a:t>
                  </a:r>
                  <a:endParaRPr lang="zh-CN" altLang="en-US" dirty="0"/>
                </a:p>
              </p:txBody>
            </p:sp>
            <p:cxnSp>
              <p:nvCxnSpPr>
                <p:cNvPr id="60" name="肘形连接符 59"/>
                <p:cNvCxnSpPr>
                  <a:stCxn id="45" idx="2"/>
                  <a:endCxn id="69" idx="0"/>
                </p:cNvCxnSpPr>
                <p:nvPr/>
              </p:nvCxnSpPr>
              <p:spPr>
                <a:xfrm rot="5400000">
                  <a:off x="3689921" y="704005"/>
                  <a:ext cx="1101211" cy="126451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/>
                <p:cNvCxnSpPr>
                  <a:stCxn id="69" idx="2"/>
                  <a:endCxn id="10" idx="0"/>
                </p:cNvCxnSpPr>
                <p:nvPr/>
              </p:nvCxnSpPr>
              <p:spPr>
                <a:xfrm>
                  <a:off x="3608270" y="2358503"/>
                  <a:ext cx="2806" cy="1173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本框 62"/>
                <p:cNvSpPr txBox="1"/>
                <p:nvPr/>
              </p:nvSpPr>
              <p:spPr>
                <a:xfrm>
                  <a:off x="3669623" y="2608642"/>
                  <a:ext cx="798897" cy="368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1.8V</a:t>
                  </a:r>
                  <a:endParaRPr lang="zh-CN" altLang="en-US" dirty="0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6270859" y="2026110"/>
                  <a:ext cx="808522" cy="4716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dk1"/>
                      </a:solidFill>
                    </a:rPr>
                    <a:t>LTC3370</a:t>
                  </a:r>
                  <a:endParaRPr lang="zh-CN" altLang="en-US" sz="1400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79" name="肘形连接符 78"/>
                <p:cNvCxnSpPr>
                  <a:stCxn id="66" idx="2"/>
                  <a:endCxn id="19" idx="0"/>
                </p:cNvCxnSpPr>
                <p:nvPr/>
              </p:nvCxnSpPr>
              <p:spPr>
                <a:xfrm rot="5400000">
                  <a:off x="6080753" y="2938102"/>
                  <a:ext cx="1034723" cy="154012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肘形连接符 79"/>
                <p:cNvCxnSpPr/>
                <p:nvPr/>
              </p:nvCxnSpPr>
              <p:spPr>
                <a:xfrm rot="10800000" flipV="1">
                  <a:off x="5368295" y="2717530"/>
                  <a:ext cx="1306021" cy="810126"/>
                </a:xfrm>
                <a:prstGeom prst="bentConnector3">
                  <a:avLst>
                    <a:gd name="adj1" fmla="val 10011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肘形连接符 83"/>
                <p:cNvCxnSpPr>
                  <a:stCxn id="66" idx="2"/>
                  <a:endCxn id="21" idx="0"/>
                </p:cNvCxnSpPr>
                <p:nvPr/>
              </p:nvCxnSpPr>
              <p:spPr>
                <a:xfrm rot="16200000" flipH="1">
                  <a:off x="6805856" y="2367011"/>
                  <a:ext cx="1039533" cy="1301004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矩形 86"/>
                <p:cNvSpPr/>
                <p:nvPr/>
              </p:nvSpPr>
              <p:spPr>
                <a:xfrm>
                  <a:off x="9026879" y="5022776"/>
                  <a:ext cx="1021896" cy="47163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I2C</a:t>
                  </a:r>
                  <a:r>
                    <a:rPr lang="zh-CN" altLang="en-US" sz="1400" dirty="0"/>
                    <a:t>转并口</a:t>
                  </a:r>
                </a:p>
              </p:txBody>
            </p:sp>
            <p:cxnSp>
              <p:nvCxnSpPr>
                <p:cNvPr id="89" name="肘形连接符 88"/>
                <p:cNvCxnSpPr>
                  <a:stCxn id="21" idx="2"/>
                  <a:endCxn id="87" idx="0"/>
                </p:cNvCxnSpPr>
                <p:nvPr/>
              </p:nvCxnSpPr>
              <p:spPr>
                <a:xfrm rot="16200000" flipH="1">
                  <a:off x="8250046" y="3734994"/>
                  <a:ext cx="1013859" cy="156170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/>
                <p:cNvCxnSpPr>
                  <a:stCxn id="21" idx="2"/>
                  <a:endCxn id="43" idx="0"/>
                </p:cNvCxnSpPr>
                <p:nvPr/>
              </p:nvCxnSpPr>
              <p:spPr>
                <a:xfrm>
                  <a:off x="7976124" y="4008917"/>
                  <a:ext cx="2392" cy="10299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/>
                <p:cNvSpPr/>
                <p:nvPr/>
              </p:nvSpPr>
              <p:spPr>
                <a:xfrm>
                  <a:off x="4468520" y="314018"/>
                  <a:ext cx="808522" cy="4716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dk1"/>
                      </a:solidFill>
                    </a:rPr>
                    <a:t>变压器</a:t>
                  </a:r>
                </a:p>
              </p:txBody>
            </p:sp>
            <p:cxnSp>
              <p:nvCxnSpPr>
                <p:cNvPr id="18" name="直接箭头连接符 17"/>
                <p:cNvCxnSpPr>
                  <a:stCxn id="28" idx="1"/>
                  <a:endCxn id="45" idx="3"/>
                </p:cNvCxnSpPr>
                <p:nvPr/>
              </p:nvCxnSpPr>
              <p:spPr>
                <a:xfrm flipH="1">
                  <a:off x="5277042" y="549837"/>
                  <a:ext cx="11943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文本框 54"/>
                <p:cNvSpPr txBox="1"/>
                <p:nvPr/>
              </p:nvSpPr>
              <p:spPr>
                <a:xfrm>
                  <a:off x="3758662" y="1062881"/>
                  <a:ext cx="798897" cy="368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2.2V</a:t>
                  </a:r>
                  <a:endParaRPr lang="zh-CN" altLang="en-US" dirty="0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1873313" y="1928139"/>
                  <a:ext cx="808522" cy="4716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dk1"/>
                      </a:solidFill>
                    </a:rPr>
                    <a:t>LT1761</a:t>
                  </a:r>
                  <a:endParaRPr lang="zh-CN" altLang="en-US" sz="1400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3098934" y="1886866"/>
                  <a:ext cx="1018672" cy="4716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dk1"/>
                      </a:solidFill>
                    </a:rPr>
                    <a:t>LT1761</a:t>
                  </a:r>
                  <a:endParaRPr lang="zh-CN" altLang="en-US" sz="1400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6828536" y="2594624"/>
                  <a:ext cx="1205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1V/1.2/3.3</a:t>
                  </a:r>
                  <a:endParaRPr lang="zh-CN" altLang="en-US" dirty="0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5269027" y="2292814"/>
                  <a:ext cx="798897" cy="368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1.8V</a:t>
                  </a:r>
                  <a:endParaRPr lang="zh-CN" altLang="en-US" dirty="0"/>
                </a:p>
              </p:txBody>
            </p:sp>
          </p:grpSp>
          <p:cxnSp>
            <p:nvCxnSpPr>
              <p:cNvPr id="8" name="肘形连接符 7"/>
              <p:cNvCxnSpPr>
                <a:stCxn id="69" idx="2"/>
              </p:cNvCxnSpPr>
              <p:nvPr/>
            </p:nvCxnSpPr>
            <p:spPr>
              <a:xfrm rot="16200000" flipH="1">
                <a:off x="3599403" y="2367369"/>
                <a:ext cx="1173969" cy="11562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1039528" y="5268221"/>
              <a:ext cx="18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07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57199" y="253463"/>
            <a:ext cx="9772838" cy="5384090"/>
            <a:chOff x="457199" y="253463"/>
            <a:chExt cx="9772838" cy="5384090"/>
          </a:xfrm>
        </p:grpSpPr>
        <p:grpSp>
          <p:nvGrpSpPr>
            <p:cNvPr id="64" name="组合 63"/>
            <p:cNvGrpSpPr/>
            <p:nvPr/>
          </p:nvGrpSpPr>
          <p:grpSpPr>
            <a:xfrm>
              <a:off x="457199" y="253463"/>
              <a:ext cx="9772838" cy="5256996"/>
              <a:chOff x="457199" y="253463"/>
              <a:chExt cx="9772838" cy="525699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57199" y="3532472"/>
                <a:ext cx="808522" cy="4716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M12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844038" y="3532470"/>
                <a:ext cx="880711" cy="4716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dk1"/>
                    </a:solidFill>
                  </a:rPr>
                  <a:t>THS4552</a:t>
                </a:r>
                <a:endParaRPr lang="zh-CN" altLang="en-US" sz="14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7" name="直接箭头连接符 6"/>
              <p:cNvCxnSpPr>
                <a:stCxn id="4" idx="3"/>
                <a:endCxn id="5" idx="1"/>
              </p:cNvCxnSpPr>
              <p:nvPr/>
            </p:nvCxnSpPr>
            <p:spPr>
              <a:xfrm flipV="1">
                <a:off x="1265721" y="3768289"/>
                <a:ext cx="578317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3206815" y="3532470"/>
                <a:ext cx="808522" cy="4716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dk1"/>
                    </a:solidFill>
                  </a:rPr>
                  <a:t>AD9231</a:t>
                </a:r>
                <a:endParaRPr lang="zh-CN" altLang="en-US" sz="14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" name="直接箭头连接符 10"/>
              <p:cNvCxnSpPr>
                <a:stCxn id="5" idx="3"/>
                <a:endCxn id="10" idx="1"/>
              </p:cNvCxnSpPr>
              <p:nvPr/>
            </p:nvCxnSpPr>
            <p:spPr>
              <a:xfrm>
                <a:off x="2724749" y="3768289"/>
                <a:ext cx="4820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661831" y="3532470"/>
                <a:ext cx="808522" cy="47163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si8640</a:t>
                </a:r>
                <a:endParaRPr lang="zh-CN" altLang="en-US" sz="1400" dirty="0"/>
              </a:p>
            </p:txBody>
          </p:sp>
          <p:cxnSp>
            <p:nvCxnSpPr>
              <p:cNvPr id="15" name="直接箭头连接符 14"/>
              <p:cNvCxnSpPr>
                <a:stCxn id="10" idx="3"/>
                <a:endCxn id="14" idx="1"/>
              </p:cNvCxnSpPr>
              <p:nvPr/>
            </p:nvCxnSpPr>
            <p:spPr>
              <a:xfrm>
                <a:off x="4015337" y="3768289"/>
                <a:ext cx="6464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6116847" y="3532470"/>
                <a:ext cx="808522" cy="4716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FPGA</a:t>
                </a:r>
                <a:endParaRPr lang="zh-CN" altLang="en-US" sz="1400" dirty="0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5470353" y="3763474"/>
                <a:ext cx="6464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7571863" y="3537280"/>
                <a:ext cx="808522" cy="4716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FX3</a:t>
                </a:r>
                <a:endParaRPr lang="zh-CN" altLang="en-US" sz="1400" dirty="0"/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6925369" y="3768284"/>
                <a:ext cx="6464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9026879" y="3532470"/>
                <a:ext cx="808522" cy="4716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USB</a:t>
                </a:r>
                <a:endParaRPr lang="zh-CN" altLang="en-US" sz="1400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8380385" y="3763474"/>
                <a:ext cx="6464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6471382" y="314018"/>
                <a:ext cx="1215997" cy="4716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dk1"/>
                    </a:solidFill>
                  </a:rPr>
                  <a:t>LT3999</a:t>
                </a:r>
                <a:endParaRPr lang="zh-CN" altLang="en-US" sz="14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0" name="肘形连接符 29"/>
              <p:cNvCxnSpPr>
                <a:stCxn id="23" idx="0"/>
                <a:endCxn id="28" idx="3"/>
              </p:cNvCxnSpPr>
              <p:nvPr/>
            </p:nvCxnSpPr>
            <p:spPr>
              <a:xfrm rot="16200000" flipV="1">
                <a:off x="7067944" y="1169273"/>
                <a:ext cx="2982633" cy="174376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>
                <a:stCxn id="45" idx="1"/>
                <a:endCxn id="67" idx="0"/>
              </p:cNvCxnSpPr>
              <p:nvPr/>
            </p:nvCxnSpPr>
            <p:spPr>
              <a:xfrm rot="10800000" flipV="1">
                <a:off x="2277574" y="549837"/>
                <a:ext cx="2190946" cy="137830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肘形连接符 36"/>
              <p:cNvCxnSpPr>
                <a:stCxn id="23" idx="0"/>
                <a:endCxn id="66" idx="0"/>
              </p:cNvCxnSpPr>
              <p:nvPr/>
            </p:nvCxnSpPr>
            <p:spPr>
              <a:xfrm rot="16200000" flipV="1">
                <a:off x="7299950" y="1401280"/>
                <a:ext cx="1506360" cy="2756020"/>
              </a:xfrm>
              <a:prstGeom prst="bentConnector3">
                <a:avLst>
                  <a:gd name="adj1" fmla="val 12412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9431140" y="1909411"/>
                <a:ext cx="798897" cy="368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5V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325522" y="253463"/>
                <a:ext cx="798897" cy="368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3.3V</a:t>
                </a:r>
                <a:endParaRPr lang="zh-CN" altLang="en-US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517300" y="5038822"/>
                <a:ext cx="922431" cy="4716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EEPROM</a:t>
                </a:r>
                <a:endParaRPr lang="zh-CN" altLang="en-US" sz="1400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557559" y="5032403"/>
                <a:ext cx="1017065" cy="4716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dk1"/>
                    </a:solidFill>
                  </a:rPr>
                  <a:t>ADUM141</a:t>
                </a:r>
              </a:p>
              <a:p>
                <a:pPr algn="ctr"/>
                <a:r>
                  <a:rPr lang="en-US" altLang="zh-CN" sz="1400" dirty="0">
                    <a:solidFill>
                      <a:schemeClr val="dk1"/>
                    </a:solidFill>
                  </a:rPr>
                  <a:t>(SPI)</a:t>
                </a:r>
                <a:endParaRPr lang="zh-CN" altLang="en-US" sz="14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9" name="肘形连接符 48"/>
              <p:cNvCxnSpPr>
                <a:stCxn id="10" idx="2"/>
                <a:endCxn id="47" idx="1"/>
              </p:cNvCxnSpPr>
              <p:nvPr/>
            </p:nvCxnSpPr>
            <p:spPr>
              <a:xfrm rot="16200000" flipH="1">
                <a:off x="3452260" y="4162922"/>
                <a:ext cx="1264115" cy="94648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肘形连接符 50"/>
              <p:cNvCxnSpPr>
                <a:stCxn id="47" idx="3"/>
                <a:endCxn id="19" idx="2"/>
              </p:cNvCxnSpPr>
              <p:nvPr/>
            </p:nvCxnSpPr>
            <p:spPr>
              <a:xfrm flipV="1">
                <a:off x="5574624" y="4004107"/>
                <a:ext cx="946484" cy="126411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67" idx="2"/>
                <a:endCxn id="5" idx="0"/>
              </p:cNvCxnSpPr>
              <p:nvPr/>
            </p:nvCxnSpPr>
            <p:spPr>
              <a:xfrm>
                <a:off x="2277574" y="2399776"/>
                <a:ext cx="6820" cy="1132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86801" y="2782040"/>
                <a:ext cx="798897" cy="368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3V</a:t>
                </a:r>
                <a:endParaRPr lang="zh-CN" altLang="en-US" dirty="0"/>
              </a:p>
            </p:txBody>
          </p:sp>
          <p:cxnSp>
            <p:nvCxnSpPr>
              <p:cNvPr id="62" name="直接箭头连接符 61"/>
              <p:cNvCxnSpPr>
                <a:stCxn id="69" idx="2"/>
                <a:endCxn id="10" idx="0"/>
              </p:cNvCxnSpPr>
              <p:nvPr/>
            </p:nvCxnSpPr>
            <p:spPr>
              <a:xfrm>
                <a:off x="3608270" y="2358503"/>
                <a:ext cx="2806" cy="1173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文本框 62"/>
              <p:cNvSpPr txBox="1"/>
              <p:nvPr/>
            </p:nvSpPr>
            <p:spPr>
              <a:xfrm>
                <a:off x="3659998" y="2782040"/>
                <a:ext cx="798897" cy="368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1.8V</a:t>
                </a:r>
                <a:endParaRPr lang="zh-CN" alt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270859" y="2026110"/>
                <a:ext cx="808522" cy="4716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dk1"/>
                    </a:solidFill>
                  </a:rPr>
                  <a:t>LTC3370</a:t>
                </a:r>
                <a:endParaRPr lang="zh-CN" altLang="en-US" sz="14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79" name="肘形连接符 78"/>
              <p:cNvCxnSpPr>
                <a:stCxn id="66" idx="2"/>
                <a:endCxn id="19" idx="0"/>
              </p:cNvCxnSpPr>
              <p:nvPr/>
            </p:nvCxnSpPr>
            <p:spPr>
              <a:xfrm rot="5400000">
                <a:off x="6080753" y="2938102"/>
                <a:ext cx="1034723" cy="15401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肘形连接符 83"/>
              <p:cNvCxnSpPr>
                <a:stCxn id="66" idx="2"/>
                <a:endCxn id="21" idx="0"/>
              </p:cNvCxnSpPr>
              <p:nvPr/>
            </p:nvCxnSpPr>
            <p:spPr>
              <a:xfrm rot="16200000" flipH="1">
                <a:off x="6805856" y="2367011"/>
                <a:ext cx="1039533" cy="130100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矩形 86"/>
              <p:cNvSpPr/>
              <p:nvPr/>
            </p:nvSpPr>
            <p:spPr>
              <a:xfrm>
                <a:off x="9026879" y="5022776"/>
                <a:ext cx="1021896" cy="47163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I2C</a:t>
                </a:r>
                <a:r>
                  <a:rPr lang="zh-CN" altLang="en-US" sz="1400" dirty="0"/>
                  <a:t>转并口</a:t>
                </a:r>
              </a:p>
            </p:txBody>
          </p:sp>
          <p:cxnSp>
            <p:nvCxnSpPr>
              <p:cNvPr id="89" name="肘形连接符 88"/>
              <p:cNvCxnSpPr>
                <a:stCxn id="21" idx="2"/>
                <a:endCxn id="87" idx="0"/>
              </p:cNvCxnSpPr>
              <p:nvPr/>
            </p:nvCxnSpPr>
            <p:spPr>
              <a:xfrm rot="16200000" flipH="1">
                <a:off x="8250046" y="3734994"/>
                <a:ext cx="1013859" cy="156170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21" idx="2"/>
                <a:endCxn id="43" idx="0"/>
              </p:cNvCxnSpPr>
              <p:nvPr/>
            </p:nvCxnSpPr>
            <p:spPr>
              <a:xfrm>
                <a:off x="7976124" y="4008917"/>
                <a:ext cx="2392" cy="10299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4468520" y="314018"/>
                <a:ext cx="808522" cy="4716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dk1"/>
                    </a:solidFill>
                  </a:rPr>
                  <a:t>变压器</a:t>
                </a:r>
              </a:p>
            </p:txBody>
          </p:sp>
          <p:cxnSp>
            <p:nvCxnSpPr>
              <p:cNvPr id="18" name="直接箭头连接符 17"/>
              <p:cNvCxnSpPr>
                <a:stCxn id="28" idx="1"/>
                <a:endCxn id="45" idx="3"/>
              </p:cNvCxnSpPr>
              <p:nvPr/>
            </p:nvCxnSpPr>
            <p:spPr>
              <a:xfrm flipH="1">
                <a:off x="5277042" y="549837"/>
                <a:ext cx="11943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>
                <a:off x="1873313" y="1928139"/>
                <a:ext cx="808522" cy="4716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dk1"/>
                    </a:solidFill>
                  </a:rPr>
                  <a:t>LT1763</a:t>
                </a:r>
                <a:endParaRPr lang="zh-CN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098934" y="1886866"/>
                <a:ext cx="1018672" cy="4716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dk1"/>
                    </a:solidFill>
                  </a:rPr>
                  <a:t>LT1763</a:t>
                </a:r>
                <a:endParaRPr lang="zh-CN" altLang="en-U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6760352" y="2635344"/>
                <a:ext cx="169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1V/1.2/3.3/2.5</a:t>
                </a:r>
                <a:endParaRPr lang="zh-CN" altLang="en-US" dirty="0"/>
              </a:p>
            </p:txBody>
          </p:sp>
        </p:grpSp>
        <p:cxnSp>
          <p:nvCxnSpPr>
            <p:cNvPr id="8" name="肘形连接符 7"/>
            <p:cNvCxnSpPr>
              <a:stCxn id="45" idx="1"/>
              <a:endCxn id="69" idx="0"/>
            </p:cNvCxnSpPr>
            <p:nvPr/>
          </p:nvCxnSpPr>
          <p:spPr>
            <a:xfrm rot="10800000" flipV="1">
              <a:off x="3608270" y="549836"/>
              <a:ext cx="860250" cy="13370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4556759" y="1884303"/>
              <a:ext cx="1018672" cy="471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dk1"/>
                  </a:solidFill>
                </a:rPr>
                <a:t>LT1763</a:t>
              </a:r>
              <a:endParaRPr lang="zh-CN" altLang="en-US" sz="1400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肘形连接符 11"/>
            <p:cNvCxnSpPr>
              <a:stCxn id="45" idx="1"/>
              <a:endCxn id="48" idx="0"/>
            </p:cNvCxnSpPr>
            <p:nvPr/>
          </p:nvCxnSpPr>
          <p:spPr>
            <a:xfrm rot="10800000" flipH="1" flipV="1">
              <a:off x="4468519" y="549837"/>
              <a:ext cx="597575" cy="1334466"/>
            </a:xfrm>
            <a:prstGeom prst="bentConnector4">
              <a:avLst>
                <a:gd name="adj1" fmla="val -38255"/>
                <a:gd name="adj2" fmla="val 5883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8" idx="2"/>
              <a:endCxn id="14" idx="0"/>
            </p:cNvCxnSpPr>
            <p:nvPr/>
          </p:nvCxnSpPr>
          <p:spPr>
            <a:xfrm flipH="1">
              <a:off x="5066092" y="2355940"/>
              <a:ext cx="3" cy="1176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5032215" y="2760122"/>
              <a:ext cx="798897" cy="36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2.5V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9528" y="5268221"/>
              <a:ext cx="18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71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1039528" y="5268221"/>
            <a:ext cx="18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结构图</a:t>
            </a:r>
            <a:r>
              <a:rPr lang="en-US" altLang="zh-CN" dirty="0"/>
              <a:t>: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AECA725-2DC4-4F32-BF57-FDF40D272463}"/>
              </a:ext>
            </a:extLst>
          </p:cNvPr>
          <p:cNvSpPr txBox="1"/>
          <p:nvPr/>
        </p:nvSpPr>
        <p:spPr>
          <a:xfrm>
            <a:off x="9333297" y="5268221"/>
            <a:ext cx="1819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</a:t>
            </a:r>
            <a:r>
              <a:rPr lang="en-US" altLang="zh-CN" sz="1200" dirty="0"/>
              <a:t>360</a:t>
            </a:r>
            <a:r>
              <a:rPr lang="zh-CN" altLang="en-US" sz="1200" dirty="0"/>
              <a:t>为</a:t>
            </a:r>
            <a:r>
              <a:rPr lang="en-US" altLang="zh-CN" sz="1200" dirty="0"/>
              <a:t>USB</a:t>
            </a:r>
            <a:r>
              <a:rPr lang="zh-CN" altLang="en-US" sz="1200" dirty="0"/>
              <a:t>保护芯片</a:t>
            </a:r>
            <a:endParaRPr lang="en-US" altLang="zh-CN" sz="12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070427F-86EA-479B-83F9-8249E856BD26}"/>
              </a:ext>
            </a:extLst>
          </p:cNvPr>
          <p:cNvGrpSpPr/>
          <p:nvPr/>
        </p:nvGrpSpPr>
        <p:grpSpPr>
          <a:xfrm>
            <a:off x="2469712" y="1930400"/>
            <a:ext cx="5597328" cy="3161960"/>
            <a:chOff x="2469712" y="1930400"/>
            <a:chExt cx="5597328" cy="316196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984FBC9-D178-4ECC-9174-2ED68064E158}"/>
                </a:ext>
              </a:extLst>
            </p:cNvPr>
            <p:cNvGrpSpPr/>
            <p:nvPr/>
          </p:nvGrpSpPr>
          <p:grpSpPr>
            <a:xfrm>
              <a:off x="2469712" y="1930400"/>
              <a:ext cx="5597328" cy="2499360"/>
              <a:chOff x="2469712" y="1930400"/>
              <a:chExt cx="5597328" cy="249936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F67E0F8-7985-4A85-9E34-A82988757E51}"/>
                  </a:ext>
                </a:extLst>
              </p:cNvPr>
              <p:cNvSpPr/>
              <p:nvPr/>
            </p:nvSpPr>
            <p:spPr>
              <a:xfrm>
                <a:off x="3405890" y="2052616"/>
                <a:ext cx="370800" cy="370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Si8640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F9F444C-AF72-4FA7-840F-FEB6307DE1FF}"/>
                  </a:ext>
                </a:extLst>
              </p:cNvPr>
              <p:cNvSpPr/>
              <p:nvPr/>
            </p:nvSpPr>
            <p:spPr>
              <a:xfrm>
                <a:off x="4076213" y="2052616"/>
                <a:ext cx="370800" cy="370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B186C62-ED2E-4B7E-AD0F-3F9A772C0207}"/>
                  </a:ext>
                </a:extLst>
              </p:cNvPr>
              <p:cNvSpPr/>
              <p:nvPr/>
            </p:nvSpPr>
            <p:spPr>
              <a:xfrm>
                <a:off x="4837021" y="2052616"/>
                <a:ext cx="370800" cy="370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B9090CC-D78F-465D-82A3-3800C4150312}"/>
                  </a:ext>
                </a:extLst>
              </p:cNvPr>
              <p:cNvSpPr/>
              <p:nvPr/>
            </p:nvSpPr>
            <p:spPr>
              <a:xfrm>
                <a:off x="4834404" y="2672954"/>
                <a:ext cx="370800" cy="370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764B0F0-53D7-47C7-B834-9B76127EEBB1}"/>
                  </a:ext>
                </a:extLst>
              </p:cNvPr>
              <p:cNvSpPr/>
              <p:nvPr/>
            </p:nvSpPr>
            <p:spPr>
              <a:xfrm>
                <a:off x="3428839" y="3939406"/>
                <a:ext cx="370800" cy="370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8DF33B6-9060-4DFD-8AB1-5540E5989AC0}"/>
                  </a:ext>
                </a:extLst>
              </p:cNvPr>
              <p:cNvSpPr/>
              <p:nvPr/>
            </p:nvSpPr>
            <p:spPr>
              <a:xfrm>
                <a:off x="4834404" y="3923486"/>
                <a:ext cx="370800" cy="370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3FE27F2-37B0-4B59-8040-2CDC48E93610}"/>
                  </a:ext>
                </a:extLst>
              </p:cNvPr>
              <p:cNvSpPr/>
              <p:nvPr/>
            </p:nvSpPr>
            <p:spPr>
              <a:xfrm>
                <a:off x="4076213" y="3939406"/>
                <a:ext cx="370800" cy="370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1F259E1-EF2C-49B8-941B-E85D25C97BD3}"/>
                  </a:ext>
                </a:extLst>
              </p:cNvPr>
              <p:cNvSpPr/>
              <p:nvPr/>
            </p:nvSpPr>
            <p:spPr>
              <a:xfrm>
                <a:off x="3975439" y="3057258"/>
                <a:ext cx="324000" cy="3240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AD9231</a:t>
                </a:r>
                <a:endParaRPr lang="zh-CN" altLang="en-US" sz="600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08259761-171D-4A01-ACA1-B2ECAD8F3876}"/>
                  </a:ext>
                </a:extLst>
              </p:cNvPr>
              <p:cNvSpPr/>
              <p:nvPr/>
            </p:nvSpPr>
            <p:spPr>
              <a:xfrm>
                <a:off x="6013052" y="3939406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" dirty="0"/>
                  <a:t>3370</a:t>
                </a:r>
                <a:endParaRPr lang="zh-CN" altLang="en-US" sz="300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1203B8F-A535-4DCF-9CE9-4DA72EDB7DE8}"/>
                  </a:ext>
                </a:extLst>
              </p:cNvPr>
              <p:cNvSpPr/>
              <p:nvPr/>
            </p:nvSpPr>
            <p:spPr>
              <a:xfrm>
                <a:off x="6915855" y="2935012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CYUSB3014</a:t>
                </a:r>
                <a:endParaRPr lang="zh-CN" altLang="en-US" sz="600" dirty="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E7C88030-F7D6-4ED8-B302-1760B392153C}"/>
                  </a:ext>
                </a:extLst>
              </p:cNvPr>
              <p:cNvSpPr/>
              <p:nvPr/>
            </p:nvSpPr>
            <p:spPr>
              <a:xfrm>
                <a:off x="5707696" y="3979006"/>
                <a:ext cx="75600" cy="100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" b="1" dirty="0"/>
                  <a:t>RESET</a:t>
                </a:r>
                <a:endParaRPr lang="zh-CN" altLang="en-US" sz="100" b="1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7B044F0-A613-4C77-9287-F58C3666EA60}"/>
                  </a:ext>
                </a:extLst>
              </p:cNvPr>
              <p:cNvSpPr/>
              <p:nvPr/>
            </p:nvSpPr>
            <p:spPr>
              <a:xfrm>
                <a:off x="3614239" y="2539012"/>
                <a:ext cx="216000" cy="18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" b="1" dirty="0"/>
                  <a:t>1763</a:t>
                </a:r>
                <a:endParaRPr lang="zh-CN" altLang="en-US" sz="300" b="1" dirty="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5CE50663-B1DD-48F2-BDAE-C80767E92E0E}"/>
                  </a:ext>
                </a:extLst>
              </p:cNvPr>
              <p:cNvSpPr/>
              <p:nvPr/>
            </p:nvSpPr>
            <p:spPr>
              <a:xfrm>
                <a:off x="3977409" y="2539012"/>
                <a:ext cx="216000" cy="18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" b="1" dirty="0"/>
                  <a:t>1763</a:t>
                </a:r>
                <a:endParaRPr lang="zh-CN" altLang="en-US" sz="300" b="1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2A1DC88-40BF-495F-998E-29E73C555B06}"/>
                  </a:ext>
                </a:extLst>
              </p:cNvPr>
              <p:cNvSpPr/>
              <p:nvPr/>
            </p:nvSpPr>
            <p:spPr>
              <a:xfrm>
                <a:off x="3830239" y="3611541"/>
                <a:ext cx="216000" cy="18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" b="1" dirty="0"/>
                  <a:t>1763</a:t>
                </a:r>
                <a:endParaRPr lang="zh-CN" altLang="en-US" sz="300" b="1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83CBD66-429F-471C-8D68-769F8F2455B3}"/>
                  </a:ext>
                </a:extLst>
              </p:cNvPr>
              <p:cNvSpPr/>
              <p:nvPr/>
            </p:nvSpPr>
            <p:spPr>
              <a:xfrm>
                <a:off x="6500927" y="3979006"/>
                <a:ext cx="108000" cy="10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 b="1" dirty="0"/>
                  <a:t>360</a:t>
                </a:r>
                <a:endParaRPr lang="zh-CN" altLang="en-US" sz="200" b="1" dirty="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B92A084-FDC9-47A9-8035-F44043A249A1}"/>
                  </a:ext>
                </a:extLst>
              </p:cNvPr>
              <p:cNvSpPr/>
              <p:nvPr/>
            </p:nvSpPr>
            <p:spPr>
              <a:xfrm>
                <a:off x="4829004" y="3294620"/>
                <a:ext cx="381600" cy="378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adum141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8E6ED12D-C666-4E23-92E6-7481D8C55596}"/>
                  </a:ext>
                </a:extLst>
              </p:cNvPr>
              <p:cNvSpPr/>
              <p:nvPr/>
            </p:nvSpPr>
            <p:spPr>
              <a:xfrm>
                <a:off x="4248287" y="3669493"/>
                <a:ext cx="104400" cy="100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" b="1" dirty="0"/>
                  <a:t>1761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F59F147-CCFA-4D1E-9E25-234D8019F519}"/>
                  </a:ext>
                </a:extLst>
              </p:cNvPr>
              <p:cNvSpPr/>
              <p:nvPr/>
            </p:nvSpPr>
            <p:spPr>
              <a:xfrm>
                <a:off x="3388063" y="3617309"/>
                <a:ext cx="176400" cy="10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 dirty="0"/>
                  <a:t>3999</a:t>
                </a:r>
                <a:endParaRPr lang="zh-CN" altLang="en-US" sz="200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17A6B57B-AD40-4AC2-803F-1A180BD78324}"/>
                  </a:ext>
                </a:extLst>
              </p:cNvPr>
              <p:cNvSpPr/>
              <p:nvPr/>
            </p:nvSpPr>
            <p:spPr>
              <a:xfrm>
                <a:off x="5911652" y="2171673"/>
                <a:ext cx="176400" cy="216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/>
                  <a:t>EE</a:t>
                </a:r>
                <a:endParaRPr lang="zh-CN" altLang="en-US" sz="600" b="1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C1215B5-CB76-434B-9D63-7E1972FE63D7}"/>
                  </a:ext>
                </a:extLst>
              </p:cNvPr>
              <p:cNvSpPr/>
              <p:nvPr/>
            </p:nvSpPr>
            <p:spPr>
              <a:xfrm>
                <a:off x="6193052" y="2165423"/>
                <a:ext cx="176400" cy="216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/>
                  <a:t>EE</a:t>
                </a:r>
                <a:endParaRPr lang="zh-CN" altLang="en-US" sz="600" b="1" dirty="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98414FE-7328-4426-B831-D4CA06E9FEF1}"/>
                  </a:ext>
                </a:extLst>
              </p:cNvPr>
              <p:cNvSpPr/>
              <p:nvPr/>
            </p:nvSpPr>
            <p:spPr>
              <a:xfrm>
                <a:off x="3593090" y="3083309"/>
                <a:ext cx="183600" cy="21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" dirty="0"/>
                  <a:t>AMP</a:t>
                </a:r>
                <a:endParaRPr lang="zh-CN" altLang="en-US" sz="300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FCA826A-E336-497A-A590-B95B4A6A9011}"/>
                  </a:ext>
                </a:extLst>
              </p:cNvPr>
              <p:cNvSpPr/>
              <p:nvPr/>
            </p:nvSpPr>
            <p:spPr>
              <a:xfrm>
                <a:off x="5626129" y="2629012"/>
                <a:ext cx="972000" cy="972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7a100t</a:t>
                </a:r>
                <a:endParaRPr lang="zh-CN" altLang="en-US" dirty="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42C9653-2462-41D8-BDE5-24194CE8362D}"/>
                  </a:ext>
                </a:extLst>
              </p:cNvPr>
              <p:cNvSpPr/>
              <p:nvPr/>
            </p:nvSpPr>
            <p:spPr>
              <a:xfrm>
                <a:off x="2469713" y="2745000"/>
                <a:ext cx="540000" cy="684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M12</a:t>
                </a:r>
                <a:endParaRPr lang="zh-CN" altLang="en-US" sz="2000" dirty="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98CCB6F-968D-42E7-BED8-14639E3025F3}"/>
                  </a:ext>
                </a:extLst>
              </p:cNvPr>
              <p:cNvSpPr/>
              <p:nvPr/>
            </p:nvSpPr>
            <p:spPr>
              <a:xfrm>
                <a:off x="7527040" y="2756658"/>
                <a:ext cx="540000" cy="601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USB</a:t>
                </a:r>
                <a:endParaRPr lang="zh-CN" altLang="en-US" sz="2000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6621F5C-BBF4-4393-A883-2E56644580A4}"/>
                  </a:ext>
                </a:extLst>
              </p:cNvPr>
              <p:cNvSpPr/>
              <p:nvPr/>
            </p:nvSpPr>
            <p:spPr>
              <a:xfrm>
                <a:off x="2469712" y="1930400"/>
                <a:ext cx="5597327" cy="2499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676A3EA-7AB9-40A8-8054-8FC7E2570754}"/>
                </a:ext>
              </a:extLst>
            </p:cNvPr>
            <p:cNvSpPr txBox="1"/>
            <p:nvPr/>
          </p:nvSpPr>
          <p:spPr>
            <a:xfrm>
              <a:off x="4873708" y="4723028"/>
              <a:ext cx="18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6.94x15.5cm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10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127</Words>
  <Application>Microsoft Office PowerPoint</Application>
  <PresentationFormat>宽屏</PresentationFormat>
  <Paragraphs>91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刘源</dc:creator>
  <cp:lastModifiedBy>Yuan Liu</cp:lastModifiedBy>
  <cp:revision>43</cp:revision>
  <dcterms:created xsi:type="dcterms:W3CDTF">2018-12-13T02:05:07Z</dcterms:created>
  <dcterms:modified xsi:type="dcterms:W3CDTF">2019-01-06T06:32:32Z</dcterms:modified>
</cp:coreProperties>
</file>