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62" r:id="rId5"/>
    <p:sldId id="263" r:id="rId6"/>
    <p:sldId id="265" r:id="rId7"/>
    <p:sldId id="260" r:id="rId8"/>
    <p:sldId id="266" r:id="rId9"/>
    <p:sldId id="267" r:id="rId10"/>
    <p:sldId id="259" r:id="rId11"/>
    <p:sldId id="268"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635D"/>
    <a:srgbClr val="929397"/>
    <a:srgbClr val="B5A39A"/>
    <a:srgbClr val="EEDAD1"/>
    <a:srgbClr val="F2B800"/>
    <a:srgbClr val="00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B4E4C9-AE72-4955-A80E-9B7EA6CCE48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C6495DA-D3AB-4DC8-BDBC-4B075FA730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B0B0236-62FF-43A1-A8B3-DF19B955D44E}"/>
              </a:ext>
            </a:extLst>
          </p:cNvPr>
          <p:cNvSpPr>
            <a:spLocks noGrp="1"/>
          </p:cNvSpPr>
          <p:nvPr>
            <p:ph type="dt" sz="half" idx="10"/>
          </p:nvPr>
        </p:nvSpPr>
        <p:spPr/>
        <p:txBody>
          <a:bodyPr/>
          <a:lstStyle/>
          <a:p>
            <a:fld id="{FBF1225F-05FC-45DD-A0F1-8DDA0430E3DE}" type="datetimeFigureOut">
              <a:rPr lang="zh-TW" altLang="en-US" smtClean="0"/>
              <a:t>2022/6/17</a:t>
            </a:fld>
            <a:endParaRPr lang="zh-TW" altLang="en-US"/>
          </a:p>
        </p:txBody>
      </p:sp>
      <p:sp>
        <p:nvSpPr>
          <p:cNvPr id="5" name="頁尾版面配置區 4">
            <a:extLst>
              <a:ext uri="{FF2B5EF4-FFF2-40B4-BE49-F238E27FC236}">
                <a16:creationId xmlns:a16="http://schemas.microsoft.com/office/drawing/2014/main" id="{2BDB24BE-FB33-4379-9300-55D8369A1B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7D3F8AE-8FAB-4071-8FB8-18BA5C765AC9}"/>
              </a:ext>
            </a:extLst>
          </p:cNvPr>
          <p:cNvSpPr>
            <a:spLocks noGrp="1"/>
          </p:cNvSpPr>
          <p:nvPr>
            <p:ph type="sldNum" sz="quarter" idx="12"/>
          </p:nvPr>
        </p:nvSpPr>
        <p:spPr/>
        <p:txBody>
          <a:bodyPr/>
          <a:lstStyle/>
          <a:p>
            <a:fld id="{6E359213-2853-4BCA-AE7E-2E8AD0F34B76}" type="slidenum">
              <a:rPr lang="zh-TW" altLang="en-US" smtClean="0"/>
              <a:t>‹#›</a:t>
            </a:fld>
            <a:endParaRPr lang="zh-TW" altLang="en-US"/>
          </a:p>
        </p:txBody>
      </p:sp>
    </p:spTree>
    <p:extLst>
      <p:ext uri="{BB962C8B-B14F-4D97-AF65-F5344CB8AC3E}">
        <p14:creationId xmlns:p14="http://schemas.microsoft.com/office/powerpoint/2010/main" val="1514423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674302-94BC-4258-A324-2896947695C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3277139-FD8C-4B62-8F3B-7DE13B3B8DC8}"/>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ED909F9-D3E3-4A9C-B5EE-400FA3458C31}"/>
              </a:ext>
            </a:extLst>
          </p:cNvPr>
          <p:cNvSpPr>
            <a:spLocks noGrp="1"/>
          </p:cNvSpPr>
          <p:nvPr>
            <p:ph type="dt" sz="half" idx="10"/>
          </p:nvPr>
        </p:nvSpPr>
        <p:spPr/>
        <p:txBody>
          <a:bodyPr/>
          <a:lstStyle/>
          <a:p>
            <a:fld id="{FBF1225F-05FC-45DD-A0F1-8DDA0430E3DE}" type="datetimeFigureOut">
              <a:rPr lang="zh-TW" altLang="en-US" smtClean="0"/>
              <a:t>2022/6/17</a:t>
            </a:fld>
            <a:endParaRPr lang="zh-TW" altLang="en-US"/>
          </a:p>
        </p:txBody>
      </p:sp>
      <p:sp>
        <p:nvSpPr>
          <p:cNvPr id="5" name="頁尾版面配置區 4">
            <a:extLst>
              <a:ext uri="{FF2B5EF4-FFF2-40B4-BE49-F238E27FC236}">
                <a16:creationId xmlns:a16="http://schemas.microsoft.com/office/drawing/2014/main" id="{E0761F65-F731-4439-B658-BF9CF34459B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7ABC744-349B-4CCA-B411-DEC6DF2BD9B7}"/>
              </a:ext>
            </a:extLst>
          </p:cNvPr>
          <p:cNvSpPr>
            <a:spLocks noGrp="1"/>
          </p:cNvSpPr>
          <p:nvPr>
            <p:ph type="sldNum" sz="quarter" idx="12"/>
          </p:nvPr>
        </p:nvSpPr>
        <p:spPr/>
        <p:txBody>
          <a:bodyPr/>
          <a:lstStyle/>
          <a:p>
            <a:fld id="{6E359213-2853-4BCA-AE7E-2E8AD0F34B76}" type="slidenum">
              <a:rPr lang="zh-TW" altLang="en-US" smtClean="0"/>
              <a:t>‹#›</a:t>
            </a:fld>
            <a:endParaRPr lang="zh-TW" altLang="en-US"/>
          </a:p>
        </p:txBody>
      </p:sp>
    </p:spTree>
    <p:extLst>
      <p:ext uri="{BB962C8B-B14F-4D97-AF65-F5344CB8AC3E}">
        <p14:creationId xmlns:p14="http://schemas.microsoft.com/office/powerpoint/2010/main" val="149550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9B6123F-6541-43AA-AE00-5E509739F7C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34A89C9-02C3-49E7-8194-DFC55C7323D7}"/>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0CEA4EA-2F8A-4CBE-B606-D141F923F372}"/>
              </a:ext>
            </a:extLst>
          </p:cNvPr>
          <p:cNvSpPr>
            <a:spLocks noGrp="1"/>
          </p:cNvSpPr>
          <p:nvPr>
            <p:ph type="dt" sz="half" idx="10"/>
          </p:nvPr>
        </p:nvSpPr>
        <p:spPr/>
        <p:txBody>
          <a:bodyPr/>
          <a:lstStyle/>
          <a:p>
            <a:fld id="{FBF1225F-05FC-45DD-A0F1-8DDA0430E3DE}" type="datetimeFigureOut">
              <a:rPr lang="zh-TW" altLang="en-US" smtClean="0"/>
              <a:t>2022/6/17</a:t>
            </a:fld>
            <a:endParaRPr lang="zh-TW" altLang="en-US"/>
          </a:p>
        </p:txBody>
      </p:sp>
      <p:sp>
        <p:nvSpPr>
          <p:cNvPr id="5" name="頁尾版面配置區 4">
            <a:extLst>
              <a:ext uri="{FF2B5EF4-FFF2-40B4-BE49-F238E27FC236}">
                <a16:creationId xmlns:a16="http://schemas.microsoft.com/office/drawing/2014/main" id="{3333972E-AD0B-4B80-AE6A-CB54EB8ACCE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C27C613-2D64-4D2B-AB90-6C2D24E732EA}"/>
              </a:ext>
            </a:extLst>
          </p:cNvPr>
          <p:cNvSpPr>
            <a:spLocks noGrp="1"/>
          </p:cNvSpPr>
          <p:nvPr>
            <p:ph type="sldNum" sz="quarter" idx="12"/>
          </p:nvPr>
        </p:nvSpPr>
        <p:spPr/>
        <p:txBody>
          <a:bodyPr/>
          <a:lstStyle/>
          <a:p>
            <a:fld id="{6E359213-2853-4BCA-AE7E-2E8AD0F34B76}" type="slidenum">
              <a:rPr lang="zh-TW" altLang="en-US" smtClean="0"/>
              <a:t>‹#›</a:t>
            </a:fld>
            <a:endParaRPr lang="zh-TW" altLang="en-US"/>
          </a:p>
        </p:txBody>
      </p:sp>
    </p:spTree>
    <p:extLst>
      <p:ext uri="{BB962C8B-B14F-4D97-AF65-F5344CB8AC3E}">
        <p14:creationId xmlns:p14="http://schemas.microsoft.com/office/powerpoint/2010/main" val="181610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8A1EBD-F291-4DDB-9448-3C573DD6AEA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A785522-F054-4B05-B8BB-F5232D3F0805}"/>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8929138-6DB9-4C02-87BB-CBB814FBA17C}"/>
              </a:ext>
            </a:extLst>
          </p:cNvPr>
          <p:cNvSpPr>
            <a:spLocks noGrp="1"/>
          </p:cNvSpPr>
          <p:nvPr>
            <p:ph type="dt" sz="half" idx="10"/>
          </p:nvPr>
        </p:nvSpPr>
        <p:spPr/>
        <p:txBody>
          <a:bodyPr/>
          <a:lstStyle/>
          <a:p>
            <a:fld id="{FBF1225F-05FC-45DD-A0F1-8DDA0430E3DE}" type="datetimeFigureOut">
              <a:rPr lang="zh-TW" altLang="en-US" smtClean="0"/>
              <a:t>2022/6/17</a:t>
            </a:fld>
            <a:endParaRPr lang="zh-TW" altLang="en-US"/>
          </a:p>
        </p:txBody>
      </p:sp>
      <p:sp>
        <p:nvSpPr>
          <p:cNvPr id="5" name="頁尾版面配置區 4">
            <a:extLst>
              <a:ext uri="{FF2B5EF4-FFF2-40B4-BE49-F238E27FC236}">
                <a16:creationId xmlns:a16="http://schemas.microsoft.com/office/drawing/2014/main" id="{08A2CA0C-50D9-4201-8045-91076771BC0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926F15E-F8EE-42D6-831B-06493B26168A}"/>
              </a:ext>
            </a:extLst>
          </p:cNvPr>
          <p:cNvSpPr>
            <a:spLocks noGrp="1"/>
          </p:cNvSpPr>
          <p:nvPr>
            <p:ph type="sldNum" sz="quarter" idx="12"/>
          </p:nvPr>
        </p:nvSpPr>
        <p:spPr/>
        <p:txBody>
          <a:bodyPr/>
          <a:lstStyle/>
          <a:p>
            <a:fld id="{6E359213-2853-4BCA-AE7E-2E8AD0F34B76}" type="slidenum">
              <a:rPr lang="zh-TW" altLang="en-US" smtClean="0"/>
              <a:t>‹#›</a:t>
            </a:fld>
            <a:endParaRPr lang="zh-TW" altLang="en-US"/>
          </a:p>
        </p:txBody>
      </p:sp>
    </p:spTree>
    <p:extLst>
      <p:ext uri="{BB962C8B-B14F-4D97-AF65-F5344CB8AC3E}">
        <p14:creationId xmlns:p14="http://schemas.microsoft.com/office/powerpoint/2010/main" val="224968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995DF9-8CEA-4B5E-9633-08C154C887C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17564E2-07E4-43A0-AF50-919DF1771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1C298260-D37F-4A58-AA7C-129EFF7F7B88}"/>
              </a:ext>
            </a:extLst>
          </p:cNvPr>
          <p:cNvSpPr>
            <a:spLocks noGrp="1"/>
          </p:cNvSpPr>
          <p:nvPr>
            <p:ph type="dt" sz="half" idx="10"/>
          </p:nvPr>
        </p:nvSpPr>
        <p:spPr/>
        <p:txBody>
          <a:bodyPr/>
          <a:lstStyle/>
          <a:p>
            <a:fld id="{FBF1225F-05FC-45DD-A0F1-8DDA0430E3DE}" type="datetimeFigureOut">
              <a:rPr lang="zh-TW" altLang="en-US" smtClean="0"/>
              <a:t>2022/6/17</a:t>
            </a:fld>
            <a:endParaRPr lang="zh-TW" altLang="en-US"/>
          </a:p>
        </p:txBody>
      </p:sp>
      <p:sp>
        <p:nvSpPr>
          <p:cNvPr id="5" name="頁尾版面配置區 4">
            <a:extLst>
              <a:ext uri="{FF2B5EF4-FFF2-40B4-BE49-F238E27FC236}">
                <a16:creationId xmlns:a16="http://schemas.microsoft.com/office/drawing/2014/main" id="{CD0AFC75-8555-4751-821A-40EB6FE335E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78D9BCE-484F-4DB9-BFE3-41A0B5D73898}"/>
              </a:ext>
            </a:extLst>
          </p:cNvPr>
          <p:cNvSpPr>
            <a:spLocks noGrp="1"/>
          </p:cNvSpPr>
          <p:nvPr>
            <p:ph type="sldNum" sz="quarter" idx="12"/>
          </p:nvPr>
        </p:nvSpPr>
        <p:spPr/>
        <p:txBody>
          <a:bodyPr/>
          <a:lstStyle/>
          <a:p>
            <a:fld id="{6E359213-2853-4BCA-AE7E-2E8AD0F34B76}" type="slidenum">
              <a:rPr lang="zh-TW" altLang="en-US" smtClean="0"/>
              <a:t>‹#›</a:t>
            </a:fld>
            <a:endParaRPr lang="zh-TW" altLang="en-US"/>
          </a:p>
        </p:txBody>
      </p:sp>
    </p:spTree>
    <p:extLst>
      <p:ext uri="{BB962C8B-B14F-4D97-AF65-F5344CB8AC3E}">
        <p14:creationId xmlns:p14="http://schemas.microsoft.com/office/powerpoint/2010/main" val="25514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41AAC5-C8F4-4C67-AC21-1A4969FA7DD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EC03BA5-3D39-4EC4-85FF-AD6D721F6A4B}"/>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2CE11E1-711A-4BC5-AA09-7A1ADDA73720}"/>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C678F44-5D18-4F3D-B978-861A0B4B209D}"/>
              </a:ext>
            </a:extLst>
          </p:cNvPr>
          <p:cNvSpPr>
            <a:spLocks noGrp="1"/>
          </p:cNvSpPr>
          <p:nvPr>
            <p:ph type="dt" sz="half" idx="10"/>
          </p:nvPr>
        </p:nvSpPr>
        <p:spPr/>
        <p:txBody>
          <a:bodyPr/>
          <a:lstStyle/>
          <a:p>
            <a:fld id="{FBF1225F-05FC-45DD-A0F1-8DDA0430E3DE}" type="datetimeFigureOut">
              <a:rPr lang="zh-TW" altLang="en-US" smtClean="0"/>
              <a:t>2022/6/17</a:t>
            </a:fld>
            <a:endParaRPr lang="zh-TW" altLang="en-US"/>
          </a:p>
        </p:txBody>
      </p:sp>
      <p:sp>
        <p:nvSpPr>
          <p:cNvPr id="6" name="頁尾版面配置區 5">
            <a:extLst>
              <a:ext uri="{FF2B5EF4-FFF2-40B4-BE49-F238E27FC236}">
                <a16:creationId xmlns:a16="http://schemas.microsoft.com/office/drawing/2014/main" id="{A7DE107B-22FE-436F-B62A-2603ED380D6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0285FF2-0668-49A5-BC9C-B5B78A5DB87E}"/>
              </a:ext>
            </a:extLst>
          </p:cNvPr>
          <p:cNvSpPr>
            <a:spLocks noGrp="1"/>
          </p:cNvSpPr>
          <p:nvPr>
            <p:ph type="sldNum" sz="quarter" idx="12"/>
          </p:nvPr>
        </p:nvSpPr>
        <p:spPr/>
        <p:txBody>
          <a:bodyPr/>
          <a:lstStyle/>
          <a:p>
            <a:fld id="{6E359213-2853-4BCA-AE7E-2E8AD0F34B76}" type="slidenum">
              <a:rPr lang="zh-TW" altLang="en-US" smtClean="0"/>
              <a:t>‹#›</a:t>
            </a:fld>
            <a:endParaRPr lang="zh-TW" altLang="en-US"/>
          </a:p>
        </p:txBody>
      </p:sp>
    </p:spTree>
    <p:extLst>
      <p:ext uri="{BB962C8B-B14F-4D97-AF65-F5344CB8AC3E}">
        <p14:creationId xmlns:p14="http://schemas.microsoft.com/office/powerpoint/2010/main" val="2049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B0BB6D-859C-42A3-8804-6A7E5E0612D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42DD8FF-C283-49D0-B661-ED9964DEE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C5BABADC-2A16-40A4-A9C0-AB540DB2DCCC}"/>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70BE0CE-609A-4413-9EC2-93F108E97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72CFB1D9-AD58-4D2F-8553-FAE84280EF52}"/>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84C4C71-A3A1-4382-8AE8-3A27894E2279}"/>
              </a:ext>
            </a:extLst>
          </p:cNvPr>
          <p:cNvSpPr>
            <a:spLocks noGrp="1"/>
          </p:cNvSpPr>
          <p:nvPr>
            <p:ph type="dt" sz="half" idx="10"/>
          </p:nvPr>
        </p:nvSpPr>
        <p:spPr/>
        <p:txBody>
          <a:bodyPr/>
          <a:lstStyle/>
          <a:p>
            <a:fld id="{FBF1225F-05FC-45DD-A0F1-8DDA0430E3DE}" type="datetimeFigureOut">
              <a:rPr lang="zh-TW" altLang="en-US" smtClean="0"/>
              <a:t>2022/6/17</a:t>
            </a:fld>
            <a:endParaRPr lang="zh-TW" altLang="en-US"/>
          </a:p>
        </p:txBody>
      </p:sp>
      <p:sp>
        <p:nvSpPr>
          <p:cNvPr id="8" name="頁尾版面配置區 7">
            <a:extLst>
              <a:ext uri="{FF2B5EF4-FFF2-40B4-BE49-F238E27FC236}">
                <a16:creationId xmlns:a16="http://schemas.microsoft.com/office/drawing/2014/main" id="{FFB39B33-B0F5-4C22-B0BA-BF4AE371F91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B23336D-C24E-4499-94F3-4E58F0A2A850}"/>
              </a:ext>
            </a:extLst>
          </p:cNvPr>
          <p:cNvSpPr>
            <a:spLocks noGrp="1"/>
          </p:cNvSpPr>
          <p:nvPr>
            <p:ph type="sldNum" sz="quarter" idx="12"/>
          </p:nvPr>
        </p:nvSpPr>
        <p:spPr/>
        <p:txBody>
          <a:bodyPr/>
          <a:lstStyle/>
          <a:p>
            <a:fld id="{6E359213-2853-4BCA-AE7E-2E8AD0F34B76}" type="slidenum">
              <a:rPr lang="zh-TW" altLang="en-US" smtClean="0"/>
              <a:t>‹#›</a:t>
            </a:fld>
            <a:endParaRPr lang="zh-TW" altLang="en-US"/>
          </a:p>
        </p:txBody>
      </p:sp>
    </p:spTree>
    <p:extLst>
      <p:ext uri="{BB962C8B-B14F-4D97-AF65-F5344CB8AC3E}">
        <p14:creationId xmlns:p14="http://schemas.microsoft.com/office/powerpoint/2010/main" val="332056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EAEB3C-3767-454C-8AFE-A77F6CA48D9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6D139DD-67F5-4D9D-AE5F-5D86B42F305B}"/>
              </a:ext>
            </a:extLst>
          </p:cNvPr>
          <p:cNvSpPr>
            <a:spLocks noGrp="1"/>
          </p:cNvSpPr>
          <p:nvPr>
            <p:ph type="dt" sz="half" idx="10"/>
          </p:nvPr>
        </p:nvSpPr>
        <p:spPr/>
        <p:txBody>
          <a:bodyPr/>
          <a:lstStyle/>
          <a:p>
            <a:fld id="{FBF1225F-05FC-45DD-A0F1-8DDA0430E3DE}" type="datetimeFigureOut">
              <a:rPr lang="zh-TW" altLang="en-US" smtClean="0"/>
              <a:t>2022/6/17</a:t>
            </a:fld>
            <a:endParaRPr lang="zh-TW" altLang="en-US"/>
          </a:p>
        </p:txBody>
      </p:sp>
      <p:sp>
        <p:nvSpPr>
          <p:cNvPr id="4" name="頁尾版面配置區 3">
            <a:extLst>
              <a:ext uri="{FF2B5EF4-FFF2-40B4-BE49-F238E27FC236}">
                <a16:creationId xmlns:a16="http://schemas.microsoft.com/office/drawing/2014/main" id="{BDE67A5C-6C0D-426B-AE49-99FC38FD052E}"/>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8D0040B-49EC-4D60-A4A4-3A056179A106}"/>
              </a:ext>
            </a:extLst>
          </p:cNvPr>
          <p:cNvSpPr>
            <a:spLocks noGrp="1"/>
          </p:cNvSpPr>
          <p:nvPr>
            <p:ph type="sldNum" sz="quarter" idx="12"/>
          </p:nvPr>
        </p:nvSpPr>
        <p:spPr/>
        <p:txBody>
          <a:bodyPr/>
          <a:lstStyle/>
          <a:p>
            <a:fld id="{6E359213-2853-4BCA-AE7E-2E8AD0F34B76}" type="slidenum">
              <a:rPr lang="zh-TW" altLang="en-US" smtClean="0"/>
              <a:t>‹#›</a:t>
            </a:fld>
            <a:endParaRPr lang="zh-TW" altLang="en-US"/>
          </a:p>
        </p:txBody>
      </p:sp>
    </p:spTree>
    <p:extLst>
      <p:ext uri="{BB962C8B-B14F-4D97-AF65-F5344CB8AC3E}">
        <p14:creationId xmlns:p14="http://schemas.microsoft.com/office/powerpoint/2010/main" val="194574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3592123-7D10-494F-9862-856373AD3263}"/>
              </a:ext>
            </a:extLst>
          </p:cNvPr>
          <p:cNvSpPr>
            <a:spLocks noGrp="1"/>
          </p:cNvSpPr>
          <p:nvPr>
            <p:ph type="dt" sz="half" idx="10"/>
          </p:nvPr>
        </p:nvSpPr>
        <p:spPr/>
        <p:txBody>
          <a:bodyPr/>
          <a:lstStyle/>
          <a:p>
            <a:fld id="{FBF1225F-05FC-45DD-A0F1-8DDA0430E3DE}" type="datetimeFigureOut">
              <a:rPr lang="zh-TW" altLang="en-US" smtClean="0"/>
              <a:t>2022/6/17</a:t>
            </a:fld>
            <a:endParaRPr lang="zh-TW" altLang="en-US"/>
          </a:p>
        </p:txBody>
      </p:sp>
      <p:sp>
        <p:nvSpPr>
          <p:cNvPr id="3" name="頁尾版面配置區 2">
            <a:extLst>
              <a:ext uri="{FF2B5EF4-FFF2-40B4-BE49-F238E27FC236}">
                <a16:creationId xmlns:a16="http://schemas.microsoft.com/office/drawing/2014/main" id="{45A418E3-7373-4588-B4F7-3CF5514BD35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9716B14-9750-47D5-8DFE-6C2CF50F83AE}"/>
              </a:ext>
            </a:extLst>
          </p:cNvPr>
          <p:cNvSpPr>
            <a:spLocks noGrp="1"/>
          </p:cNvSpPr>
          <p:nvPr>
            <p:ph type="sldNum" sz="quarter" idx="12"/>
          </p:nvPr>
        </p:nvSpPr>
        <p:spPr/>
        <p:txBody>
          <a:bodyPr/>
          <a:lstStyle/>
          <a:p>
            <a:fld id="{6E359213-2853-4BCA-AE7E-2E8AD0F34B76}" type="slidenum">
              <a:rPr lang="zh-TW" altLang="en-US" smtClean="0"/>
              <a:t>‹#›</a:t>
            </a:fld>
            <a:endParaRPr lang="zh-TW" altLang="en-US"/>
          </a:p>
        </p:txBody>
      </p:sp>
    </p:spTree>
    <p:extLst>
      <p:ext uri="{BB962C8B-B14F-4D97-AF65-F5344CB8AC3E}">
        <p14:creationId xmlns:p14="http://schemas.microsoft.com/office/powerpoint/2010/main" val="164748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43E64-0243-486E-AA0D-8C0755215A8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954DA3B-F0F0-43EB-A243-5EB3FC728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1A85E0C-A6E9-48D3-8D76-1859141EB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57D8499-6F4B-4199-87D2-431A63B8B72E}"/>
              </a:ext>
            </a:extLst>
          </p:cNvPr>
          <p:cNvSpPr>
            <a:spLocks noGrp="1"/>
          </p:cNvSpPr>
          <p:nvPr>
            <p:ph type="dt" sz="half" idx="10"/>
          </p:nvPr>
        </p:nvSpPr>
        <p:spPr/>
        <p:txBody>
          <a:bodyPr/>
          <a:lstStyle/>
          <a:p>
            <a:fld id="{FBF1225F-05FC-45DD-A0F1-8DDA0430E3DE}" type="datetimeFigureOut">
              <a:rPr lang="zh-TW" altLang="en-US" smtClean="0"/>
              <a:t>2022/6/17</a:t>
            </a:fld>
            <a:endParaRPr lang="zh-TW" altLang="en-US"/>
          </a:p>
        </p:txBody>
      </p:sp>
      <p:sp>
        <p:nvSpPr>
          <p:cNvPr id="6" name="頁尾版面配置區 5">
            <a:extLst>
              <a:ext uri="{FF2B5EF4-FFF2-40B4-BE49-F238E27FC236}">
                <a16:creationId xmlns:a16="http://schemas.microsoft.com/office/drawing/2014/main" id="{8ED99FE3-1BAF-465A-8D51-8AF760E87D6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43E8F8A-1C62-407B-8C80-019A12208EE5}"/>
              </a:ext>
            </a:extLst>
          </p:cNvPr>
          <p:cNvSpPr>
            <a:spLocks noGrp="1"/>
          </p:cNvSpPr>
          <p:nvPr>
            <p:ph type="sldNum" sz="quarter" idx="12"/>
          </p:nvPr>
        </p:nvSpPr>
        <p:spPr/>
        <p:txBody>
          <a:bodyPr/>
          <a:lstStyle/>
          <a:p>
            <a:fld id="{6E359213-2853-4BCA-AE7E-2E8AD0F34B76}" type="slidenum">
              <a:rPr lang="zh-TW" altLang="en-US" smtClean="0"/>
              <a:t>‹#›</a:t>
            </a:fld>
            <a:endParaRPr lang="zh-TW" altLang="en-US"/>
          </a:p>
        </p:txBody>
      </p:sp>
    </p:spTree>
    <p:extLst>
      <p:ext uri="{BB962C8B-B14F-4D97-AF65-F5344CB8AC3E}">
        <p14:creationId xmlns:p14="http://schemas.microsoft.com/office/powerpoint/2010/main" val="54797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8519BF-34B6-4D5E-B251-9589D7DBE48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2F3302D-4F28-4282-A38E-3E1345536C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80CDBC7-430B-4889-B8B1-1F72896EE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E198F32-B277-4730-A473-B8FF14FBF15F}"/>
              </a:ext>
            </a:extLst>
          </p:cNvPr>
          <p:cNvSpPr>
            <a:spLocks noGrp="1"/>
          </p:cNvSpPr>
          <p:nvPr>
            <p:ph type="dt" sz="half" idx="10"/>
          </p:nvPr>
        </p:nvSpPr>
        <p:spPr/>
        <p:txBody>
          <a:bodyPr/>
          <a:lstStyle/>
          <a:p>
            <a:fld id="{FBF1225F-05FC-45DD-A0F1-8DDA0430E3DE}" type="datetimeFigureOut">
              <a:rPr lang="zh-TW" altLang="en-US" smtClean="0"/>
              <a:t>2022/6/17</a:t>
            </a:fld>
            <a:endParaRPr lang="zh-TW" altLang="en-US"/>
          </a:p>
        </p:txBody>
      </p:sp>
      <p:sp>
        <p:nvSpPr>
          <p:cNvPr id="6" name="頁尾版面配置區 5">
            <a:extLst>
              <a:ext uri="{FF2B5EF4-FFF2-40B4-BE49-F238E27FC236}">
                <a16:creationId xmlns:a16="http://schemas.microsoft.com/office/drawing/2014/main" id="{708B8F67-0702-4E5F-926D-DC9B852F54E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CA23CE1-A845-4F55-9DB0-140C3E963B6A}"/>
              </a:ext>
            </a:extLst>
          </p:cNvPr>
          <p:cNvSpPr>
            <a:spLocks noGrp="1"/>
          </p:cNvSpPr>
          <p:nvPr>
            <p:ph type="sldNum" sz="quarter" idx="12"/>
          </p:nvPr>
        </p:nvSpPr>
        <p:spPr/>
        <p:txBody>
          <a:bodyPr/>
          <a:lstStyle/>
          <a:p>
            <a:fld id="{6E359213-2853-4BCA-AE7E-2E8AD0F34B76}" type="slidenum">
              <a:rPr lang="zh-TW" altLang="en-US" smtClean="0"/>
              <a:t>‹#›</a:t>
            </a:fld>
            <a:endParaRPr lang="zh-TW" altLang="en-US"/>
          </a:p>
        </p:txBody>
      </p:sp>
    </p:spTree>
    <p:extLst>
      <p:ext uri="{BB962C8B-B14F-4D97-AF65-F5344CB8AC3E}">
        <p14:creationId xmlns:p14="http://schemas.microsoft.com/office/powerpoint/2010/main" val="86981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E7D0E93-2135-47DB-B2B5-64FF82922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095DA5D-4A32-4BB1-85FF-527DB96C69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8C35556-4885-478C-9B23-9D200F404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1225F-05FC-45DD-A0F1-8DDA0430E3DE}" type="datetimeFigureOut">
              <a:rPr lang="zh-TW" altLang="en-US" smtClean="0"/>
              <a:t>2022/6/17</a:t>
            </a:fld>
            <a:endParaRPr lang="zh-TW" altLang="en-US"/>
          </a:p>
        </p:txBody>
      </p:sp>
      <p:sp>
        <p:nvSpPr>
          <p:cNvPr id="5" name="頁尾版面配置區 4">
            <a:extLst>
              <a:ext uri="{FF2B5EF4-FFF2-40B4-BE49-F238E27FC236}">
                <a16:creationId xmlns:a16="http://schemas.microsoft.com/office/drawing/2014/main" id="{ABDB2B21-6C80-466C-A6EE-8C43613F3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43AD53CC-2867-4ECF-B9CF-94DF1E87D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59213-2853-4BCA-AE7E-2E8AD0F34B76}" type="slidenum">
              <a:rPr lang="zh-TW" altLang="en-US" smtClean="0"/>
              <a:t>‹#›</a:t>
            </a:fld>
            <a:endParaRPr lang="zh-TW" altLang="en-US"/>
          </a:p>
        </p:txBody>
      </p:sp>
    </p:spTree>
    <p:extLst>
      <p:ext uri="{BB962C8B-B14F-4D97-AF65-F5344CB8AC3E}">
        <p14:creationId xmlns:p14="http://schemas.microsoft.com/office/powerpoint/2010/main" val="933471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a:extLst>
              <a:ext uri="{FF2B5EF4-FFF2-40B4-BE49-F238E27FC236}">
                <a16:creationId xmlns:a16="http://schemas.microsoft.com/office/drawing/2014/main" id="{0D73556A-6F76-466F-8285-6A6627D58EA6}"/>
              </a:ext>
            </a:extLst>
          </p:cNvPr>
          <p:cNvPicPr>
            <a:picLocks noChangeAspect="1"/>
          </p:cNvPicPr>
          <p:nvPr/>
        </p:nvPicPr>
        <p:blipFill rotWithShape="1">
          <a:blip r:embed="rId2">
            <a:extLst>
              <a:ext uri="{28A0092B-C50C-407E-A947-70E740481C1C}">
                <a14:useLocalDpi xmlns:a14="http://schemas.microsoft.com/office/drawing/2010/main" val="0"/>
              </a:ext>
            </a:extLst>
          </a:blip>
          <a:srcRect t="25570" b="26202"/>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標題 1">
            <a:extLst>
              <a:ext uri="{FF2B5EF4-FFF2-40B4-BE49-F238E27FC236}">
                <a16:creationId xmlns:a16="http://schemas.microsoft.com/office/drawing/2014/main" id="{5D54E3F8-417B-4B13-BF3F-A340A32BD7A5}"/>
              </a:ext>
            </a:extLst>
          </p:cNvPr>
          <p:cNvSpPr txBox="1">
            <a:spLocks/>
          </p:cNvSpPr>
          <p:nvPr/>
        </p:nvSpPr>
        <p:spPr>
          <a:xfrm>
            <a:off x="8163961" y="2946280"/>
            <a:ext cx="3014410" cy="1899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zh-TW" altLang="en-US" sz="2800" dirty="0">
                <a:solidFill>
                  <a:srgbClr val="56635D"/>
                </a:solidFill>
                <a:latin typeface="源雲明體 L" panose="02020300000000000000" pitchFamily="18" charset="-120"/>
                <a:ea typeface="源雲明體 L" panose="02020300000000000000" pitchFamily="18" charset="-120"/>
              </a:rPr>
              <a:t>第五故事宇宙</a:t>
            </a:r>
            <a:r>
              <a:rPr lang="en-US" altLang="zh-TW" sz="2800" dirty="0">
                <a:solidFill>
                  <a:srgbClr val="56635D"/>
                </a:solidFill>
                <a:latin typeface="源雲明體 L" panose="02020300000000000000" pitchFamily="18" charset="-120"/>
                <a:ea typeface="源雲明體 L" panose="02020300000000000000" pitchFamily="18" charset="-120"/>
              </a:rPr>
              <a:t>_</a:t>
            </a:r>
          </a:p>
          <a:p>
            <a:pPr>
              <a:spcAft>
                <a:spcPts val="600"/>
              </a:spcAft>
            </a:pPr>
            <a:r>
              <a:rPr lang="zh-TW" altLang="en-US" sz="4000" dirty="0">
                <a:solidFill>
                  <a:srgbClr val="56635D"/>
                </a:solidFill>
                <a:latin typeface="源雲明體 L" panose="02020300000000000000" pitchFamily="18" charset="-120"/>
                <a:ea typeface="源雲明體 L" panose="02020300000000000000" pitchFamily="18" charset="-120"/>
              </a:rPr>
              <a:t>自由之時</a:t>
            </a:r>
          </a:p>
        </p:txBody>
      </p:sp>
      <p:sp>
        <p:nvSpPr>
          <p:cNvPr id="7" name="副標題 2">
            <a:extLst>
              <a:ext uri="{FF2B5EF4-FFF2-40B4-BE49-F238E27FC236}">
                <a16:creationId xmlns:a16="http://schemas.microsoft.com/office/drawing/2014/main" id="{78CDB841-AA31-4EA5-9807-15F155428827}"/>
              </a:ext>
            </a:extLst>
          </p:cNvPr>
          <p:cNvSpPr txBox="1">
            <a:spLocks/>
          </p:cNvSpPr>
          <p:nvPr/>
        </p:nvSpPr>
        <p:spPr>
          <a:xfrm>
            <a:off x="8163961" y="4636047"/>
            <a:ext cx="3014410" cy="420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solidFill>
                  <a:srgbClr val="56635D"/>
                </a:solidFill>
                <a:latin typeface="源雲明體 L" panose="02020300000000000000" pitchFamily="18" charset="-120"/>
                <a:ea typeface="源雲明體 L" panose="02020300000000000000" pitchFamily="18" charset="-120"/>
              </a:rPr>
              <a:t>成員：施宇蓁、余埶</a:t>
            </a:r>
          </a:p>
        </p:txBody>
      </p:sp>
    </p:spTree>
    <p:extLst>
      <p:ext uri="{BB962C8B-B14F-4D97-AF65-F5344CB8AC3E}">
        <p14:creationId xmlns:p14="http://schemas.microsoft.com/office/powerpoint/2010/main" val="3535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6635D"/>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139E29-0C42-497E-A03B-9FFD00C5146B}"/>
              </a:ext>
            </a:extLst>
          </p:cNvPr>
          <p:cNvSpPr>
            <a:spLocks noGrp="1"/>
          </p:cNvSpPr>
          <p:nvPr>
            <p:ph type="title"/>
          </p:nvPr>
        </p:nvSpPr>
        <p:spPr>
          <a:xfrm>
            <a:off x="838200" y="1082756"/>
            <a:ext cx="10515600" cy="1325563"/>
          </a:xfrm>
        </p:spPr>
        <p:txBody>
          <a:bodyPr/>
          <a:lstStyle/>
          <a:p>
            <a:r>
              <a:rPr lang="zh-TW" altLang="en-US" dirty="0">
                <a:solidFill>
                  <a:schemeClr val="bg1"/>
                </a:solidFill>
                <a:latin typeface="源雲明體 L" panose="02020300000000000000" pitchFamily="18" charset="-120"/>
                <a:ea typeface="源雲明體 L" panose="02020300000000000000" pitchFamily="18" charset="-120"/>
              </a:rPr>
              <a:t>那接下來就進</a:t>
            </a:r>
            <a:r>
              <a:rPr lang="en-US" altLang="zh-TW" dirty="0">
                <a:solidFill>
                  <a:schemeClr val="bg1"/>
                </a:solidFill>
                <a:latin typeface="源雲明體 L" panose="02020300000000000000" pitchFamily="18" charset="-120"/>
                <a:ea typeface="源雲明體 L" panose="02020300000000000000" pitchFamily="18" charset="-120"/>
              </a:rPr>
              <a:t>Demo~</a:t>
            </a:r>
            <a:endParaRPr lang="zh-TW" altLang="en-US" dirty="0">
              <a:solidFill>
                <a:schemeClr val="bg1"/>
              </a:solidFill>
              <a:latin typeface="源雲明體 L" panose="02020300000000000000" pitchFamily="18" charset="-120"/>
              <a:ea typeface="源雲明體 L" panose="02020300000000000000" pitchFamily="18" charset="-120"/>
            </a:endParaRPr>
          </a:p>
        </p:txBody>
      </p:sp>
      <p:sp>
        <p:nvSpPr>
          <p:cNvPr id="3" name="內容版面配置區 2">
            <a:extLst>
              <a:ext uri="{FF2B5EF4-FFF2-40B4-BE49-F238E27FC236}">
                <a16:creationId xmlns:a16="http://schemas.microsoft.com/office/drawing/2014/main" id="{572E15AA-212F-4081-AE0E-1628C54BFF7A}"/>
              </a:ext>
            </a:extLst>
          </p:cNvPr>
          <p:cNvSpPr>
            <a:spLocks noGrp="1"/>
          </p:cNvSpPr>
          <p:nvPr>
            <p:ph idx="1"/>
          </p:nvPr>
        </p:nvSpPr>
        <p:spPr>
          <a:xfrm>
            <a:off x="838200" y="2673751"/>
            <a:ext cx="10515600" cy="655839"/>
          </a:xfrm>
        </p:spPr>
        <p:txBody>
          <a:bodyPr/>
          <a:lstStyle/>
          <a:p>
            <a:pPr marL="0" indent="0">
              <a:buNone/>
            </a:pPr>
            <a:r>
              <a:rPr lang="zh-TW" altLang="en-US" dirty="0">
                <a:solidFill>
                  <a:schemeClr val="bg1"/>
                </a:solidFill>
                <a:latin typeface="源雲明體 L" panose="02020300000000000000" pitchFamily="18" charset="-120"/>
                <a:ea typeface="源雲明體 L" panose="02020300000000000000" pitchFamily="18" charset="-120"/>
              </a:rPr>
              <a:t>作品連結修正：</a:t>
            </a:r>
            <a:r>
              <a:rPr lang="en-US" altLang="zh-TW" dirty="0">
                <a:solidFill>
                  <a:schemeClr val="bg1"/>
                </a:solidFill>
                <a:latin typeface="源雲明體 L" panose="02020300000000000000" pitchFamily="18" charset="-120"/>
                <a:ea typeface="源雲明體 L" panose="02020300000000000000" pitchFamily="18" charset="-120"/>
              </a:rPr>
              <a:t>http://139.162.74.177/</a:t>
            </a:r>
            <a:endParaRPr lang="zh-TW" altLang="en-US" dirty="0">
              <a:solidFill>
                <a:schemeClr val="bg1"/>
              </a:solidFill>
              <a:latin typeface="源雲明體 L" panose="02020300000000000000" pitchFamily="18" charset="-120"/>
              <a:ea typeface="源雲明體 L" panose="02020300000000000000" pitchFamily="18" charset="-120"/>
            </a:endParaRPr>
          </a:p>
        </p:txBody>
      </p:sp>
    </p:spTree>
    <p:extLst>
      <p:ext uri="{BB962C8B-B14F-4D97-AF65-F5344CB8AC3E}">
        <p14:creationId xmlns:p14="http://schemas.microsoft.com/office/powerpoint/2010/main" val="3277672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6635D"/>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139E29-0C42-497E-A03B-9FFD00C5146B}"/>
              </a:ext>
            </a:extLst>
          </p:cNvPr>
          <p:cNvSpPr>
            <a:spLocks noGrp="1"/>
          </p:cNvSpPr>
          <p:nvPr>
            <p:ph type="title"/>
          </p:nvPr>
        </p:nvSpPr>
        <p:spPr>
          <a:xfrm>
            <a:off x="838200" y="544276"/>
            <a:ext cx="10515600" cy="1325563"/>
          </a:xfrm>
        </p:spPr>
        <p:txBody>
          <a:bodyPr/>
          <a:lstStyle/>
          <a:p>
            <a:r>
              <a:rPr lang="zh-TW" altLang="en-US" dirty="0">
                <a:solidFill>
                  <a:schemeClr val="bg1"/>
                </a:solidFill>
                <a:latin typeface="源雲明體 L" panose="02020300000000000000" pitchFamily="18" charset="-120"/>
                <a:ea typeface="源雲明體 L" panose="02020300000000000000" pitchFamily="18" charset="-120"/>
              </a:rPr>
              <a:t>分工表</a:t>
            </a:r>
          </a:p>
        </p:txBody>
      </p:sp>
      <p:sp>
        <p:nvSpPr>
          <p:cNvPr id="3" name="內容版面配置區 2">
            <a:extLst>
              <a:ext uri="{FF2B5EF4-FFF2-40B4-BE49-F238E27FC236}">
                <a16:creationId xmlns:a16="http://schemas.microsoft.com/office/drawing/2014/main" id="{572E15AA-212F-4081-AE0E-1628C54BFF7A}"/>
              </a:ext>
            </a:extLst>
          </p:cNvPr>
          <p:cNvSpPr>
            <a:spLocks noGrp="1"/>
          </p:cNvSpPr>
          <p:nvPr>
            <p:ph idx="1"/>
          </p:nvPr>
        </p:nvSpPr>
        <p:spPr>
          <a:xfrm>
            <a:off x="838200" y="2204721"/>
            <a:ext cx="10515600" cy="4003040"/>
          </a:xfrm>
        </p:spPr>
        <p:txBody>
          <a:bodyPr>
            <a:normAutofit/>
          </a:bodyPr>
          <a:lstStyle/>
          <a:p>
            <a:pPr marL="0" indent="0">
              <a:buNone/>
            </a:pPr>
            <a:r>
              <a:rPr lang="zh-TW" altLang="en-US" sz="2400" dirty="0">
                <a:solidFill>
                  <a:schemeClr val="bg1"/>
                </a:solidFill>
                <a:latin typeface="源雲明體 L" panose="02020300000000000000" pitchFamily="18" charset="-120"/>
                <a:ea typeface="源雲明體 L" panose="02020300000000000000" pitchFamily="18" charset="-120"/>
              </a:rPr>
              <a:t>第一幕、第二幕、路線</a:t>
            </a:r>
            <a:r>
              <a:rPr lang="en-US" altLang="zh-TW" sz="2400" dirty="0">
                <a:solidFill>
                  <a:schemeClr val="bg1"/>
                </a:solidFill>
                <a:latin typeface="源雲明體 L" panose="02020300000000000000" pitchFamily="18" charset="-120"/>
                <a:ea typeface="源雲明體 L" panose="02020300000000000000" pitchFamily="18" charset="-120"/>
              </a:rPr>
              <a:t>1</a:t>
            </a:r>
            <a:r>
              <a:rPr lang="zh-TW" altLang="en-US" sz="2400" dirty="0">
                <a:solidFill>
                  <a:schemeClr val="bg1"/>
                </a:solidFill>
                <a:latin typeface="源雲明體 L" panose="02020300000000000000" pitchFamily="18" charset="-120"/>
                <a:ea typeface="源雲明體 L" panose="02020300000000000000" pitchFamily="18" charset="-120"/>
              </a:rPr>
              <a:t>、路線</a:t>
            </a:r>
            <a:r>
              <a:rPr lang="en-US" altLang="zh-TW" sz="2400" dirty="0">
                <a:solidFill>
                  <a:schemeClr val="bg1"/>
                </a:solidFill>
                <a:latin typeface="源雲明體 L" panose="02020300000000000000" pitchFamily="18" charset="-120"/>
                <a:ea typeface="源雲明體 L" panose="02020300000000000000" pitchFamily="18" charset="-120"/>
              </a:rPr>
              <a:t>4</a:t>
            </a:r>
            <a:r>
              <a:rPr lang="zh-TW" altLang="en-US" sz="2400" dirty="0">
                <a:solidFill>
                  <a:schemeClr val="bg1"/>
                </a:solidFill>
                <a:latin typeface="源雲明體 L" panose="02020300000000000000" pitchFamily="18" charset="-120"/>
                <a:ea typeface="源雲明體 L" panose="02020300000000000000" pitchFamily="18" charset="-120"/>
              </a:rPr>
              <a:t>：施宇蓁</a:t>
            </a:r>
            <a:endParaRPr lang="en-US" altLang="zh-TW" sz="2400" dirty="0">
              <a:solidFill>
                <a:schemeClr val="bg1"/>
              </a:solidFill>
              <a:latin typeface="源雲明體 L" panose="02020300000000000000" pitchFamily="18" charset="-120"/>
              <a:ea typeface="源雲明體 L" panose="02020300000000000000" pitchFamily="18" charset="-120"/>
            </a:endParaRPr>
          </a:p>
          <a:p>
            <a:pPr marL="0" indent="0">
              <a:buNone/>
            </a:pPr>
            <a:r>
              <a:rPr lang="zh-TW" altLang="en-US" sz="2400" dirty="0">
                <a:solidFill>
                  <a:schemeClr val="bg1"/>
                </a:solidFill>
                <a:latin typeface="源雲明體 L" panose="02020300000000000000" pitchFamily="18" charset="-120"/>
                <a:ea typeface="源雲明體 L" panose="02020300000000000000" pitchFamily="18" charset="-120"/>
              </a:rPr>
              <a:t>路線</a:t>
            </a:r>
            <a:r>
              <a:rPr lang="en-US" altLang="zh-TW" sz="2400" dirty="0">
                <a:solidFill>
                  <a:schemeClr val="bg1"/>
                </a:solidFill>
                <a:latin typeface="源雲明體 L" panose="02020300000000000000" pitchFamily="18" charset="-120"/>
                <a:ea typeface="源雲明體 L" panose="02020300000000000000" pitchFamily="18" charset="-120"/>
              </a:rPr>
              <a:t>2</a:t>
            </a:r>
            <a:r>
              <a:rPr lang="zh-TW" altLang="en-US" sz="2400" dirty="0">
                <a:solidFill>
                  <a:schemeClr val="bg1"/>
                </a:solidFill>
                <a:latin typeface="源雲明體 L" panose="02020300000000000000" pitchFamily="18" charset="-120"/>
                <a:ea typeface="源雲明體 L" panose="02020300000000000000" pitchFamily="18" charset="-120"/>
              </a:rPr>
              <a:t>、路線</a:t>
            </a:r>
            <a:r>
              <a:rPr lang="en-US" altLang="zh-TW" sz="2400" dirty="0">
                <a:solidFill>
                  <a:schemeClr val="bg1"/>
                </a:solidFill>
                <a:latin typeface="源雲明體 L" panose="02020300000000000000" pitchFamily="18" charset="-120"/>
                <a:ea typeface="源雲明體 L" panose="02020300000000000000" pitchFamily="18" charset="-120"/>
              </a:rPr>
              <a:t>3</a:t>
            </a:r>
            <a:r>
              <a:rPr lang="zh-TW" altLang="en-US" sz="2400" dirty="0">
                <a:solidFill>
                  <a:schemeClr val="bg1"/>
                </a:solidFill>
                <a:latin typeface="源雲明體 L" panose="02020300000000000000" pitchFamily="18" charset="-120"/>
                <a:ea typeface="源雲明體 L" panose="02020300000000000000" pitchFamily="18" charset="-120"/>
              </a:rPr>
              <a:t>：余埶</a:t>
            </a:r>
            <a:endParaRPr lang="en-US" altLang="zh-TW" sz="2400" dirty="0">
              <a:solidFill>
                <a:schemeClr val="bg1"/>
              </a:solidFill>
              <a:latin typeface="源雲明體 L" panose="02020300000000000000" pitchFamily="18" charset="-120"/>
              <a:ea typeface="源雲明體 L" panose="02020300000000000000" pitchFamily="18" charset="-120"/>
            </a:endParaRPr>
          </a:p>
          <a:p>
            <a:pPr marL="0" indent="0">
              <a:buNone/>
            </a:pPr>
            <a:endParaRPr lang="en-US" altLang="zh-TW" sz="2400" dirty="0">
              <a:solidFill>
                <a:schemeClr val="bg1"/>
              </a:solidFill>
              <a:latin typeface="源雲明體 L" panose="02020300000000000000" pitchFamily="18" charset="-120"/>
              <a:ea typeface="源雲明體 L" panose="02020300000000000000" pitchFamily="18" charset="-120"/>
            </a:endParaRPr>
          </a:p>
          <a:p>
            <a:pPr marL="0" indent="0">
              <a:buNone/>
            </a:pPr>
            <a:r>
              <a:rPr lang="zh-TW" altLang="en-US" sz="2400" dirty="0">
                <a:solidFill>
                  <a:schemeClr val="bg1"/>
                </a:solidFill>
                <a:latin typeface="源雲明體 L" panose="02020300000000000000" pitchFamily="18" charset="-120"/>
                <a:ea typeface="源雲明體 L" panose="02020300000000000000" pitchFamily="18" charset="-120"/>
              </a:rPr>
              <a:t>共用條目：</a:t>
            </a:r>
            <a:endParaRPr lang="en-US" altLang="zh-TW" sz="2400" dirty="0">
              <a:solidFill>
                <a:schemeClr val="bg1"/>
              </a:solidFill>
              <a:latin typeface="源雲明體 L" panose="02020300000000000000" pitchFamily="18" charset="-120"/>
              <a:ea typeface="源雲明體 L" panose="02020300000000000000" pitchFamily="18" charset="-120"/>
            </a:endParaRPr>
          </a:p>
          <a:p>
            <a:pPr marL="0" indent="0">
              <a:buNone/>
            </a:pPr>
            <a:r>
              <a:rPr lang="zh-TW" altLang="en-US" sz="2400" dirty="0">
                <a:solidFill>
                  <a:schemeClr val="bg1"/>
                </a:solidFill>
                <a:latin typeface="源雲明體 L" panose="02020300000000000000" pitchFamily="18" charset="-120"/>
                <a:ea typeface="源雲明體 L" panose="02020300000000000000" pitchFamily="18" charset="-120"/>
              </a:rPr>
              <a:t>柏丹市中的人物：施宇蓁</a:t>
            </a:r>
          </a:p>
          <a:p>
            <a:pPr marL="0" indent="0">
              <a:buNone/>
            </a:pPr>
            <a:r>
              <a:rPr lang="zh-TW" altLang="en-US" sz="2400" dirty="0">
                <a:solidFill>
                  <a:schemeClr val="bg1"/>
                </a:solidFill>
                <a:latin typeface="源雲明體 L" panose="02020300000000000000" pitchFamily="18" charset="-120"/>
                <a:ea typeface="源雲明體 L" panose="02020300000000000000" pitchFamily="18" charset="-120"/>
              </a:rPr>
              <a:t>柏丹市中的地點：余埶</a:t>
            </a:r>
          </a:p>
          <a:p>
            <a:pPr marL="0" indent="0">
              <a:buNone/>
            </a:pPr>
            <a:r>
              <a:rPr lang="zh-TW" altLang="en-US" sz="2400" dirty="0">
                <a:solidFill>
                  <a:schemeClr val="bg1"/>
                </a:solidFill>
                <a:latin typeface="源雲明體 L" panose="02020300000000000000" pitchFamily="18" charset="-120"/>
                <a:ea typeface="源雲明體 L" panose="02020300000000000000" pitchFamily="18" charset="-120"/>
              </a:rPr>
              <a:t>歷史事件：林玨勻</a:t>
            </a:r>
          </a:p>
          <a:p>
            <a:pPr marL="0" indent="0">
              <a:buNone/>
            </a:pPr>
            <a:r>
              <a:rPr lang="zh-TW" altLang="en-US" sz="2400" dirty="0">
                <a:solidFill>
                  <a:schemeClr val="bg1"/>
                </a:solidFill>
                <a:latin typeface="源雲明體 L" panose="02020300000000000000" pitchFamily="18" charset="-120"/>
                <a:ea typeface="源雲明體 L" panose="02020300000000000000" pitchFamily="18" charset="-120"/>
              </a:rPr>
              <a:t>管理系統：劉依綾</a:t>
            </a:r>
          </a:p>
        </p:txBody>
      </p:sp>
    </p:spTree>
    <p:extLst>
      <p:ext uri="{BB962C8B-B14F-4D97-AF65-F5344CB8AC3E}">
        <p14:creationId xmlns:p14="http://schemas.microsoft.com/office/powerpoint/2010/main" val="143127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6635D"/>
        </a:solidFill>
        <a:effectLst/>
      </p:bgPr>
    </p:bg>
    <p:spTree>
      <p:nvGrpSpPr>
        <p:cNvPr id="1" name=""/>
        <p:cNvGrpSpPr/>
        <p:nvPr/>
      </p:nvGrpSpPr>
      <p:grpSpPr>
        <a:xfrm>
          <a:off x="0" y="0"/>
          <a:ext cx="0" cy="0"/>
          <a:chOff x="0" y="0"/>
          <a:chExt cx="0" cy="0"/>
        </a:xfrm>
      </p:grpSpPr>
      <p:sp>
        <p:nvSpPr>
          <p:cNvPr id="8" name="標題 1">
            <a:extLst>
              <a:ext uri="{FF2B5EF4-FFF2-40B4-BE49-F238E27FC236}">
                <a16:creationId xmlns:a16="http://schemas.microsoft.com/office/drawing/2014/main" id="{51CD8BF5-6C38-44AB-8579-2B3DC749EF58}"/>
              </a:ext>
            </a:extLst>
          </p:cNvPr>
          <p:cNvSpPr txBox="1">
            <a:spLocks/>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dirty="0">
                <a:solidFill>
                  <a:schemeClr val="bg1"/>
                </a:solidFill>
                <a:latin typeface="源雲明體 L" panose="02020300000000000000" pitchFamily="18" charset="-120"/>
                <a:ea typeface="源雲明體 L" panose="02020300000000000000" pitchFamily="18" charset="-120"/>
              </a:rPr>
              <a:t>故事宇宙設定</a:t>
            </a:r>
          </a:p>
        </p:txBody>
      </p:sp>
    </p:spTree>
    <p:extLst>
      <p:ext uri="{BB962C8B-B14F-4D97-AF65-F5344CB8AC3E}">
        <p14:creationId xmlns:p14="http://schemas.microsoft.com/office/powerpoint/2010/main" val="281230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6635D"/>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72E15AA-212F-4081-AE0E-1628C54BFF7A}"/>
              </a:ext>
            </a:extLst>
          </p:cNvPr>
          <p:cNvSpPr>
            <a:spLocks noGrp="1"/>
          </p:cNvSpPr>
          <p:nvPr>
            <p:ph idx="1"/>
          </p:nvPr>
        </p:nvSpPr>
        <p:spPr>
          <a:xfrm>
            <a:off x="848810" y="1770926"/>
            <a:ext cx="5667737" cy="4352082"/>
          </a:xfrm>
        </p:spPr>
        <p:txBody>
          <a:bodyPr>
            <a:normAutofit/>
          </a:bodyPr>
          <a:lstStyle/>
          <a:p>
            <a:pPr marL="0" indent="0">
              <a:buNone/>
            </a:pPr>
            <a:r>
              <a:rPr lang="zh-TW" altLang="en-US" sz="2400" dirty="0">
                <a:solidFill>
                  <a:schemeClr val="bg1"/>
                </a:solidFill>
                <a:latin typeface="源雲明體 L" panose="02020300000000000000" pitchFamily="18" charset="-120"/>
                <a:ea typeface="源雲明體 L" panose="02020300000000000000" pitchFamily="18" charset="-120"/>
              </a:rPr>
              <a:t>柏丹市，一座位於太平洋某小島的巨大城市。城市裡生活著來自全世界被世界各國政府判定的「無法處理之罪犯」，由設立於城市中央的管理局治理，並以規則來制衡所有人，只要出現違規事項，管理局的機器人便會前往處理。</a:t>
            </a:r>
          </a:p>
          <a:p>
            <a:pPr marL="0" indent="0">
              <a:buNone/>
            </a:pPr>
            <a:r>
              <a:rPr lang="zh-TW" altLang="en-US" sz="2400" dirty="0">
                <a:solidFill>
                  <a:schemeClr val="bg1"/>
                </a:solidFill>
                <a:latin typeface="源雲明體 L" panose="02020300000000000000" pitchFamily="18" charset="-120"/>
                <a:ea typeface="源雲明體 L" panose="02020300000000000000" pitchFamily="18" charset="-120"/>
              </a:rPr>
              <a:t>來到這裡的罪犯會被依照各自的刑度，有需要達成的「</a:t>
            </a:r>
            <a:r>
              <a:rPr lang="en-US" altLang="zh-TW" sz="2400" dirty="0">
                <a:solidFill>
                  <a:schemeClr val="bg1"/>
                </a:solidFill>
                <a:latin typeface="源雲明體 L" panose="02020300000000000000" pitchFamily="18" charset="-120"/>
                <a:ea typeface="源雲明體 L" panose="02020300000000000000" pitchFamily="18" charset="-120"/>
              </a:rPr>
              <a:t>POINT</a:t>
            </a:r>
            <a:r>
              <a:rPr lang="zh-TW" altLang="en-US" sz="2400" dirty="0">
                <a:solidFill>
                  <a:schemeClr val="bg1"/>
                </a:solidFill>
                <a:latin typeface="源雲明體 L" panose="02020300000000000000" pitchFamily="18" charset="-120"/>
                <a:ea typeface="源雲明體 L" panose="02020300000000000000" pitchFamily="18" charset="-120"/>
              </a:rPr>
              <a:t>」，達到後即可乘船離開。同時</a:t>
            </a:r>
            <a:r>
              <a:rPr lang="en-US" altLang="zh-TW" sz="2400" dirty="0">
                <a:solidFill>
                  <a:schemeClr val="bg1"/>
                </a:solidFill>
                <a:latin typeface="源雲明體 L" panose="02020300000000000000" pitchFamily="18" charset="-120"/>
                <a:ea typeface="源雲明體 L" panose="02020300000000000000" pitchFamily="18" charset="-120"/>
              </a:rPr>
              <a:t>POINT</a:t>
            </a:r>
            <a:r>
              <a:rPr lang="zh-TW" altLang="en-US" sz="2400" dirty="0">
                <a:solidFill>
                  <a:schemeClr val="bg1"/>
                </a:solidFill>
                <a:latin typeface="源雲明體 L" panose="02020300000000000000" pitchFamily="18" charset="-120"/>
                <a:ea typeface="源雲明體 L" panose="02020300000000000000" pitchFamily="18" charset="-120"/>
              </a:rPr>
              <a:t>也是這個城市的貨幣。</a:t>
            </a:r>
          </a:p>
          <a:p>
            <a:endParaRPr lang="zh-TW" altLang="en-US" sz="2400" dirty="0">
              <a:solidFill>
                <a:schemeClr val="bg1"/>
              </a:solidFill>
              <a:latin typeface="源雲明體 L" panose="02020300000000000000" pitchFamily="18" charset="-120"/>
              <a:ea typeface="源雲明體 L" panose="02020300000000000000" pitchFamily="18" charset="-120"/>
            </a:endParaRPr>
          </a:p>
        </p:txBody>
      </p:sp>
      <p:pic>
        <p:nvPicPr>
          <p:cNvPr id="8" name="圖片 7">
            <a:extLst>
              <a:ext uri="{FF2B5EF4-FFF2-40B4-BE49-F238E27FC236}">
                <a16:creationId xmlns:a16="http://schemas.microsoft.com/office/drawing/2014/main" id="{FE9B944F-9DD5-419E-8642-F3C2C5308154}"/>
              </a:ext>
            </a:extLst>
          </p:cNvPr>
          <p:cNvPicPr>
            <a:picLocks noChangeAspect="1"/>
          </p:cNvPicPr>
          <p:nvPr/>
        </p:nvPicPr>
        <p:blipFill rotWithShape="1">
          <a:blip r:embed="rId2">
            <a:extLst>
              <a:ext uri="{28A0092B-C50C-407E-A947-70E740481C1C}">
                <a14:useLocalDpi xmlns:a14="http://schemas.microsoft.com/office/drawing/2010/main" val="0"/>
              </a:ext>
            </a:extLst>
          </a:blip>
          <a:srcRect t="12661" b="9495"/>
          <a:stretch/>
        </p:blipFill>
        <p:spPr>
          <a:xfrm>
            <a:off x="7150011" y="856526"/>
            <a:ext cx="4602151" cy="5266482"/>
          </a:xfrm>
          <a:prstGeom prst="rect">
            <a:avLst/>
          </a:prstGeom>
        </p:spPr>
      </p:pic>
    </p:spTree>
    <p:extLst>
      <p:ext uri="{BB962C8B-B14F-4D97-AF65-F5344CB8AC3E}">
        <p14:creationId xmlns:p14="http://schemas.microsoft.com/office/powerpoint/2010/main" val="105104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6635D"/>
        </a:solidFill>
        <a:effectLst/>
      </p:bgPr>
    </p:bg>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7B2F70DA-0D71-42DB-AA30-BAA179510083}"/>
              </a:ext>
            </a:extLst>
          </p:cNvPr>
          <p:cNvSpPr txBox="1">
            <a:spLocks/>
          </p:cNvSpPr>
          <p:nvPr/>
        </p:nvSpPr>
        <p:spPr>
          <a:xfrm>
            <a:off x="343382" y="1813669"/>
            <a:ext cx="5752618" cy="4142879"/>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400">
                <a:solidFill>
                  <a:schemeClr val="bg1"/>
                </a:solidFill>
                <a:latin typeface="源雲明體 L" panose="02020300000000000000" pitchFamily="18" charset="-120"/>
                <a:ea typeface="源雲明體 L" panose="02020300000000000000" pitchFamily="18" charset="-12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57200" indent="-457200">
              <a:buFont typeface="+mj-lt"/>
              <a:buAutoNum type="arabicPeriod"/>
            </a:pPr>
            <a:r>
              <a:rPr lang="zh-TW" altLang="en-US" dirty="0"/>
              <a:t>不可飲用含酒精的飲品。</a:t>
            </a:r>
          </a:p>
          <a:p>
            <a:pPr marL="457200" indent="-457200">
              <a:buFont typeface="+mj-lt"/>
              <a:buAutoNum type="arabicPeriod"/>
            </a:pPr>
            <a:r>
              <a:rPr lang="zh-TW" altLang="en-US" dirty="0"/>
              <a:t>不可吸毒、販毒、持有毒品。</a:t>
            </a:r>
          </a:p>
          <a:p>
            <a:pPr marL="457200" indent="-457200">
              <a:buFont typeface="+mj-lt"/>
              <a:buAutoNum type="arabicPeriod"/>
            </a:pPr>
            <a:r>
              <a:rPr lang="zh-TW" altLang="en-US" dirty="0"/>
              <a:t>除了司機，不得使用任何非腳踏車的交通工具。</a:t>
            </a:r>
          </a:p>
          <a:p>
            <a:pPr marL="457200" indent="-457200">
              <a:buFont typeface="+mj-lt"/>
              <a:buAutoNum type="arabicPeriod"/>
            </a:pPr>
            <a:r>
              <a:rPr lang="zh-TW" altLang="en-US" dirty="0"/>
              <a:t>不可賭博、鬥毆、勒贖、竊盜等行為。</a:t>
            </a:r>
          </a:p>
          <a:p>
            <a:pPr marL="457200" indent="-457200">
              <a:buFont typeface="+mj-lt"/>
              <a:buAutoNum type="arabicPeriod"/>
            </a:pPr>
            <a:r>
              <a:rPr lang="zh-TW" altLang="en-US" dirty="0">
                <a:solidFill>
                  <a:schemeClr val="accent2">
                    <a:lumMod val="60000"/>
                    <a:lumOff val="40000"/>
                  </a:schemeClr>
                </a:solidFill>
              </a:rPr>
              <a:t>以上規則在傍晚鐘聲後失效，清晨鐘聲後恢復效力。</a:t>
            </a:r>
          </a:p>
          <a:p>
            <a:pPr marL="457200" indent="-457200">
              <a:buFont typeface="+mj-lt"/>
              <a:buAutoNum type="arabicPeriod"/>
            </a:pPr>
            <a:r>
              <a:rPr lang="zh-TW" altLang="en-US" dirty="0"/>
              <a:t>每日務必進行工作，管理局每天會在分別為清晨和傍晚敲鐘一次，工作時間為清晨鐘響至傍晚鐘響之間。</a:t>
            </a:r>
          </a:p>
        </p:txBody>
      </p:sp>
      <p:sp>
        <p:nvSpPr>
          <p:cNvPr id="6" name="矩形 5">
            <a:extLst>
              <a:ext uri="{FF2B5EF4-FFF2-40B4-BE49-F238E27FC236}">
                <a16:creationId xmlns:a16="http://schemas.microsoft.com/office/drawing/2014/main" id="{25EA64D0-AF75-4679-9213-13C6DE279302}"/>
              </a:ext>
            </a:extLst>
          </p:cNvPr>
          <p:cNvSpPr/>
          <p:nvPr/>
        </p:nvSpPr>
        <p:spPr>
          <a:xfrm>
            <a:off x="6312061" y="1813669"/>
            <a:ext cx="5536557" cy="4307840"/>
          </a:xfrm>
          <a:prstGeom prst="rect">
            <a:avLst/>
          </a:prstGeom>
        </p:spPr>
        <p:txBody>
          <a:bodyPr vert="horz" lIns="91440" tIns="45720" rIns="91440" bIns="45720" rtlCol="0">
            <a:normAutofit/>
          </a:bodyPr>
          <a:lstStyle/>
          <a:p>
            <a:pPr marL="457200" indent="-457200">
              <a:lnSpc>
                <a:spcPct val="90000"/>
              </a:lnSpc>
              <a:spcBef>
                <a:spcPts val="1000"/>
              </a:spcBef>
              <a:buFont typeface="+mj-lt"/>
              <a:buAutoNum type="arabicPeriod" startAt="7"/>
            </a:pPr>
            <a:r>
              <a:rPr lang="zh-TW" altLang="en-US" sz="2400" dirty="0">
                <a:solidFill>
                  <a:schemeClr val="bg1"/>
                </a:solidFill>
                <a:latin typeface="源雲明體 L" panose="02020300000000000000" pitchFamily="18" charset="-120"/>
                <a:ea typeface="源雲明體 L" panose="02020300000000000000" pitchFamily="18" charset="-120"/>
              </a:rPr>
              <a:t>不得更換工作。</a:t>
            </a:r>
          </a:p>
          <a:p>
            <a:pPr marL="457200" indent="-457200">
              <a:lnSpc>
                <a:spcPct val="90000"/>
              </a:lnSpc>
              <a:spcBef>
                <a:spcPts val="1000"/>
              </a:spcBef>
              <a:buFont typeface="+mj-lt"/>
              <a:buAutoNum type="arabicPeriod" startAt="7"/>
            </a:pPr>
            <a:r>
              <a:rPr lang="zh-TW" altLang="en-US" sz="2400" dirty="0">
                <a:solidFill>
                  <a:schemeClr val="bg1"/>
                </a:solidFill>
                <a:latin typeface="源雲明體 L" panose="02020300000000000000" pitchFamily="18" charset="-120"/>
                <a:ea typeface="源雲明體 L" panose="02020300000000000000" pitchFamily="18" charset="-120"/>
              </a:rPr>
              <a:t>住屋內僅有被分配者得以進入。</a:t>
            </a:r>
          </a:p>
          <a:p>
            <a:pPr marL="457200" indent="-457200">
              <a:lnSpc>
                <a:spcPct val="90000"/>
              </a:lnSpc>
              <a:spcBef>
                <a:spcPts val="1000"/>
              </a:spcBef>
              <a:buFont typeface="+mj-lt"/>
              <a:buAutoNum type="arabicPeriod" startAt="7"/>
            </a:pPr>
            <a:r>
              <a:rPr lang="zh-TW" altLang="en-US" sz="2400" dirty="0">
                <a:solidFill>
                  <a:schemeClr val="bg1"/>
                </a:solidFill>
                <a:latin typeface="源雲明體 L" panose="02020300000000000000" pitchFamily="18" charset="-120"/>
                <a:ea typeface="源雲明體 L" panose="02020300000000000000" pitchFamily="18" charset="-120"/>
              </a:rPr>
              <a:t>不得生育。</a:t>
            </a:r>
          </a:p>
          <a:p>
            <a:pPr marL="457200" indent="-457200">
              <a:lnSpc>
                <a:spcPct val="90000"/>
              </a:lnSpc>
              <a:spcBef>
                <a:spcPts val="1000"/>
              </a:spcBef>
              <a:buFont typeface="+mj-lt"/>
              <a:buAutoNum type="arabicPeriod" startAt="7"/>
            </a:pPr>
            <a:r>
              <a:rPr lang="zh-TW" altLang="en-US" sz="2400" dirty="0">
                <a:solidFill>
                  <a:schemeClr val="bg1"/>
                </a:solidFill>
                <a:latin typeface="源雲明體 L" panose="02020300000000000000" pitchFamily="18" charset="-120"/>
                <a:ea typeface="源雲明體 L" panose="02020300000000000000" pitchFamily="18" charset="-120"/>
              </a:rPr>
              <a:t>不得與外界聯繫。</a:t>
            </a:r>
          </a:p>
          <a:p>
            <a:pPr marL="457200" indent="-457200">
              <a:lnSpc>
                <a:spcPct val="90000"/>
              </a:lnSpc>
              <a:spcBef>
                <a:spcPts val="1000"/>
              </a:spcBef>
              <a:buFont typeface="+mj-lt"/>
              <a:buAutoNum type="arabicPeriod" startAt="7"/>
            </a:pPr>
            <a:r>
              <a:rPr lang="zh-TW" altLang="en-US" sz="2400" dirty="0">
                <a:solidFill>
                  <a:schemeClr val="bg1"/>
                </a:solidFill>
                <a:latin typeface="源雲明體 L" panose="02020300000000000000" pitchFamily="18" charset="-120"/>
                <a:ea typeface="源雲明體 L" panose="02020300000000000000" pitchFamily="18" charset="-120"/>
              </a:rPr>
              <a:t>不得阻礙機器人執行任務。</a:t>
            </a:r>
          </a:p>
          <a:p>
            <a:pPr marL="457200" indent="-457200">
              <a:lnSpc>
                <a:spcPct val="90000"/>
              </a:lnSpc>
              <a:spcBef>
                <a:spcPts val="1000"/>
              </a:spcBef>
              <a:buFont typeface="+mj-lt"/>
              <a:buAutoNum type="arabicPeriod" startAt="7"/>
            </a:pPr>
            <a:r>
              <a:rPr lang="zh-TW" altLang="en-US" sz="2400" dirty="0">
                <a:solidFill>
                  <a:schemeClr val="bg1"/>
                </a:solidFill>
                <a:latin typeface="源雲明體 L" panose="02020300000000000000" pitchFamily="18" charset="-120"/>
                <a:ea typeface="源雲明體 L" panose="02020300000000000000" pitchFamily="18" charset="-120"/>
              </a:rPr>
              <a:t>不得在未經允許的情況下進入管理局。</a:t>
            </a:r>
          </a:p>
          <a:p>
            <a:pPr marL="457200" indent="-457200">
              <a:lnSpc>
                <a:spcPct val="90000"/>
              </a:lnSpc>
              <a:spcBef>
                <a:spcPts val="1000"/>
              </a:spcBef>
              <a:buFont typeface="+mj-lt"/>
              <a:buAutoNum type="arabicPeriod" startAt="7"/>
            </a:pPr>
            <a:r>
              <a:rPr lang="zh-TW" altLang="en-US" sz="2400" dirty="0">
                <a:solidFill>
                  <a:schemeClr val="bg1"/>
                </a:solidFill>
                <a:latin typeface="源雲明體 L" panose="02020300000000000000" pitchFamily="18" charset="-120"/>
                <a:ea typeface="源雲明體 L" panose="02020300000000000000" pitchFamily="18" charset="-120"/>
              </a:rPr>
              <a:t>不得散播與管理局相關的謠言。</a:t>
            </a:r>
          </a:p>
          <a:p>
            <a:pPr marL="457200" indent="-457200">
              <a:lnSpc>
                <a:spcPct val="90000"/>
              </a:lnSpc>
              <a:spcBef>
                <a:spcPts val="1000"/>
              </a:spcBef>
              <a:buFont typeface="+mj-lt"/>
              <a:buAutoNum type="arabicPeriod" startAt="7"/>
            </a:pPr>
            <a:r>
              <a:rPr lang="zh-TW" altLang="en-US" sz="2400" dirty="0">
                <a:solidFill>
                  <a:schemeClr val="bg1"/>
                </a:solidFill>
                <a:latin typeface="源雲明體 L" panose="02020300000000000000" pitchFamily="18" charset="-120"/>
                <a:ea typeface="源雲明體 L" panose="02020300000000000000" pitchFamily="18" charset="-120"/>
              </a:rPr>
              <a:t>不得質疑機器人對其違規的懲罰和</a:t>
            </a:r>
            <a:r>
              <a:rPr lang="en-US" altLang="zh-TW" sz="2400" dirty="0">
                <a:solidFill>
                  <a:schemeClr val="bg1"/>
                </a:solidFill>
                <a:latin typeface="源雲明體 L" panose="02020300000000000000" pitchFamily="18" charset="-120"/>
                <a:ea typeface="源雲明體 L" panose="02020300000000000000" pitchFamily="18" charset="-120"/>
              </a:rPr>
              <a:t>POINT</a:t>
            </a:r>
            <a:r>
              <a:rPr lang="zh-TW" altLang="en-US" sz="2400" dirty="0">
                <a:solidFill>
                  <a:schemeClr val="bg1"/>
                </a:solidFill>
                <a:latin typeface="源雲明體 L" panose="02020300000000000000" pitchFamily="18" charset="-120"/>
                <a:ea typeface="源雲明體 L" panose="02020300000000000000" pitchFamily="18" charset="-120"/>
              </a:rPr>
              <a:t>計算</a:t>
            </a:r>
          </a:p>
        </p:txBody>
      </p:sp>
      <p:sp>
        <p:nvSpPr>
          <p:cNvPr id="7" name="內容版面配置區 2">
            <a:extLst>
              <a:ext uri="{FF2B5EF4-FFF2-40B4-BE49-F238E27FC236}">
                <a16:creationId xmlns:a16="http://schemas.microsoft.com/office/drawing/2014/main" id="{0BD0697A-8C84-443D-86B7-271364131314}"/>
              </a:ext>
            </a:extLst>
          </p:cNvPr>
          <p:cNvSpPr txBox="1">
            <a:spLocks/>
          </p:cNvSpPr>
          <p:nvPr/>
        </p:nvSpPr>
        <p:spPr>
          <a:xfrm>
            <a:off x="343382" y="736491"/>
            <a:ext cx="9532138" cy="480394"/>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400">
                <a:solidFill>
                  <a:schemeClr val="bg1"/>
                </a:solidFill>
                <a:latin typeface="源雲明體 L" panose="02020300000000000000" pitchFamily="18" charset="-120"/>
                <a:ea typeface="源雲明體 L" panose="02020300000000000000" pitchFamily="18" charset="-12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TW" altLang="en-US" dirty="0"/>
              <a:t>此規則為柏丹市的最高守則，由管理局制定和執行</a:t>
            </a:r>
          </a:p>
        </p:txBody>
      </p:sp>
    </p:spTree>
    <p:extLst>
      <p:ext uri="{BB962C8B-B14F-4D97-AF65-F5344CB8AC3E}">
        <p14:creationId xmlns:p14="http://schemas.microsoft.com/office/powerpoint/2010/main" val="105575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6635D"/>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139E29-0C42-497E-A03B-9FFD00C5146B}"/>
              </a:ext>
            </a:extLst>
          </p:cNvPr>
          <p:cNvSpPr>
            <a:spLocks noGrp="1"/>
          </p:cNvSpPr>
          <p:nvPr>
            <p:ph type="title"/>
          </p:nvPr>
        </p:nvSpPr>
        <p:spPr>
          <a:xfrm>
            <a:off x="621475" y="202654"/>
            <a:ext cx="10515600" cy="1325563"/>
          </a:xfrm>
        </p:spPr>
        <p:txBody>
          <a:bodyPr/>
          <a:lstStyle/>
          <a:p>
            <a:r>
              <a:rPr lang="zh-TW" altLang="en-US" dirty="0">
                <a:solidFill>
                  <a:schemeClr val="bg1"/>
                </a:solidFill>
                <a:latin typeface="源雲明體 L" panose="02020300000000000000" pitchFamily="18" charset="-120"/>
                <a:ea typeface="源雲明體 L" panose="02020300000000000000" pitchFamily="18" charset="-120"/>
              </a:rPr>
              <a:t>主要角色介紹</a:t>
            </a:r>
          </a:p>
        </p:txBody>
      </p:sp>
      <p:sp>
        <p:nvSpPr>
          <p:cNvPr id="14" name="標題 1">
            <a:extLst>
              <a:ext uri="{FF2B5EF4-FFF2-40B4-BE49-F238E27FC236}">
                <a16:creationId xmlns:a16="http://schemas.microsoft.com/office/drawing/2014/main" id="{A5BC82C9-6028-4526-B9D1-B0F1CC9A474C}"/>
              </a:ext>
            </a:extLst>
          </p:cNvPr>
          <p:cNvSpPr txBox="1">
            <a:spLocks/>
          </p:cNvSpPr>
          <p:nvPr/>
        </p:nvSpPr>
        <p:spPr>
          <a:xfrm>
            <a:off x="664132" y="1118855"/>
            <a:ext cx="4191000" cy="490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000" dirty="0">
                <a:solidFill>
                  <a:schemeClr val="bg1"/>
                </a:solidFill>
                <a:latin typeface="源雲明體 L" panose="02020300000000000000" pitchFamily="18" charset="-120"/>
                <a:ea typeface="源雲明體 L" panose="02020300000000000000" pitchFamily="18" charset="-120"/>
              </a:rPr>
              <a:t>圖片都是用素材網站</a:t>
            </a:r>
            <a:r>
              <a:rPr lang="en-US" altLang="zh-TW" sz="2000" dirty="0" err="1">
                <a:solidFill>
                  <a:schemeClr val="bg1"/>
                </a:solidFill>
                <a:latin typeface="源雲明體 L" panose="02020300000000000000" pitchFamily="18" charset="-120"/>
                <a:ea typeface="源雲明體 L" panose="02020300000000000000" pitchFamily="18" charset="-120"/>
              </a:rPr>
              <a:t>picrew</a:t>
            </a:r>
            <a:r>
              <a:rPr lang="zh-TW" altLang="en-US" sz="2000" dirty="0">
                <a:solidFill>
                  <a:schemeClr val="bg1"/>
                </a:solidFill>
                <a:latin typeface="源雲明體 L" panose="02020300000000000000" pitchFamily="18" charset="-120"/>
                <a:ea typeface="源雲明體 L" panose="02020300000000000000" pitchFamily="18" charset="-120"/>
              </a:rPr>
              <a:t>製作的</a:t>
            </a:r>
          </a:p>
        </p:txBody>
      </p:sp>
      <p:grpSp>
        <p:nvGrpSpPr>
          <p:cNvPr id="19" name="群組 18">
            <a:extLst>
              <a:ext uri="{FF2B5EF4-FFF2-40B4-BE49-F238E27FC236}">
                <a16:creationId xmlns:a16="http://schemas.microsoft.com/office/drawing/2014/main" id="{6BF6A174-ED78-4779-9155-55293B8B822D}"/>
              </a:ext>
            </a:extLst>
          </p:cNvPr>
          <p:cNvGrpSpPr/>
          <p:nvPr/>
        </p:nvGrpSpPr>
        <p:grpSpPr>
          <a:xfrm>
            <a:off x="441307" y="1780582"/>
            <a:ext cx="2748220" cy="4501083"/>
            <a:chOff x="560924" y="1850180"/>
            <a:chExt cx="2996467" cy="4907666"/>
          </a:xfrm>
        </p:grpSpPr>
        <p:pic>
          <p:nvPicPr>
            <p:cNvPr id="7" name="圖片 6">
              <a:extLst>
                <a:ext uri="{FF2B5EF4-FFF2-40B4-BE49-F238E27FC236}">
                  <a16:creationId xmlns:a16="http://schemas.microsoft.com/office/drawing/2014/main" id="{1F86FA6A-90D8-4142-AAEA-DBFF8177436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33" b="99667" l="10000" r="94167">
                          <a14:foregroundMark x1="61667" y1="74833" x2="54167" y2="78500"/>
                          <a14:foregroundMark x1="51500" y1="69000" x2="45000" y2="87833"/>
                          <a14:foregroundMark x1="45000" y1="87833" x2="54333" y2="89500"/>
                          <a14:foregroundMark x1="54333" y1="89500" x2="64500" y2="84333"/>
                          <a14:foregroundMark x1="64500" y1="84333" x2="73333" y2="75833"/>
                          <a14:foregroundMark x1="73333" y1="75833" x2="67500" y2="69833"/>
                          <a14:foregroundMark x1="67500" y1="69833" x2="66833" y2="69833"/>
                          <a14:foregroundMark x1="75833" y1="91500" x2="68333" y2="96167"/>
                          <a14:foregroundMark x1="68333" y1="96167" x2="45667" y2="90667"/>
                          <a14:foregroundMark x1="45667" y1="90667" x2="37833" y2="84333"/>
                          <a14:foregroundMark x1="37833" y1="84333" x2="48333" y2="72667"/>
                          <a14:foregroundMark x1="48333" y1="72667" x2="60667" y2="68500"/>
                          <a14:foregroundMark x1="60667" y1="68500" x2="66500" y2="81500"/>
                          <a14:foregroundMark x1="66500" y1="81500" x2="60667" y2="88000"/>
                          <a14:foregroundMark x1="60667" y1="88000" x2="47000" y2="89667"/>
                          <a14:foregroundMark x1="47000" y1="89667" x2="37500" y2="87000"/>
                          <a14:foregroundMark x1="37500" y1="87000" x2="37500" y2="78667"/>
                          <a14:foregroundMark x1="37500" y1="78667" x2="30167" y2="97000"/>
                          <a14:foregroundMark x1="30167" y1="97000" x2="25000" y2="89667"/>
                          <a14:foregroundMark x1="25000" y1="89667" x2="40500" y2="75833"/>
                          <a14:foregroundMark x1="40500" y1="75833" x2="66667" y2="67833"/>
                          <a14:foregroundMark x1="66667" y1="67833" x2="74333" y2="73167"/>
                          <a14:foregroundMark x1="74333" y1="73167" x2="89333" y2="99833"/>
                          <a14:foregroundMark x1="87500" y1="94667" x2="94167" y2="99500"/>
                          <a14:foregroundMark x1="45000" y1="68000" x2="38500" y2="73500"/>
                          <a14:foregroundMark x1="38500" y1="73500" x2="38500" y2="73667"/>
                          <a14:foregroundMark x1="69833" y1="62333" x2="75000" y2="75000"/>
                          <a14:foregroundMark x1="63000" y1="61667" x2="72500" y2="60333"/>
                          <a14:foregroundMark x1="72500" y1="60333" x2="80167" y2="75333"/>
                          <a14:foregroundMark x1="67500" y1="93667" x2="70500" y2="82333"/>
                          <a14:foregroundMark x1="70500" y1="82333" x2="71000" y2="82000"/>
                          <a14:foregroundMark x1="84333" y1="75500" x2="79833" y2="71000"/>
                          <a14:foregroundMark x1="26167" y1="95167" x2="28667" y2="79667"/>
                          <a14:foregroundMark x1="34667" y1="6333" x2="36333" y2="7500"/>
                          <a14:foregroundMark x1="63833" y1="42333" x2="63833" y2="44000"/>
                        </a14:backgroundRemoval>
                      </a14:imgEffect>
                    </a14:imgLayer>
                  </a14:imgProps>
                </a:ext>
                <a:ext uri="{28A0092B-C50C-407E-A947-70E740481C1C}">
                  <a14:useLocalDpi xmlns:a14="http://schemas.microsoft.com/office/drawing/2010/main" val="0"/>
                </a:ext>
              </a:extLst>
            </a:blip>
            <a:srcRect b="5456"/>
            <a:stretch/>
          </p:blipFill>
          <p:spPr>
            <a:xfrm flipH="1">
              <a:off x="560924" y="1850180"/>
              <a:ext cx="2996467" cy="2832987"/>
            </a:xfrm>
            <a:prstGeom prst="rect">
              <a:avLst/>
            </a:prstGeom>
          </p:spPr>
        </p:pic>
        <p:sp>
          <p:nvSpPr>
            <p:cNvPr id="15" name="文字方塊 14">
              <a:extLst>
                <a:ext uri="{FF2B5EF4-FFF2-40B4-BE49-F238E27FC236}">
                  <a16:creationId xmlns:a16="http://schemas.microsoft.com/office/drawing/2014/main" id="{F15B8DFF-3707-41CC-A49C-F70F9A11F45B}"/>
                </a:ext>
              </a:extLst>
            </p:cNvPr>
            <p:cNvSpPr txBox="1"/>
            <p:nvPr/>
          </p:nvSpPr>
          <p:spPr>
            <a:xfrm>
              <a:off x="783820" y="4845052"/>
              <a:ext cx="2550675" cy="1912794"/>
            </a:xfrm>
            <a:prstGeom prst="rect">
              <a:avLst/>
            </a:prstGeom>
            <a:noFill/>
          </p:spPr>
          <p:txBody>
            <a:bodyPr wrap="square" rtlCol="0">
              <a:spAutoFit/>
            </a:bodyPr>
            <a:lstStyle/>
            <a:p>
              <a:r>
                <a:rPr lang="zh-TW" altLang="en-US" dirty="0">
                  <a:solidFill>
                    <a:schemeClr val="accent4">
                      <a:lumMod val="40000"/>
                      <a:lumOff val="60000"/>
                    </a:schemeClr>
                  </a:solidFill>
                  <a:latin typeface="源雲明體 L" panose="02020300000000000000" pitchFamily="18" charset="-120"/>
                  <a:ea typeface="源雲明體 L" panose="02020300000000000000" pitchFamily="18" charset="-120"/>
                </a:rPr>
                <a:t>艾爾</a:t>
              </a:r>
              <a:endParaRPr lang="en-US" altLang="zh-TW" dirty="0">
                <a:solidFill>
                  <a:schemeClr val="accent4">
                    <a:lumMod val="40000"/>
                    <a:lumOff val="60000"/>
                  </a:schemeClr>
                </a:solidFill>
                <a:latin typeface="源雲明體 L" panose="02020300000000000000" pitchFamily="18" charset="-120"/>
                <a:ea typeface="源雲明體 L" panose="02020300000000000000" pitchFamily="18" charset="-120"/>
              </a:endParaRPr>
            </a:p>
            <a:p>
              <a:r>
                <a:rPr lang="zh-TW" altLang="en-US" dirty="0">
                  <a:solidFill>
                    <a:schemeClr val="bg1"/>
                  </a:solidFill>
                  <a:latin typeface="源雲明體 L" panose="02020300000000000000" pitchFamily="18" charset="-120"/>
                  <a:ea typeface="源雲明體 L" panose="02020300000000000000" pitchFamily="18" charset="-120"/>
                </a:rPr>
                <a:t>年齡：</a:t>
              </a:r>
              <a:r>
                <a:rPr lang="en-US" altLang="zh-TW" dirty="0">
                  <a:solidFill>
                    <a:schemeClr val="bg1"/>
                  </a:solidFill>
                  <a:latin typeface="源雲明體 L" panose="02020300000000000000" pitchFamily="18" charset="-120"/>
                  <a:ea typeface="源雲明體 L" panose="02020300000000000000" pitchFamily="18" charset="-120"/>
                </a:rPr>
                <a:t>17</a:t>
              </a:r>
              <a:r>
                <a:rPr lang="zh-TW" altLang="en-US" dirty="0">
                  <a:solidFill>
                    <a:schemeClr val="bg1"/>
                  </a:solidFill>
                  <a:latin typeface="源雲明體 L" panose="02020300000000000000" pitchFamily="18" charset="-120"/>
                  <a:ea typeface="源雲明體 L" panose="02020300000000000000" pitchFamily="18" charset="-120"/>
                </a:rPr>
                <a:t>歲</a:t>
              </a:r>
              <a:endParaRPr lang="en-US" altLang="zh-TW" dirty="0">
                <a:solidFill>
                  <a:schemeClr val="bg1"/>
                </a:solidFill>
                <a:latin typeface="源雲明體 L" panose="02020300000000000000" pitchFamily="18" charset="-120"/>
                <a:ea typeface="源雲明體 L" panose="02020300000000000000" pitchFamily="18" charset="-120"/>
              </a:endParaRPr>
            </a:p>
            <a:p>
              <a:r>
                <a:rPr lang="zh-TW" altLang="en-US" dirty="0">
                  <a:solidFill>
                    <a:schemeClr val="bg1"/>
                  </a:solidFill>
                  <a:latin typeface="源雲明體 L" panose="02020300000000000000" pitchFamily="18" charset="-120"/>
                  <a:ea typeface="源雲明體 L" panose="02020300000000000000" pitchFamily="18" charset="-120"/>
                </a:rPr>
                <a:t>個性：</a:t>
              </a:r>
              <a:r>
                <a:rPr lang="zh-TW" altLang="zh-TW" dirty="0">
                  <a:solidFill>
                    <a:schemeClr val="bg1"/>
                  </a:solidFill>
                </a:rPr>
                <a:t>混亂善良的價值觀</a:t>
              </a:r>
              <a:r>
                <a:rPr lang="zh-TW" altLang="en-US" dirty="0">
                  <a:solidFill>
                    <a:schemeClr val="bg1"/>
                  </a:solidFill>
                </a:rPr>
                <a:t>、大膽機靈</a:t>
              </a:r>
              <a:endParaRPr lang="en-US" altLang="zh-TW" dirty="0">
                <a:solidFill>
                  <a:schemeClr val="bg1"/>
                </a:solidFill>
                <a:latin typeface="源雲明體 L" panose="02020300000000000000" pitchFamily="18" charset="-120"/>
                <a:ea typeface="源雲明體 L" panose="02020300000000000000" pitchFamily="18" charset="-120"/>
              </a:endParaRPr>
            </a:p>
            <a:p>
              <a:r>
                <a:rPr lang="zh-TW" altLang="en-US" dirty="0">
                  <a:solidFill>
                    <a:schemeClr val="bg1"/>
                  </a:solidFill>
                  <a:latin typeface="源雲明體 L" panose="02020300000000000000" pitchFamily="18" charset="-120"/>
                  <a:ea typeface="源雲明體 L" panose="02020300000000000000" pitchFamily="18" charset="-120"/>
                </a:rPr>
                <a:t>身負</a:t>
              </a:r>
              <a:r>
                <a:rPr lang="en-US" altLang="zh-TW" dirty="0">
                  <a:solidFill>
                    <a:schemeClr val="bg1"/>
                  </a:solidFill>
                  <a:latin typeface="源雲明體 L" panose="02020300000000000000" pitchFamily="18" charset="-120"/>
                  <a:ea typeface="源雲明體 L" panose="02020300000000000000" pitchFamily="18" charset="-120"/>
                </a:rPr>
                <a:t>POINT</a:t>
              </a:r>
              <a:r>
                <a:rPr lang="zh-TW" altLang="en-US" dirty="0">
                  <a:solidFill>
                    <a:schemeClr val="bg1"/>
                  </a:solidFill>
                  <a:latin typeface="源雲明體 L" panose="02020300000000000000" pitchFamily="18" charset="-120"/>
                  <a:ea typeface="源雲明體 L" panose="02020300000000000000" pitchFamily="18" charset="-120"/>
                </a:rPr>
                <a:t>：天價</a:t>
              </a:r>
              <a:endParaRPr lang="en-US" altLang="zh-TW" dirty="0">
                <a:solidFill>
                  <a:schemeClr val="bg1"/>
                </a:solidFill>
                <a:latin typeface="源雲明體 L" panose="02020300000000000000" pitchFamily="18" charset="-120"/>
                <a:ea typeface="源雲明體 L" panose="02020300000000000000" pitchFamily="18" charset="-120"/>
              </a:endParaRPr>
            </a:p>
            <a:p>
              <a:r>
                <a:rPr lang="zh-TW" altLang="en-US" sz="1600" dirty="0">
                  <a:solidFill>
                    <a:schemeClr val="bg1"/>
                  </a:solidFill>
                  <a:latin typeface="源雲明體 L" panose="02020300000000000000" pitchFamily="18" charset="-120"/>
                  <a:ea typeface="源雲明體 L" panose="02020300000000000000" pitchFamily="18" charset="-120"/>
                </a:rPr>
                <a:t>*在柏丹市出生長大</a:t>
              </a:r>
            </a:p>
          </p:txBody>
        </p:sp>
      </p:grpSp>
      <p:grpSp>
        <p:nvGrpSpPr>
          <p:cNvPr id="20" name="群組 19">
            <a:extLst>
              <a:ext uri="{FF2B5EF4-FFF2-40B4-BE49-F238E27FC236}">
                <a16:creationId xmlns:a16="http://schemas.microsoft.com/office/drawing/2014/main" id="{3AA3F69D-2405-48BD-9409-444F7149694F}"/>
              </a:ext>
            </a:extLst>
          </p:cNvPr>
          <p:cNvGrpSpPr/>
          <p:nvPr/>
        </p:nvGrpSpPr>
        <p:grpSpPr>
          <a:xfrm>
            <a:off x="3131055" y="1757634"/>
            <a:ext cx="2748220" cy="4224086"/>
            <a:chOff x="3250672" y="1850180"/>
            <a:chExt cx="2996467" cy="4605648"/>
          </a:xfrm>
        </p:grpSpPr>
        <p:pic>
          <p:nvPicPr>
            <p:cNvPr id="9" name="圖片 8">
              <a:extLst>
                <a:ext uri="{FF2B5EF4-FFF2-40B4-BE49-F238E27FC236}">
                  <a16:creationId xmlns:a16="http://schemas.microsoft.com/office/drawing/2014/main" id="{81B24C26-768F-41B0-B026-E0BB93109F04}"/>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9667" l="10000" r="99833">
                          <a14:foregroundMark x1="38833" y1="36000" x2="39500" y2="33833"/>
                          <a14:foregroundMark x1="60500" y1="26167" x2="60500" y2="26167"/>
                          <a14:foregroundMark x1="62667" y1="33500" x2="62667" y2="33500"/>
                          <a14:foregroundMark x1="35833" y1="93667" x2="40833" y2="94000"/>
                          <a14:foregroundMark x1="21500" y1="95667" x2="19167" y2="99833"/>
                          <a14:foregroundMark x1="91833" y1="93333" x2="94833" y2="98667"/>
                          <a14:foregroundMark x1="97333" y1="98333" x2="99833" y2="99667"/>
                          <a14:foregroundMark x1="61500" y1="33167" x2="62333" y2="34500"/>
                          <a14:foregroundMark x1="23500" y1="38667" x2="25500" y2="47500"/>
                          <a14:foregroundMark x1="23167" y1="40167" x2="25000" y2="54500"/>
                          <a14:foregroundMark x1="22500" y1="40500" x2="22500" y2="43000"/>
                        </a14:backgroundRemoval>
                      </a14:imgEffect>
                    </a14:imgLayer>
                  </a14:imgProps>
                </a:ext>
                <a:ext uri="{28A0092B-C50C-407E-A947-70E740481C1C}">
                  <a14:useLocalDpi xmlns:a14="http://schemas.microsoft.com/office/drawing/2010/main" val="0"/>
                </a:ext>
              </a:extLst>
            </a:blip>
            <a:srcRect b="5456"/>
            <a:stretch/>
          </p:blipFill>
          <p:spPr>
            <a:xfrm>
              <a:off x="3250672" y="1850180"/>
              <a:ext cx="2996467" cy="2832988"/>
            </a:xfrm>
            <a:prstGeom prst="rect">
              <a:avLst/>
            </a:prstGeom>
          </p:spPr>
        </p:pic>
        <p:sp>
          <p:nvSpPr>
            <p:cNvPr id="16" name="文字方塊 15">
              <a:extLst>
                <a:ext uri="{FF2B5EF4-FFF2-40B4-BE49-F238E27FC236}">
                  <a16:creationId xmlns:a16="http://schemas.microsoft.com/office/drawing/2014/main" id="{024D6CB6-C6AE-43FD-AFF4-15E8FAFA7FE3}"/>
                </a:ext>
              </a:extLst>
            </p:cNvPr>
            <p:cNvSpPr txBox="1"/>
            <p:nvPr/>
          </p:nvSpPr>
          <p:spPr>
            <a:xfrm>
              <a:off x="3499553" y="4845053"/>
              <a:ext cx="2747586" cy="1610775"/>
            </a:xfrm>
            <a:prstGeom prst="rect">
              <a:avLst/>
            </a:prstGeom>
            <a:noFill/>
          </p:spPr>
          <p:txBody>
            <a:bodyPr wrap="square" rtlCol="0">
              <a:spAutoFit/>
            </a:bodyPr>
            <a:lstStyle/>
            <a:p>
              <a:r>
                <a:rPr lang="zh-TW" altLang="en-US" dirty="0">
                  <a:solidFill>
                    <a:schemeClr val="accent4">
                      <a:lumMod val="40000"/>
                      <a:lumOff val="60000"/>
                    </a:schemeClr>
                  </a:solidFill>
                  <a:latin typeface="源雲明體 L" panose="02020300000000000000" pitchFamily="18" charset="-120"/>
                  <a:ea typeface="源雲明體 L" panose="02020300000000000000" pitchFamily="18" charset="-120"/>
                </a:rPr>
                <a:t>紫</a:t>
              </a:r>
              <a:endParaRPr lang="en-US" altLang="zh-TW" dirty="0">
                <a:solidFill>
                  <a:schemeClr val="accent4">
                    <a:lumMod val="40000"/>
                    <a:lumOff val="60000"/>
                  </a:schemeClr>
                </a:solidFill>
                <a:latin typeface="源雲明體 L" panose="02020300000000000000" pitchFamily="18" charset="-120"/>
                <a:ea typeface="源雲明體 L" panose="02020300000000000000" pitchFamily="18" charset="-120"/>
              </a:endParaRPr>
            </a:p>
            <a:p>
              <a:r>
                <a:rPr lang="zh-TW" altLang="en-US" dirty="0">
                  <a:solidFill>
                    <a:schemeClr val="bg1"/>
                  </a:solidFill>
                  <a:latin typeface="源雲明體 L" panose="02020300000000000000" pitchFamily="18" charset="-120"/>
                  <a:ea typeface="源雲明體 L" panose="02020300000000000000" pitchFamily="18" charset="-120"/>
                </a:rPr>
                <a:t>年齡：</a:t>
              </a:r>
              <a:r>
                <a:rPr lang="en-US" altLang="zh-TW" dirty="0">
                  <a:solidFill>
                    <a:schemeClr val="bg1"/>
                  </a:solidFill>
                  <a:latin typeface="源雲明體 L" panose="02020300000000000000" pitchFamily="18" charset="-120"/>
                  <a:ea typeface="源雲明體 L" panose="02020300000000000000" pitchFamily="18" charset="-120"/>
                </a:rPr>
                <a:t>22</a:t>
              </a:r>
              <a:r>
                <a:rPr lang="zh-TW" altLang="en-US" dirty="0">
                  <a:solidFill>
                    <a:schemeClr val="bg1"/>
                  </a:solidFill>
                  <a:latin typeface="源雲明體 L" panose="02020300000000000000" pitchFamily="18" charset="-120"/>
                  <a:ea typeface="源雲明體 L" panose="02020300000000000000" pitchFamily="18" charset="-120"/>
                </a:rPr>
                <a:t>歲</a:t>
              </a:r>
              <a:endParaRPr lang="en-US" altLang="zh-TW" dirty="0">
                <a:solidFill>
                  <a:schemeClr val="bg1"/>
                </a:solidFill>
                <a:latin typeface="源雲明體 L" panose="02020300000000000000" pitchFamily="18" charset="-120"/>
                <a:ea typeface="源雲明體 L" panose="02020300000000000000" pitchFamily="18" charset="-120"/>
              </a:endParaRPr>
            </a:p>
            <a:p>
              <a:r>
                <a:rPr lang="zh-TW" altLang="en-US" dirty="0">
                  <a:solidFill>
                    <a:schemeClr val="bg1"/>
                  </a:solidFill>
                  <a:latin typeface="源雲明體 L" panose="02020300000000000000" pitchFamily="18" charset="-120"/>
                  <a:ea typeface="源雲明體 L" panose="02020300000000000000" pitchFamily="18" charset="-120"/>
                </a:rPr>
                <a:t>個性：</a:t>
              </a:r>
              <a:r>
                <a:rPr lang="zh-TW" altLang="en-US" dirty="0">
                  <a:solidFill>
                    <a:schemeClr val="bg1"/>
                  </a:solidFill>
                </a:rPr>
                <a:t>冷漠少話、理性</a:t>
              </a:r>
              <a:endParaRPr lang="en-US" altLang="zh-TW" dirty="0">
                <a:solidFill>
                  <a:schemeClr val="bg1"/>
                </a:solidFill>
                <a:latin typeface="源雲明體 L" panose="02020300000000000000" pitchFamily="18" charset="-120"/>
                <a:ea typeface="源雲明體 L" panose="02020300000000000000" pitchFamily="18" charset="-120"/>
              </a:endParaRPr>
            </a:p>
            <a:p>
              <a:r>
                <a:rPr lang="zh-TW" altLang="en-US" dirty="0">
                  <a:solidFill>
                    <a:schemeClr val="bg1"/>
                  </a:solidFill>
                  <a:latin typeface="源雲明體 L" panose="02020300000000000000" pitchFamily="18" charset="-120"/>
                  <a:ea typeface="源雲明體 L" panose="02020300000000000000" pitchFamily="18" charset="-120"/>
                </a:rPr>
                <a:t>身負</a:t>
              </a:r>
              <a:r>
                <a:rPr lang="en-US" altLang="zh-TW" dirty="0">
                  <a:solidFill>
                    <a:schemeClr val="bg1"/>
                  </a:solidFill>
                  <a:latin typeface="源雲明體 L" panose="02020300000000000000" pitchFamily="18" charset="-120"/>
                  <a:ea typeface="源雲明體 L" panose="02020300000000000000" pitchFamily="18" charset="-120"/>
                </a:rPr>
                <a:t>POINT</a:t>
              </a:r>
              <a:r>
                <a:rPr lang="zh-TW" altLang="en-US" dirty="0">
                  <a:solidFill>
                    <a:schemeClr val="bg1"/>
                  </a:solidFill>
                  <a:latin typeface="源雲明體 L" panose="02020300000000000000" pitchFamily="18" charset="-120"/>
                  <a:ea typeface="源雲明體 L" panose="02020300000000000000" pitchFamily="18" charset="-120"/>
                </a:rPr>
                <a:t>：</a:t>
              </a:r>
              <a:r>
                <a:rPr lang="en-US" altLang="zh-TW" dirty="0">
                  <a:solidFill>
                    <a:schemeClr val="bg1"/>
                  </a:solidFill>
                  <a:latin typeface="源雲明體 L" panose="02020300000000000000" pitchFamily="18" charset="-120"/>
                  <a:ea typeface="源雲明體 L" panose="02020300000000000000" pitchFamily="18" charset="-120"/>
                </a:rPr>
                <a:t>220</a:t>
              </a:r>
              <a:r>
                <a:rPr lang="zh-TW" altLang="en-US" dirty="0">
                  <a:solidFill>
                    <a:schemeClr val="bg1"/>
                  </a:solidFill>
                  <a:latin typeface="源雲明體 L" panose="02020300000000000000" pitchFamily="18" charset="-120"/>
                  <a:ea typeface="源雲明體 L" panose="02020300000000000000" pitchFamily="18" charset="-120"/>
                </a:rPr>
                <a:t>萬</a:t>
              </a:r>
              <a:endParaRPr lang="en-US" altLang="zh-TW" dirty="0">
                <a:solidFill>
                  <a:schemeClr val="bg1"/>
                </a:solidFill>
                <a:latin typeface="源雲明體 L" panose="02020300000000000000" pitchFamily="18" charset="-120"/>
                <a:ea typeface="源雲明體 L" panose="02020300000000000000" pitchFamily="18" charset="-120"/>
              </a:endParaRPr>
            </a:p>
            <a:p>
              <a:r>
                <a:rPr lang="zh-TW" altLang="en-US" sz="1600" dirty="0">
                  <a:solidFill>
                    <a:schemeClr val="bg1"/>
                  </a:solidFill>
                  <a:latin typeface="源雲明體 L" panose="02020300000000000000" pitchFamily="18" charset="-120"/>
                  <a:ea typeface="源雲明體 L" panose="02020300000000000000" pitchFamily="18" charset="-120"/>
                </a:rPr>
                <a:t>*初來柏丹市一個月</a:t>
              </a:r>
            </a:p>
          </p:txBody>
        </p:sp>
      </p:grpSp>
      <p:grpSp>
        <p:nvGrpSpPr>
          <p:cNvPr id="21" name="群組 20">
            <a:extLst>
              <a:ext uri="{FF2B5EF4-FFF2-40B4-BE49-F238E27FC236}">
                <a16:creationId xmlns:a16="http://schemas.microsoft.com/office/drawing/2014/main" id="{A5B7CD5D-AD65-4C7E-980F-3BF75F54FE64}"/>
              </a:ext>
            </a:extLst>
          </p:cNvPr>
          <p:cNvGrpSpPr/>
          <p:nvPr/>
        </p:nvGrpSpPr>
        <p:grpSpPr>
          <a:xfrm>
            <a:off x="6142218" y="1909390"/>
            <a:ext cx="2748220" cy="4072329"/>
            <a:chOff x="6261836" y="2015646"/>
            <a:chExt cx="2996466" cy="4440182"/>
          </a:xfrm>
        </p:grpSpPr>
        <p:pic>
          <p:nvPicPr>
            <p:cNvPr id="11" name="圖片 10">
              <a:extLst>
                <a:ext uri="{FF2B5EF4-FFF2-40B4-BE49-F238E27FC236}">
                  <a16:creationId xmlns:a16="http://schemas.microsoft.com/office/drawing/2014/main" id="{16E8B388-0B6B-4892-A827-6DAF32EF25A8}"/>
                </a:ext>
              </a:extLst>
            </p:cNvPr>
            <p:cNvPicPr>
              <a:picLocks noChangeAspect="1"/>
            </p:cNvPicPr>
            <p:nvPr/>
          </p:nvPicPr>
          <p:blipFill rotWithShape="1">
            <a:blip r:embed="rId6">
              <a:extLst>
                <a:ext uri="{28A0092B-C50C-407E-A947-70E740481C1C}">
                  <a14:useLocalDpi xmlns:a14="http://schemas.microsoft.com/office/drawing/2010/main" val="0"/>
                </a:ext>
              </a:extLst>
            </a:blip>
            <a:srcRect t="10978"/>
            <a:stretch/>
          </p:blipFill>
          <p:spPr>
            <a:xfrm>
              <a:off x="6261836" y="2015646"/>
              <a:ext cx="2996466" cy="2667521"/>
            </a:xfrm>
            <a:prstGeom prst="rect">
              <a:avLst/>
            </a:prstGeom>
          </p:spPr>
        </p:pic>
        <p:sp>
          <p:nvSpPr>
            <p:cNvPr id="17" name="文字方塊 16">
              <a:extLst>
                <a:ext uri="{FF2B5EF4-FFF2-40B4-BE49-F238E27FC236}">
                  <a16:creationId xmlns:a16="http://schemas.microsoft.com/office/drawing/2014/main" id="{46266415-9ED7-4019-A708-74EA399388E0}"/>
                </a:ext>
              </a:extLst>
            </p:cNvPr>
            <p:cNvSpPr txBox="1"/>
            <p:nvPr/>
          </p:nvSpPr>
          <p:spPr>
            <a:xfrm>
              <a:off x="6510717" y="4845053"/>
              <a:ext cx="2747585" cy="1610775"/>
            </a:xfrm>
            <a:prstGeom prst="rect">
              <a:avLst/>
            </a:prstGeom>
            <a:noFill/>
          </p:spPr>
          <p:txBody>
            <a:bodyPr wrap="square" rtlCol="0">
              <a:spAutoFit/>
            </a:bodyPr>
            <a:lstStyle/>
            <a:p>
              <a:r>
                <a:rPr lang="zh-TW" altLang="en-US" dirty="0">
                  <a:solidFill>
                    <a:schemeClr val="accent4">
                      <a:lumMod val="40000"/>
                      <a:lumOff val="60000"/>
                    </a:schemeClr>
                  </a:solidFill>
                  <a:latin typeface="源雲明體 L" panose="02020300000000000000" pitchFamily="18" charset="-120"/>
                  <a:ea typeface="源雲明體 L" panose="02020300000000000000" pitchFamily="18" charset="-120"/>
                </a:rPr>
                <a:t>阿帕拉．薩丹</a:t>
              </a:r>
              <a:endParaRPr lang="en-US" altLang="zh-TW" dirty="0">
                <a:solidFill>
                  <a:schemeClr val="accent4">
                    <a:lumMod val="40000"/>
                    <a:lumOff val="60000"/>
                  </a:schemeClr>
                </a:solidFill>
                <a:latin typeface="源雲明體 L" panose="02020300000000000000" pitchFamily="18" charset="-120"/>
                <a:ea typeface="源雲明體 L" panose="02020300000000000000" pitchFamily="18" charset="-120"/>
              </a:endParaRPr>
            </a:p>
            <a:p>
              <a:r>
                <a:rPr lang="zh-TW" altLang="en-US" dirty="0">
                  <a:solidFill>
                    <a:schemeClr val="bg1"/>
                  </a:solidFill>
                  <a:latin typeface="源雲明體 L" panose="02020300000000000000" pitchFamily="18" charset="-120"/>
                  <a:ea typeface="源雲明體 L" panose="02020300000000000000" pitchFamily="18" charset="-120"/>
                </a:rPr>
                <a:t>年齡：</a:t>
              </a:r>
              <a:r>
                <a:rPr lang="en-US" altLang="zh-TW" dirty="0">
                  <a:solidFill>
                    <a:schemeClr val="bg1"/>
                  </a:solidFill>
                  <a:latin typeface="源雲明體 L" panose="02020300000000000000" pitchFamily="18" charset="-120"/>
                  <a:ea typeface="源雲明體 L" panose="02020300000000000000" pitchFamily="18" charset="-120"/>
                </a:rPr>
                <a:t>52</a:t>
              </a:r>
              <a:r>
                <a:rPr lang="zh-TW" altLang="en-US" dirty="0">
                  <a:solidFill>
                    <a:schemeClr val="bg1"/>
                  </a:solidFill>
                  <a:latin typeface="源雲明體 L" panose="02020300000000000000" pitchFamily="18" charset="-120"/>
                  <a:ea typeface="源雲明體 L" panose="02020300000000000000" pitchFamily="18" charset="-120"/>
                </a:rPr>
                <a:t>歲</a:t>
              </a:r>
              <a:endParaRPr lang="en-US" altLang="zh-TW" dirty="0">
                <a:solidFill>
                  <a:schemeClr val="bg1"/>
                </a:solidFill>
                <a:latin typeface="源雲明體 L" panose="02020300000000000000" pitchFamily="18" charset="-120"/>
                <a:ea typeface="源雲明體 L" panose="02020300000000000000" pitchFamily="18" charset="-120"/>
              </a:endParaRPr>
            </a:p>
            <a:p>
              <a:r>
                <a:rPr lang="zh-TW" altLang="en-US" dirty="0">
                  <a:solidFill>
                    <a:schemeClr val="bg1"/>
                  </a:solidFill>
                  <a:latin typeface="源雲明體 L" panose="02020300000000000000" pitchFamily="18" charset="-120"/>
                  <a:ea typeface="源雲明體 L" panose="02020300000000000000" pitchFamily="18" charset="-120"/>
                </a:rPr>
                <a:t>個性：多疑狡詐</a:t>
              </a:r>
              <a:endParaRPr lang="en-US" altLang="zh-TW" dirty="0">
                <a:solidFill>
                  <a:schemeClr val="bg1"/>
                </a:solidFill>
                <a:latin typeface="源雲明體 L" panose="02020300000000000000" pitchFamily="18" charset="-120"/>
                <a:ea typeface="源雲明體 L" panose="02020300000000000000" pitchFamily="18" charset="-120"/>
              </a:endParaRPr>
            </a:p>
            <a:p>
              <a:r>
                <a:rPr lang="zh-TW" altLang="en-US" dirty="0">
                  <a:solidFill>
                    <a:schemeClr val="bg1"/>
                  </a:solidFill>
                  <a:latin typeface="源雲明體 L" panose="02020300000000000000" pitchFamily="18" charset="-120"/>
                  <a:ea typeface="源雲明體 L" panose="02020300000000000000" pitchFamily="18" charset="-120"/>
                </a:rPr>
                <a:t>身負</a:t>
              </a:r>
              <a:r>
                <a:rPr lang="en-US" altLang="zh-TW" dirty="0">
                  <a:solidFill>
                    <a:schemeClr val="bg1"/>
                  </a:solidFill>
                  <a:latin typeface="源雲明體 L" panose="02020300000000000000" pitchFamily="18" charset="-120"/>
                  <a:ea typeface="源雲明體 L" panose="02020300000000000000" pitchFamily="18" charset="-120"/>
                </a:rPr>
                <a:t>POINT</a:t>
              </a:r>
              <a:r>
                <a:rPr lang="zh-TW" altLang="en-US" dirty="0">
                  <a:solidFill>
                    <a:schemeClr val="bg1"/>
                  </a:solidFill>
                  <a:latin typeface="源雲明體 L" panose="02020300000000000000" pitchFamily="18" charset="-120"/>
                  <a:ea typeface="源雲明體 L" panose="02020300000000000000" pitchFamily="18" charset="-120"/>
                </a:rPr>
                <a:t>：</a:t>
              </a:r>
              <a:r>
                <a:rPr lang="en-US" altLang="zh-TW" dirty="0">
                  <a:solidFill>
                    <a:schemeClr val="bg1"/>
                  </a:solidFill>
                  <a:latin typeface="源雲明體 L" panose="02020300000000000000" pitchFamily="18" charset="-120"/>
                  <a:ea typeface="源雲明體 L" panose="02020300000000000000" pitchFamily="18" charset="-120"/>
                </a:rPr>
                <a:t> 1500</a:t>
              </a:r>
              <a:r>
                <a:rPr lang="zh-TW" altLang="en-US" dirty="0">
                  <a:solidFill>
                    <a:schemeClr val="bg1"/>
                  </a:solidFill>
                  <a:latin typeface="源雲明體 L" panose="02020300000000000000" pitchFamily="18" charset="-120"/>
                  <a:ea typeface="源雲明體 L" panose="02020300000000000000" pitchFamily="18" charset="-120"/>
                </a:rPr>
                <a:t>萬</a:t>
              </a:r>
              <a:endParaRPr lang="en-US" altLang="zh-TW" dirty="0">
                <a:solidFill>
                  <a:schemeClr val="bg1"/>
                </a:solidFill>
                <a:latin typeface="源雲明體 L" panose="02020300000000000000" pitchFamily="18" charset="-120"/>
                <a:ea typeface="源雲明體 L" panose="02020300000000000000" pitchFamily="18" charset="-120"/>
              </a:endParaRPr>
            </a:p>
            <a:p>
              <a:r>
                <a:rPr lang="zh-TW" altLang="en-US" sz="1600" dirty="0">
                  <a:solidFill>
                    <a:schemeClr val="bg1"/>
                  </a:solidFill>
                  <a:latin typeface="源雲明體 L" panose="02020300000000000000" pitchFamily="18" charset="-120"/>
                  <a:ea typeface="源雲明體 L" panose="02020300000000000000" pitchFamily="18" charset="-120"/>
                </a:rPr>
                <a:t>*組織</a:t>
              </a:r>
              <a:r>
                <a:rPr lang="en-US" altLang="zh-TW" sz="1600" dirty="0">
                  <a:solidFill>
                    <a:schemeClr val="bg1"/>
                  </a:solidFill>
                  <a:latin typeface="源雲明體 L" panose="02020300000000000000" pitchFamily="18" charset="-120"/>
                  <a:ea typeface="源雲明體 L" panose="02020300000000000000" pitchFamily="18" charset="-120"/>
                </a:rPr>
                <a:t>“</a:t>
              </a:r>
              <a:r>
                <a:rPr lang="zh-TW" altLang="en-US" sz="1600" dirty="0">
                  <a:solidFill>
                    <a:schemeClr val="bg1"/>
                  </a:solidFill>
                  <a:latin typeface="源雲明體 L" panose="02020300000000000000" pitchFamily="18" charset="-120"/>
                  <a:ea typeface="源雲明體 L" panose="02020300000000000000" pitchFamily="18" charset="-120"/>
                </a:rPr>
                <a:t>碧</a:t>
              </a:r>
              <a:r>
                <a:rPr lang="en-US" altLang="zh-TW" sz="1600" dirty="0">
                  <a:solidFill>
                    <a:schemeClr val="bg1"/>
                  </a:solidFill>
                  <a:latin typeface="源雲明體 L" panose="02020300000000000000" pitchFamily="18" charset="-120"/>
                  <a:ea typeface="源雲明體 L" panose="02020300000000000000" pitchFamily="18" charset="-120"/>
                </a:rPr>
                <a:t>”</a:t>
              </a:r>
              <a:r>
                <a:rPr lang="zh-TW" altLang="en-US" sz="1600" dirty="0">
                  <a:solidFill>
                    <a:schemeClr val="bg1"/>
                  </a:solidFill>
                  <a:latin typeface="源雲明體 L" panose="02020300000000000000" pitchFamily="18" charset="-120"/>
                  <a:ea typeface="源雲明體 L" panose="02020300000000000000" pitchFamily="18" charset="-120"/>
                </a:rPr>
                <a:t>的首領</a:t>
              </a:r>
            </a:p>
          </p:txBody>
        </p:sp>
      </p:grpSp>
      <p:grpSp>
        <p:nvGrpSpPr>
          <p:cNvPr id="22" name="群組 21">
            <a:extLst>
              <a:ext uri="{FF2B5EF4-FFF2-40B4-BE49-F238E27FC236}">
                <a16:creationId xmlns:a16="http://schemas.microsoft.com/office/drawing/2014/main" id="{AE055603-2C63-44D5-BEED-787A6A4B49D4}"/>
              </a:ext>
            </a:extLst>
          </p:cNvPr>
          <p:cNvGrpSpPr/>
          <p:nvPr/>
        </p:nvGrpSpPr>
        <p:grpSpPr>
          <a:xfrm>
            <a:off x="8800002" y="1808839"/>
            <a:ext cx="3102749" cy="4472829"/>
            <a:chOff x="8887594" y="1880989"/>
            <a:chExt cx="3383021" cy="4876860"/>
          </a:xfrm>
        </p:grpSpPr>
        <p:pic>
          <p:nvPicPr>
            <p:cNvPr id="13" name="圖片 12">
              <a:extLst>
                <a:ext uri="{FF2B5EF4-FFF2-40B4-BE49-F238E27FC236}">
                  <a16:creationId xmlns:a16="http://schemas.microsoft.com/office/drawing/2014/main" id="{C974BB2C-968A-4229-8690-DD9BAB419B22}"/>
                </a:ext>
              </a:extLst>
            </p:cNvPr>
            <p:cNvPicPr>
              <a:picLocks noChangeAspect="1"/>
            </p:cNvPicPr>
            <p:nvPr/>
          </p:nvPicPr>
          <p:blipFill rotWithShape="1">
            <a:blip r:embed="rId7">
              <a:extLst>
                <a:ext uri="{28A0092B-C50C-407E-A947-70E740481C1C}">
                  <a14:useLocalDpi xmlns:a14="http://schemas.microsoft.com/office/drawing/2010/main" val="0"/>
                </a:ext>
              </a:extLst>
            </a:blip>
            <a:srcRect b="17169"/>
            <a:stretch/>
          </p:blipFill>
          <p:spPr>
            <a:xfrm>
              <a:off x="8887594" y="1880989"/>
              <a:ext cx="3383021" cy="2802178"/>
            </a:xfrm>
            <a:prstGeom prst="rect">
              <a:avLst/>
            </a:prstGeom>
          </p:spPr>
        </p:pic>
        <p:sp>
          <p:nvSpPr>
            <p:cNvPr id="18" name="文字方塊 17">
              <a:extLst>
                <a:ext uri="{FF2B5EF4-FFF2-40B4-BE49-F238E27FC236}">
                  <a16:creationId xmlns:a16="http://schemas.microsoft.com/office/drawing/2014/main" id="{D49B4A00-1703-4C58-B40B-1EEF8A7F187E}"/>
                </a:ext>
              </a:extLst>
            </p:cNvPr>
            <p:cNvSpPr txBox="1"/>
            <p:nvPr/>
          </p:nvSpPr>
          <p:spPr>
            <a:xfrm>
              <a:off x="9329752" y="4845054"/>
              <a:ext cx="2747586" cy="1912795"/>
            </a:xfrm>
            <a:prstGeom prst="rect">
              <a:avLst/>
            </a:prstGeom>
            <a:noFill/>
          </p:spPr>
          <p:txBody>
            <a:bodyPr wrap="square" rtlCol="0">
              <a:spAutoFit/>
            </a:bodyPr>
            <a:lstStyle/>
            <a:p>
              <a:r>
                <a:rPr lang="zh-TW" altLang="en-US" dirty="0">
                  <a:solidFill>
                    <a:schemeClr val="accent4">
                      <a:lumMod val="40000"/>
                      <a:lumOff val="60000"/>
                    </a:schemeClr>
                  </a:solidFill>
                  <a:latin typeface="源雲明體 L" panose="02020300000000000000" pitchFamily="18" charset="-120"/>
                  <a:ea typeface="源雲明體 L" panose="02020300000000000000" pitchFamily="18" charset="-120"/>
                </a:rPr>
                <a:t>瀧澤峯一</a:t>
              </a:r>
              <a:endParaRPr lang="en-US" altLang="zh-TW" dirty="0">
                <a:solidFill>
                  <a:schemeClr val="accent4">
                    <a:lumMod val="40000"/>
                    <a:lumOff val="60000"/>
                  </a:schemeClr>
                </a:solidFill>
                <a:latin typeface="源雲明體 L" panose="02020300000000000000" pitchFamily="18" charset="-120"/>
                <a:ea typeface="源雲明體 L" panose="02020300000000000000" pitchFamily="18" charset="-120"/>
              </a:endParaRPr>
            </a:p>
            <a:p>
              <a:r>
                <a:rPr lang="zh-TW" altLang="en-US" dirty="0">
                  <a:solidFill>
                    <a:schemeClr val="bg1"/>
                  </a:solidFill>
                  <a:latin typeface="源雲明體 L" panose="02020300000000000000" pitchFamily="18" charset="-120"/>
                  <a:ea typeface="源雲明體 L" panose="02020300000000000000" pitchFamily="18" charset="-120"/>
                </a:rPr>
                <a:t>年齡：</a:t>
              </a:r>
              <a:r>
                <a:rPr lang="en-US" altLang="zh-TW" dirty="0">
                  <a:solidFill>
                    <a:schemeClr val="bg1"/>
                  </a:solidFill>
                  <a:latin typeface="源雲明體 L" panose="02020300000000000000" pitchFamily="18" charset="-120"/>
                  <a:ea typeface="源雲明體 L" panose="02020300000000000000" pitchFamily="18" charset="-120"/>
                </a:rPr>
                <a:t>47</a:t>
              </a:r>
              <a:r>
                <a:rPr lang="zh-TW" altLang="en-US" dirty="0">
                  <a:solidFill>
                    <a:schemeClr val="bg1"/>
                  </a:solidFill>
                  <a:latin typeface="源雲明體 L" panose="02020300000000000000" pitchFamily="18" charset="-120"/>
                  <a:ea typeface="源雲明體 L" panose="02020300000000000000" pitchFamily="18" charset="-120"/>
                </a:rPr>
                <a:t>歲</a:t>
              </a:r>
              <a:endParaRPr lang="en-US" altLang="zh-TW" dirty="0">
                <a:solidFill>
                  <a:schemeClr val="bg1"/>
                </a:solidFill>
                <a:latin typeface="源雲明體 L" panose="02020300000000000000" pitchFamily="18" charset="-120"/>
                <a:ea typeface="源雲明體 L" panose="02020300000000000000" pitchFamily="18" charset="-120"/>
              </a:endParaRPr>
            </a:p>
            <a:p>
              <a:r>
                <a:rPr lang="zh-TW" altLang="en-US" dirty="0">
                  <a:solidFill>
                    <a:schemeClr val="bg1"/>
                  </a:solidFill>
                  <a:latin typeface="源雲明體 L" panose="02020300000000000000" pitchFamily="18" charset="-120"/>
                  <a:ea typeface="源雲明體 L" panose="02020300000000000000" pitchFamily="18" charset="-120"/>
                </a:rPr>
                <a:t>個性：</a:t>
              </a:r>
              <a:r>
                <a:rPr lang="zh-TW" altLang="zh-TW" dirty="0">
                  <a:solidFill>
                    <a:schemeClr val="bg1"/>
                  </a:solidFill>
                  <a:latin typeface="源雲明體 L" panose="02020300000000000000" pitchFamily="18" charset="-120"/>
                  <a:ea typeface="源雲明體 L" panose="02020300000000000000" pitchFamily="18" charset="-120"/>
                </a:rPr>
                <a:t>沉穩溫和，有距離感</a:t>
              </a:r>
              <a:endParaRPr lang="en-US" altLang="zh-TW" dirty="0">
                <a:solidFill>
                  <a:schemeClr val="bg1"/>
                </a:solidFill>
                <a:latin typeface="源雲明體 L" panose="02020300000000000000" pitchFamily="18" charset="-120"/>
                <a:ea typeface="源雲明體 L" panose="02020300000000000000" pitchFamily="18" charset="-120"/>
              </a:endParaRPr>
            </a:p>
            <a:p>
              <a:r>
                <a:rPr lang="zh-TW" altLang="en-US" dirty="0">
                  <a:solidFill>
                    <a:schemeClr val="bg1"/>
                  </a:solidFill>
                  <a:latin typeface="源雲明體 L" panose="02020300000000000000" pitchFamily="18" charset="-120"/>
                  <a:ea typeface="源雲明體 L" panose="02020300000000000000" pitchFamily="18" charset="-120"/>
                </a:rPr>
                <a:t>身負</a:t>
              </a:r>
              <a:r>
                <a:rPr lang="en-US" altLang="zh-TW" dirty="0">
                  <a:solidFill>
                    <a:schemeClr val="bg1"/>
                  </a:solidFill>
                  <a:latin typeface="源雲明體 L" panose="02020300000000000000" pitchFamily="18" charset="-120"/>
                  <a:ea typeface="源雲明體 L" panose="02020300000000000000" pitchFamily="18" charset="-120"/>
                </a:rPr>
                <a:t>POINT</a:t>
              </a:r>
              <a:r>
                <a:rPr lang="zh-TW" altLang="en-US" dirty="0">
                  <a:solidFill>
                    <a:schemeClr val="bg1"/>
                  </a:solidFill>
                  <a:latin typeface="源雲明體 L" panose="02020300000000000000" pitchFamily="18" charset="-120"/>
                  <a:ea typeface="源雲明體 L" panose="02020300000000000000" pitchFamily="18" charset="-120"/>
                </a:rPr>
                <a:t>：</a:t>
              </a:r>
              <a:r>
                <a:rPr lang="en-US" altLang="zh-TW" dirty="0">
                  <a:solidFill>
                    <a:schemeClr val="bg1"/>
                  </a:solidFill>
                  <a:latin typeface="源雲明體 L" panose="02020300000000000000" pitchFamily="18" charset="-120"/>
                  <a:ea typeface="源雲明體 L" panose="02020300000000000000" pitchFamily="18" charset="-120"/>
                </a:rPr>
                <a:t>300</a:t>
              </a:r>
              <a:r>
                <a:rPr lang="zh-TW" altLang="en-US" dirty="0">
                  <a:solidFill>
                    <a:schemeClr val="bg1"/>
                  </a:solidFill>
                  <a:latin typeface="源雲明體 L" panose="02020300000000000000" pitchFamily="18" charset="-120"/>
                  <a:ea typeface="源雲明體 L" panose="02020300000000000000" pitchFamily="18" charset="-120"/>
                </a:rPr>
                <a:t>萬</a:t>
              </a:r>
              <a:endParaRPr lang="en-US" altLang="zh-TW" dirty="0">
                <a:solidFill>
                  <a:schemeClr val="bg1"/>
                </a:solidFill>
                <a:latin typeface="源雲明體 L" panose="02020300000000000000" pitchFamily="18" charset="-120"/>
                <a:ea typeface="源雲明體 L" panose="02020300000000000000" pitchFamily="18" charset="-120"/>
              </a:endParaRPr>
            </a:p>
            <a:p>
              <a:r>
                <a:rPr lang="zh-TW" altLang="en-US" sz="1600" dirty="0">
                  <a:solidFill>
                    <a:schemeClr val="bg1"/>
                  </a:solidFill>
                  <a:latin typeface="源雲明體 L" panose="02020300000000000000" pitchFamily="18" charset="-120"/>
                  <a:ea typeface="源雲明體 L" panose="02020300000000000000" pitchFamily="18" charset="-120"/>
                </a:rPr>
                <a:t>*艾爾的撫養人</a:t>
              </a:r>
            </a:p>
          </p:txBody>
        </p:sp>
      </p:grpSp>
    </p:spTree>
    <p:extLst>
      <p:ext uri="{BB962C8B-B14F-4D97-AF65-F5344CB8AC3E}">
        <p14:creationId xmlns:p14="http://schemas.microsoft.com/office/powerpoint/2010/main" val="2882662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6635D"/>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139E29-0C42-497E-A03B-9FFD00C5146B}"/>
              </a:ext>
            </a:extLst>
          </p:cNvPr>
          <p:cNvSpPr>
            <a:spLocks noGrp="1"/>
          </p:cNvSpPr>
          <p:nvPr>
            <p:ph type="title"/>
          </p:nvPr>
        </p:nvSpPr>
        <p:spPr>
          <a:xfrm>
            <a:off x="396240" y="365125"/>
            <a:ext cx="10515600" cy="1325563"/>
          </a:xfrm>
        </p:spPr>
        <p:txBody>
          <a:bodyPr/>
          <a:lstStyle/>
          <a:p>
            <a:r>
              <a:rPr lang="zh-TW" altLang="en-US" dirty="0">
                <a:solidFill>
                  <a:schemeClr val="bg1"/>
                </a:solidFill>
                <a:latin typeface="源雲明體 L" panose="02020300000000000000" pitchFamily="18" charset="-120"/>
                <a:ea typeface="源雲明體 L" panose="02020300000000000000" pitchFamily="18" charset="-120"/>
              </a:rPr>
              <a:t>專有名詞介紹</a:t>
            </a:r>
          </a:p>
        </p:txBody>
      </p:sp>
      <p:sp>
        <p:nvSpPr>
          <p:cNvPr id="3" name="矩形 2">
            <a:extLst>
              <a:ext uri="{FF2B5EF4-FFF2-40B4-BE49-F238E27FC236}">
                <a16:creationId xmlns:a16="http://schemas.microsoft.com/office/drawing/2014/main" id="{B4FAA0DD-6922-4AA4-A295-4415C00DA6BF}"/>
              </a:ext>
            </a:extLst>
          </p:cNvPr>
          <p:cNvSpPr/>
          <p:nvPr/>
        </p:nvSpPr>
        <p:spPr>
          <a:xfrm>
            <a:off x="314960" y="1690688"/>
            <a:ext cx="11877040" cy="4058227"/>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TW" sz="2200" b="1" dirty="0">
                <a:solidFill>
                  <a:schemeClr val="bg1"/>
                </a:solidFill>
                <a:latin typeface="源雲明體 L" panose="02020300000000000000" pitchFamily="18" charset="-120"/>
                <a:ea typeface="源雲明體 L" panose="02020300000000000000" pitchFamily="18" charset="-120"/>
              </a:rPr>
              <a:t>POINT</a:t>
            </a:r>
            <a:r>
              <a:rPr lang="zh-TW" altLang="en-US" sz="2200" b="1" dirty="0">
                <a:solidFill>
                  <a:schemeClr val="bg1"/>
                </a:solidFill>
                <a:latin typeface="源雲明體 L" panose="02020300000000000000" pitchFamily="18" charset="-120"/>
                <a:ea typeface="源雲明體 L" panose="02020300000000000000" pitchFamily="18" charset="-120"/>
              </a:rPr>
              <a:t>： </a:t>
            </a:r>
            <a:r>
              <a:rPr lang="en-US" altLang="zh-TW" sz="2200" dirty="0">
                <a:solidFill>
                  <a:schemeClr val="bg1"/>
                </a:solidFill>
                <a:latin typeface="源雲明體 L" panose="02020300000000000000" pitchFamily="18" charset="-120"/>
                <a:ea typeface="源雲明體 L" panose="02020300000000000000" pitchFamily="18" charset="-120"/>
              </a:rPr>
              <a:t>POINT</a:t>
            </a:r>
            <a:r>
              <a:rPr lang="zh-TW" altLang="en-US" sz="2200" dirty="0">
                <a:solidFill>
                  <a:schemeClr val="bg1"/>
                </a:solidFill>
                <a:latin typeface="源雲明體 L" panose="02020300000000000000" pitchFamily="18" charset="-120"/>
                <a:ea typeface="源雲明體 L" panose="02020300000000000000" pitchFamily="18" charset="-120"/>
              </a:rPr>
              <a:t>相當於柏丹市的貨幣，透過市民證及讀卡機用於所有的交易。</a:t>
            </a:r>
            <a:endParaRPr lang="en-US" altLang="zh-TW" sz="2200" dirty="0">
              <a:solidFill>
                <a:schemeClr val="bg1"/>
              </a:solidFill>
              <a:latin typeface="源雲明體 L" panose="02020300000000000000" pitchFamily="18" charset="-120"/>
              <a:ea typeface="源雲明體 L" panose="02020300000000000000" pitchFamily="18" charset="-120"/>
            </a:endParaRPr>
          </a:p>
          <a:p>
            <a:pPr marL="342900" indent="-342900">
              <a:lnSpc>
                <a:spcPct val="200000"/>
              </a:lnSpc>
              <a:buFont typeface="Arial" panose="020B0604020202020204" pitchFamily="34" charset="0"/>
              <a:buChar char="•"/>
            </a:pPr>
            <a:r>
              <a:rPr lang="zh-TW" altLang="en-US" sz="2200" b="1" dirty="0">
                <a:solidFill>
                  <a:schemeClr val="bg1"/>
                </a:solidFill>
                <a:latin typeface="源雲明體 L" panose="02020300000000000000" pitchFamily="18" charset="-120"/>
                <a:ea typeface="源雲明體 L" panose="02020300000000000000" pitchFamily="18" charset="-120"/>
              </a:rPr>
              <a:t>管理局：</a:t>
            </a:r>
            <a:r>
              <a:rPr lang="zh-TW" altLang="en-US" sz="2200" dirty="0">
                <a:solidFill>
                  <a:schemeClr val="bg1"/>
                </a:solidFill>
                <a:latin typeface="源雲明體 L" panose="02020300000000000000" pitchFamily="18" charset="-120"/>
                <a:ea typeface="源雲明體 L" panose="02020300000000000000" pitchFamily="18" charset="-120"/>
              </a:rPr>
              <a:t>為了管理柏丹市各國政府所創建出的組織。管理局的大樓豎立在柏丹市的正中心，但柏丹市的人們大多只在初次到來時到過大樓一樓。</a:t>
            </a:r>
            <a:endParaRPr lang="en-US" altLang="zh-TW" sz="2200" dirty="0">
              <a:solidFill>
                <a:schemeClr val="bg1"/>
              </a:solidFill>
              <a:latin typeface="源雲明體 L" panose="02020300000000000000" pitchFamily="18" charset="-120"/>
              <a:ea typeface="源雲明體 L" panose="02020300000000000000" pitchFamily="18" charset="-120"/>
            </a:endParaRPr>
          </a:p>
          <a:p>
            <a:pPr marL="342900" indent="-342900">
              <a:lnSpc>
                <a:spcPct val="200000"/>
              </a:lnSpc>
              <a:buFont typeface="Arial" panose="020B0604020202020204" pitchFamily="34" charset="0"/>
              <a:buChar char="•"/>
            </a:pPr>
            <a:r>
              <a:rPr lang="zh-TW" altLang="en-US" sz="2200" b="1" dirty="0">
                <a:solidFill>
                  <a:schemeClr val="bg1"/>
                </a:solidFill>
                <a:latin typeface="源雲明體 L" panose="02020300000000000000" pitchFamily="18" charset="-120"/>
                <a:ea typeface="源雲明體 L" panose="02020300000000000000" pitchFamily="18" charset="-120"/>
              </a:rPr>
              <a:t>機器人：</a:t>
            </a:r>
            <a:r>
              <a:rPr lang="zh-TW" altLang="en-US" sz="2200" dirty="0">
                <a:solidFill>
                  <a:schemeClr val="bg1"/>
                </a:solidFill>
                <a:latin typeface="源雲明體 L" panose="02020300000000000000" pitchFamily="18" charset="-120"/>
                <a:ea typeface="源雲明體 L" panose="02020300000000000000" pitchFamily="18" charset="-120"/>
              </a:rPr>
              <a:t>機器人由管理局統一操作，平時會在路上巡邏，夜晚鐘聲響起後會回到管理局內。受到命令後前往該地點對違反規定的市民宣讀罪刑後進行懲罰或是逮捕。</a:t>
            </a:r>
            <a:endParaRPr lang="en-US" altLang="zh-TW" sz="2200" dirty="0">
              <a:solidFill>
                <a:schemeClr val="bg1"/>
              </a:solidFill>
              <a:latin typeface="源雲明體 L" panose="02020300000000000000" pitchFamily="18" charset="-120"/>
              <a:ea typeface="源雲明體 L" panose="02020300000000000000" pitchFamily="18" charset="-120"/>
            </a:endParaRPr>
          </a:p>
          <a:p>
            <a:pPr marL="342900" indent="-342900">
              <a:lnSpc>
                <a:spcPct val="200000"/>
              </a:lnSpc>
              <a:buFont typeface="Arial" panose="020B0604020202020204" pitchFamily="34" charset="0"/>
              <a:buChar char="•"/>
            </a:pPr>
            <a:r>
              <a:rPr lang="zh-TW" altLang="en-US" sz="2200" b="1" dirty="0">
                <a:solidFill>
                  <a:schemeClr val="bg1"/>
                </a:solidFill>
                <a:latin typeface="源雲明體 L" panose="02020300000000000000" pitchFamily="18" charset="-120"/>
                <a:ea typeface="源雲明體 L" panose="02020300000000000000" pitchFamily="18" charset="-120"/>
              </a:rPr>
              <a:t>異能：</a:t>
            </a:r>
            <a:r>
              <a:rPr lang="zh-TW" altLang="en-US" sz="2200" dirty="0">
                <a:solidFill>
                  <a:schemeClr val="bg1"/>
                </a:solidFill>
                <a:latin typeface="源雲明體 L" panose="02020300000000000000" pitchFamily="18" charset="-120"/>
                <a:ea typeface="源雲明體 L" panose="02020300000000000000" pitchFamily="18" charset="-120"/>
              </a:rPr>
              <a:t>即超能力，因腦部病變而擁有，所以</a:t>
            </a:r>
            <a:r>
              <a:rPr lang="zh-TW" altLang="en-US" sz="2200">
                <a:solidFill>
                  <a:schemeClr val="bg1"/>
                </a:solidFill>
                <a:latin typeface="源雲明體 L" panose="02020300000000000000" pitchFamily="18" charset="-120"/>
                <a:ea typeface="源雲明體 L" panose="02020300000000000000" pitchFamily="18" charset="-120"/>
              </a:rPr>
              <a:t>每一個異能者都會</a:t>
            </a:r>
            <a:r>
              <a:rPr lang="zh-TW" altLang="en-US" sz="2200" dirty="0">
                <a:solidFill>
                  <a:schemeClr val="bg1"/>
                </a:solidFill>
                <a:latin typeface="源雲明體 L" panose="02020300000000000000" pitchFamily="18" charset="-120"/>
                <a:ea typeface="源雲明體 L" panose="02020300000000000000" pitchFamily="18" charset="-120"/>
              </a:rPr>
              <a:t>有使用異能的副作用</a:t>
            </a:r>
            <a:endParaRPr lang="en-US" altLang="zh-TW" sz="2200" dirty="0">
              <a:solidFill>
                <a:schemeClr val="bg1"/>
              </a:solidFill>
              <a:latin typeface="源雲明體 L" panose="02020300000000000000" pitchFamily="18" charset="-120"/>
              <a:ea typeface="源雲明體 L" panose="02020300000000000000" pitchFamily="18" charset="-120"/>
            </a:endParaRPr>
          </a:p>
        </p:txBody>
      </p:sp>
    </p:spTree>
    <p:extLst>
      <p:ext uri="{BB962C8B-B14F-4D97-AF65-F5344CB8AC3E}">
        <p14:creationId xmlns:p14="http://schemas.microsoft.com/office/powerpoint/2010/main" val="238931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6635D"/>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139E29-0C42-497E-A03B-9FFD00C5146B}"/>
              </a:ext>
            </a:extLst>
          </p:cNvPr>
          <p:cNvSpPr>
            <a:spLocks noGrp="1"/>
          </p:cNvSpPr>
          <p:nvPr>
            <p:ph type="title"/>
          </p:nvPr>
        </p:nvSpPr>
        <p:spPr/>
        <p:txBody>
          <a:bodyPr/>
          <a:lstStyle/>
          <a:p>
            <a:r>
              <a:rPr lang="zh-TW" altLang="en-US" dirty="0">
                <a:solidFill>
                  <a:schemeClr val="bg1"/>
                </a:solidFill>
                <a:latin typeface="源雲明體 L" panose="02020300000000000000" pitchFamily="18" charset="-120"/>
                <a:ea typeface="源雲明體 L" panose="02020300000000000000" pitchFamily="18" charset="-120"/>
              </a:rPr>
              <a:t>劇情大綱</a:t>
            </a:r>
          </a:p>
        </p:txBody>
      </p:sp>
      <p:sp>
        <p:nvSpPr>
          <p:cNvPr id="3" name="內容版面配置區 2">
            <a:extLst>
              <a:ext uri="{FF2B5EF4-FFF2-40B4-BE49-F238E27FC236}">
                <a16:creationId xmlns:a16="http://schemas.microsoft.com/office/drawing/2014/main" id="{572E15AA-212F-4081-AE0E-1628C54BFF7A}"/>
              </a:ext>
            </a:extLst>
          </p:cNvPr>
          <p:cNvSpPr>
            <a:spLocks noGrp="1"/>
          </p:cNvSpPr>
          <p:nvPr>
            <p:ph idx="1"/>
          </p:nvPr>
        </p:nvSpPr>
        <p:spPr>
          <a:xfrm>
            <a:off x="838200" y="1690688"/>
            <a:ext cx="10181253" cy="3880171"/>
          </a:xfrm>
        </p:spPr>
        <p:txBody>
          <a:bodyPr>
            <a:normAutofit/>
          </a:bodyPr>
          <a:lstStyle/>
          <a:p>
            <a:pPr marL="0" indent="0">
              <a:lnSpc>
                <a:spcPct val="150000"/>
              </a:lnSpc>
              <a:buNone/>
            </a:pPr>
            <a:r>
              <a:rPr lang="zh-TW" altLang="en-US" sz="2400" dirty="0">
                <a:solidFill>
                  <a:schemeClr val="bg1"/>
                </a:solidFill>
                <a:latin typeface="源雲明體 L" panose="02020300000000000000" pitchFamily="18" charset="-120"/>
                <a:ea typeface="源雲明體 L" panose="02020300000000000000" pitchFamily="18" charset="-120"/>
              </a:rPr>
              <a:t>在柏丹市出生的艾爾，父母在她</a:t>
            </a:r>
            <a:r>
              <a:rPr lang="en-US" altLang="zh-TW" sz="2400" dirty="0">
                <a:solidFill>
                  <a:schemeClr val="bg1"/>
                </a:solidFill>
                <a:latin typeface="源雲明體 L" panose="02020300000000000000" pitchFamily="18" charset="-120"/>
                <a:ea typeface="源雲明體 L" panose="02020300000000000000" pitchFamily="18" charset="-120"/>
              </a:rPr>
              <a:t>7</a:t>
            </a:r>
            <a:r>
              <a:rPr lang="zh-TW" altLang="en-US" sz="2400" dirty="0">
                <a:solidFill>
                  <a:schemeClr val="bg1"/>
                </a:solidFill>
                <a:latin typeface="源雲明體 L" panose="02020300000000000000" pitchFamily="18" charset="-120"/>
                <a:ea typeface="源雲明體 L" panose="02020300000000000000" pitchFamily="18" charset="-120"/>
              </a:rPr>
              <a:t>歲時逃離了柏丹，而不知道什麼原因，艾爾並未被管理局殺死，活了下來並在城市中長大，白天在收養她的瀧澤峯一店裡工作。</a:t>
            </a:r>
          </a:p>
          <a:p>
            <a:pPr marL="0" indent="0">
              <a:buNone/>
            </a:pPr>
            <a:r>
              <a:rPr lang="en-US" altLang="zh-TW" sz="2400" dirty="0">
                <a:solidFill>
                  <a:schemeClr val="bg1"/>
                </a:solidFill>
                <a:latin typeface="源雲明體 L" panose="02020300000000000000" pitchFamily="18" charset="-120"/>
                <a:ea typeface="源雲明體 L" panose="02020300000000000000" pitchFamily="18" charset="-120"/>
              </a:rPr>
              <a:t>17</a:t>
            </a:r>
            <a:r>
              <a:rPr lang="zh-TW" altLang="en-US" sz="2400" dirty="0">
                <a:solidFill>
                  <a:schemeClr val="bg1"/>
                </a:solidFill>
                <a:latin typeface="源雲明體 L" panose="02020300000000000000" pitchFamily="18" charset="-120"/>
                <a:ea typeface="源雲明體 L" panose="02020300000000000000" pitchFamily="18" charset="-120"/>
              </a:rPr>
              <a:t>歲那年，艾爾遇見了紫，兩人很快熟識成為了朋友，但同時艾爾也能感受到紫似乎在隱瞞著什麼；同時，相當疼愛艾爾的阿帕拉，懷疑紫是前些日子意圖殺死自己的殺手</a:t>
            </a:r>
            <a:r>
              <a:rPr lang="en-US" altLang="zh-TW" sz="2400" dirty="0">
                <a:solidFill>
                  <a:schemeClr val="bg1"/>
                </a:solidFill>
                <a:latin typeface="源雲明體 L" panose="02020300000000000000" pitchFamily="18" charset="-120"/>
                <a:ea typeface="源雲明體 L" panose="02020300000000000000" pitchFamily="18" charset="-120"/>
              </a:rPr>
              <a:t>……</a:t>
            </a:r>
          </a:p>
          <a:p>
            <a:pPr marL="0" indent="0">
              <a:buNone/>
            </a:pPr>
            <a:r>
              <a:rPr lang="zh-TW" altLang="en-US" sz="2400" dirty="0">
                <a:solidFill>
                  <a:schemeClr val="bg1"/>
                </a:solidFill>
                <a:latin typeface="源雲明體 L" panose="02020300000000000000" pitchFamily="18" charset="-120"/>
                <a:ea typeface="源雲明體 L" panose="02020300000000000000" pitchFamily="18" charset="-120"/>
              </a:rPr>
              <a:t>玩家在故事中，將以艾爾的視角去認識紫，並由玩家決定是否相信紫做出選擇，不同選擇不同結局會展現不同的自由觀，並會有不同結局。</a:t>
            </a:r>
          </a:p>
        </p:txBody>
      </p:sp>
      <p:sp>
        <p:nvSpPr>
          <p:cNvPr id="4" name="內容版面配置區 2">
            <a:extLst>
              <a:ext uri="{FF2B5EF4-FFF2-40B4-BE49-F238E27FC236}">
                <a16:creationId xmlns:a16="http://schemas.microsoft.com/office/drawing/2014/main" id="{5B4CB248-041C-43BE-A3F3-0B5B76F67234}"/>
              </a:ext>
            </a:extLst>
          </p:cNvPr>
          <p:cNvSpPr txBox="1">
            <a:spLocks/>
          </p:cNvSpPr>
          <p:nvPr/>
        </p:nvSpPr>
        <p:spPr>
          <a:xfrm>
            <a:off x="3282821" y="822941"/>
            <a:ext cx="10181253" cy="388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zh-TW" altLang="en-US" sz="2400" dirty="0">
              <a:solidFill>
                <a:schemeClr val="bg1"/>
              </a:solidFill>
              <a:latin typeface="源雲明體 L" panose="02020300000000000000" pitchFamily="18" charset="-120"/>
              <a:ea typeface="源雲明體 L" panose="02020300000000000000" pitchFamily="18" charset="-120"/>
            </a:endParaRPr>
          </a:p>
        </p:txBody>
      </p:sp>
    </p:spTree>
    <p:extLst>
      <p:ext uri="{BB962C8B-B14F-4D97-AF65-F5344CB8AC3E}">
        <p14:creationId xmlns:p14="http://schemas.microsoft.com/office/powerpoint/2010/main" val="610998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6635D"/>
        </a:solidFill>
        <a:effectLst/>
      </p:bgPr>
    </p:bg>
    <p:spTree>
      <p:nvGrpSpPr>
        <p:cNvPr id="1" name=""/>
        <p:cNvGrpSpPr/>
        <p:nvPr/>
      </p:nvGrpSpPr>
      <p:grpSpPr>
        <a:xfrm>
          <a:off x="0" y="0"/>
          <a:ext cx="0" cy="0"/>
          <a:chOff x="0" y="0"/>
          <a:chExt cx="0" cy="0"/>
        </a:xfrm>
      </p:grpSpPr>
      <p:sp>
        <p:nvSpPr>
          <p:cNvPr id="8" name="標題 1">
            <a:extLst>
              <a:ext uri="{FF2B5EF4-FFF2-40B4-BE49-F238E27FC236}">
                <a16:creationId xmlns:a16="http://schemas.microsoft.com/office/drawing/2014/main" id="{A371E792-A5F9-4576-B0F8-27A0876829BD}"/>
              </a:ext>
            </a:extLst>
          </p:cNvPr>
          <p:cNvSpPr txBox="1">
            <a:spLocks/>
          </p:cNvSpPr>
          <p:nvPr/>
        </p:nvSpPr>
        <p:spPr>
          <a:xfrm>
            <a:off x="838200" y="2981643"/>
            <a:ext cx="10515600" cy="8947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dirty="0">
                <a:solidFill>
                  <a:schemeClr val="bg1"/>
                </a:solidFill>
                <a:latin typeface="源雲明體 L" panose="02020300000000000000" pitchFamily="18" charset="-120"/>
                <a:ea typeface="源雲明體 L" panose="02020300000000000000" pitchFamily="18" charset="-120"/>
              </a:rPr>
              <a:t>故事線、結局介紹</a:t>
            </a:r>
          </a:p>
        </p:txBody>
      </p:sp>
    </p:spTree>
    <p:extLst>
      <p:ext uri="{BB962C8B-B14F-4D97-AF65-F5344CB8AC3E}">
        <p14:creationId xmlns:p14="http://schemas.microsoft.com/office/powerpoint/2010/main" val="266627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6635D"/>
        </a:solidFill>
        <a:effectLst/>
      </p:bgPr>
    </p:bg>
    <p:spTree>
      <p:nvGrpSpPr>
        <p:cNvPr id="1" name=""/>
        <p:cNvGrpSpPr/>
        <p:nvPr/>
      </p:nvGrpSpPr>
      <p:grpSpPr>
        <a:xfrm>
          <a:off x="0" y="0"/>
          <a:ext cx="0" cy="0"/>
          <a:chOff x="0" y="0"/>
          <a:chExt cx="0" cy="0"/>
        </a:xfrm>
      </p:grpSpPr>
      <p:sp>
        <p:nvSpPr>
          <p:cNvPr id="64" name="矩形 63">
            <a:extLst>
              <a:ext uri="{FF2B5EF4-FFF2-40B4-BE49-F238E27FC236}">
                <a16:creationId xmlns:a16="http://schemas.microsoft.com/office/drawing/2014/main" id="{54B74F96-A382-4143-BCE6-EE5BF3F60C48}"/>
              </a:ext>
            </a:extLst>
          </p:cNvPr>
          <p:cNvSpPr/>
          <p:nvPr/>
        </p:nvSpPr>
        <p:spPr>
          <a:xfrm>
            <a:off x="8275321" y="4320540"/>
            <a:ext cx="3630930" cy="2388870"/>
          </a:xfrm>
          <a:prstGeom prst="rect">
            <a:avLst/>
          </a:prstGeom>
          <a:noFill/>
          <a:ln>
            <a:solidFill>
              <a:schemeClr val="bg1">
                <a:lumMod val="8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                      </a:t>
            </a:r>
          </a:p>
        </p:txBody>
      </p:sp>
      <p:sp>
        <p:nvSpPr>
          <p:cNvPr id="63" name="手繪多邊形: 圖案 62">
            <a:extLst>
              <a:ext uri="{FF2B5EF4-FFF2-40B4-BE49-F238E27FC236}">
                <a16:creationId xmlns:a16="http://schemas.microsoft.com/office/drawing/2014/main" id="{1DF50C94-3CAA-481A-8A6A-EC04AE3943D7}"/>
              </a:ext>
            </a:extLst>
          </p:cNvPr>
          <p:cNvSpPr/>
          <p:nvPr/>
        </p:nvSpPr>
        <p:spPr>
          <a:xfrm>
            <a:off x="6422392" y="3027173"/>
            <a:ext cx="3061972" cy="2501898"/>
          </a:xfrm>
          <a:custGeom>
            <a:avLst/>
            <a:gdLst>
              <a:gd name="connsiteX0" fmla="*/ 1223322 w 3058162"/>
              <a:gd name="connsiteY0" fmla="*/ 0 h 2501898"/>
              <a:gd name="connsiteX1" fmla="*/ 3058162 w 3058162"/>
              <a:gd name="connsiteY1" fmla="*/ 0 h 2501898"/>
              <a:gd name="connsiteX2" fmla="*/ 3058162 w 3058162"/>
              <a:gd name="connsiteY2" fmla="*/ 1329223 h 2501898"/>
              <a:gd name="connsiteX3" fmla="*/ 1770632 w 3058162"/>
              <a:gd name="connsiteY3" fmla="*/ 1329223 h 2501898"/>
              <a:gd name="connsiteX4" fmla="*/ 1770632 w 3058162"/>
              <a:gd name="connsiteY4" fmla="*/ 2501898 h 2501898"/>
              <a:gd name="connsiteX5" fmla="*/ 0 w 3058162"/>
              <a:gd name="connsiteY5" fmla="*/ 2501898 h 2501898"/>
              <a:gd name="connsiteX6" fmla="*/ 0 w 3058162"/>
              <a:gd name="connsiteY6" fmla="*/ 7618 h 2501898"/>
              <a:gd name="connsiteX7" fmla="*/ 1223322 w 3058162"/>
              <a:gd name="connsiteY7" fmla="*/ 7618 h 2501898"/>
              <a:gd name="connsiteX0" fmla="*/ 1223322 w 3061972"/>
              <a:gd name="connsiteY0" fmla="*/ 0 h 2501898"/>
              <a:gd name="connsiteX1" fmla="*/ 3058162 w 3061972"/>
              <a:gd name="connsiteY1" fmla="*/ 0 h 2501898"/>
              <a:gd name="connsiteX2" fmla="*/ 3061972 w 3061972"/>
              <a:gd name="connsiteY2" fmla="*/ 1197778 h 2501898"/>
              <a:gd name="connsiteX3" fmla="*/ 1770632 w 3061972"/>
              <a:gd name="connsiteY3" fmla="*/ 1329223 h 2501898"/>
              <a:gd name="connsiteX4" fmla="*/ 1770632 w 3061972"/>
              <a:gd name="connsiteY4" fmla="*/ 2501898 h 2501898"/>
              <a:gd name="connsiteX5" fmla="*/ 0 w 3061972"/>
              <a:gd name="connsiteY5" fmla="*/ 2501898 h 2501898"/>
              <a:gd name="connsiteX6" fmla="*/ 0 w 3061972"/>
              <a:gd name="connsiteY6" fmla="*/ 7618 h 2501898"/>
              <a:gd name="connsiteX7" fmla="*/ 1223322 w 3061972"/>
              <a:gd name="connsiteY7" fmla="*/ 7618 h 2501898"/>
              <a:gd name="connsiteX8" fmla="*/ 1223322 w 3061972"/>
              <a:gd name="connsiteY8" fmla="*/ 0 h 2501898"/>
              <a:gd name="connsiteX0" fmla="*/ 1223322 w 3061972"/>
              <a:gd name="connsiteY0" fmla="*/ 0 h 2501898"/>
              <a:gd name="connsiteX1" fmla="*/ 3058162 w 3061972"/>
              <a:gd name="connsiteY1" fmla="*/ 0 h 2501898"/>
              <a:gd name="connsiteX2" fmla="*/ 3061972 w 3061972"/>
              <a:gd name="connsiteY2" fmla="*/ 1197778 h 2501898"/>
              <a:gd name="connsiteX3" fmla="*/ 1755392 w 3061972"/>
              <a:gd name="connsiteY3" fmla="*/ 1203493 h 2501898"/>
              <a:gd name="connsiteX4" fmla="*/ 1770632 w 3061972"/>
              <a:gd name="connsiteY4" fmla="*/ 2501898 h 2501898"/>
              <a:gd name="connsiteX5" fmla="*/ 0 w 3061972"/>
              <a:gd name="connsiteY5" fmla="*/ 2501898 h 2501898"/>
              <a:gd name="connsiteX6" fmla="*/ 0 w 3061972"/>
              <a:gd name="connsiteY6" fmla="*/ 7618 h 2501898"/>
              <a:gd name="connsiteX7" fmla="*/ 1223322 w 3061972"/>
              <a:gd name="connsiteY7" fmla="*/ 7618 h 2501898"/>
              <a:gd name="connsiteX8" fmla="*/ 1223322 w 3061972"/>
              <a:gd name="connsiteY8" fmla="*/ 0 h 2501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1972" h="2501898">
                <a:moveTo>
                  <a:pt x="1223322" y="0"/>
                </a:moveTo>
                <a:lnTo>
                  <a:pt x="3058162" y="0"/>
                </a:lnTo>
                <a:lnTo>
                  <a:pt x="3061972" y="1197778"/>
                </a:lnTo>
                <a:lnTo>
                  <a:pt x="1755392" y="1203493"/>
                </a:lnTo>
                <a:lnTo>
                  <a:pt x="1770632" y="2501898"/>
                </a:lnTo>
                <a:lnTo>
                  <a:pt x="0" y="2501898"/>
                </a:lnTo>
                <a:lnTo>
                  <a:pt x="0" y="7618"/>
                </a:lnTo>
                <a:lnTo>
                  <a:pt x="1223322" y="7618"/>
                </a:lnTo>
                <a:lnTo>
                  <a:pt x="1223322" y="0"/>
                </a:lnTo>
                <a:close/>
              </a:path>
            </a:pathLst>
          </a:custGeom>
          <a:noFill/>
          <a:ln>
            <a:solidFill>
              <a:schemeClr val="bg1">
                <a:lumMod val="8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手繪多邊形: 圖案 59">
            <a:extLst>
              <a:ext uri="{FF2B5EF4-FFF2-40B4-BE49-F238E27FC236}">
                <a16:creationId xmlns:a16="http://schemas.microsoft.com/office/drawing/2014/main" id="{1088ACD5-0A6B-4671-8E50-0A03A839BEFD}"/>
              </a:ext>
            </a:extLst>
          </p:cNvPr>
          <p:cNvSpPr/>
          <p:nvPr/>
        </p:nvSpPr>
        <p:spPr>
          <a:xfrm>
            <a:off x="111760" y="101600"/>
            <a:ext cx="6972297" cy="4124960"/>
          </a:xfrm>
          <a:custGeom>
            <a:avLst/>
            <a:gdLst>
              <a:gd name="connsiteX0" fmla="*/ 0 w 6972297"/>
              <a:gd name="connsiteY0" fmla="*/ 0 h 4124960"/>
              <a:gd name="connsiteX1" fmla="*/ 4458914 w 6972297"/>
              <a:gd name="connsiteY1" fmla="*/ 0 h 4124960"/>
              <a:gd name="connsiteX2" fmla="*/ 6238378 w 6972297"/>
              <a:gd name="connsiteY2" fmla="*/ 0 h 4124960"/>
              <a:gd name="connsiteX3" fmla="*/ 6972297 w 6972297"/>
              <a:gd name="connsiteY3" fmla="*/ 0 h 4124960"/>
              <a:gd name="connsiteX4" fmla="*/ 6972297 w 6972297"/>
              <a:gd name="connsiteY4" fmla="*/ 2860038 h 4124960"/>
              <a:gd name="connsiteX5" fmla="*/ 6238378 w 6972297"/>
              <a:gd name="connsiteY5" fmla="*/ 2860038 h 4124960"/>
              <a:gd name="connsiteX6" fmla="*/ 6238378 w 6972297"/>
              <a:gd name="connsiteY6" fmla="*/ 4124960 h 4124960"/>
              <a:gd name="connsiteX7" fmla="*/ 0 w 6972297"/>
              <a:gd name="connsiteY7" fmla="*/ 4124960 h 412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72297" h="4124960">
                <a:moveTo>
                  <a:pt x="0" y="0"/>
                </a:moveTo>
                <a:lnTo>
                  <a:pt x="4458914" y="0"/>
                </a:lnTo>
                <a:lnTo>
                  <a:pt x="6238378" y="0"/>
                </a:lnTo>
                <a:lnTo>
                  <a:pt x="6972297" y="0"/>
                </a:lnTo>
                <a:lnTo>
                  <a:pt x="6972297" y="2860038"/>
                </a:lnTo>
                <a:lnTo>
                  <a:pt x="6238378" y="2860038"/>
                </a:lnTo>
                <a:lnTo>
                  <a:pt x="6238378" y="4124960"/>
                </a:lnTo>
                <a:lnTo>
                  <a:pt x="0" y="4124960"/>
                </a:lnTo>
                <a:close/>
              </a:path>
            </a:pathLst>
          </a:custGeom>
          <a:noFill/>
          <a:ln>
            <a:solidFill>
              <a:schemeClr val="bg1">
                <a:lumMod val="8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圓角 36">
            <a:extLst>
              <a:ext uri="{FF2B5EF4-FFF2-40B4-BE49-F238E27FC236}">
                <a16:creationId xmlns:a16="http://schemas.microsoft.com/office/drawing/2014/main" id="{5C043E69-1BE6-4E4D-8D51-333E810B888F}"/>
              </a:ext>
            </a:extLst>
          </p:cNvPr>
          <p:cNvSpPr/>
          <p:nvPr/>
        </p:nvSpPr>
        <p:spPr>
          <a:xfrm>
            <a:off x="4103367" y="3088639"/>
            <a:ext cx="2180597" cy="103632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nvGrpSpPr>
          <p:cNvPr id="56" name="群組 55">
            <a:extLst>
              <a:ext uri="{FF2B5EF4-FFF2-40B4-BE49-F238E27FC236}">
                <a16:creationId xmlns:a16="http://schemas.microsoft.com/office/drawing/2014/main" id="{2A4FA8F7-CA6F-4503-BDBA-C341A810F0EC}"/>
              </a:ext>
            </a:extLst>
          </p:cNvPr>
          <p:cNvGrpSpPr/>
          <p:nvPr/>
        </p:nvGrpSpPr>
        <p:grpSpPr>
          <a:xfrm>
            <a:off x="245110" y="522591"/>
            <a:ext cx="1656080" cy="1036320"/>
            <a:chOff x="144781" y="2388426"/>
            <a:chExt cx="1656080" cy="1036320"/>
          </a:xfrm>
        </p:grpSpPr>
        <p:sp>
          <p:nvSpPr>
            <p:cNvPr id="32" name="矩形: 圓角 31">
              <a:extLst>
                <a:ext uri="{FF2B5EF4-FFF2-40B4-BE49-F238E27FC236}">
                  <a16:creationId xmlns:a16="http://schemas.microsoft.com/office/drawing/2014/main" id="{0683E6D0-AD05-4B5B-88FD-930717FBDB10}"/>
                </a:ext>
              </a:extLst>
            </p:cNvPr>
            <p:cNvSpPr/>
            <p:nvPr/>
          </p:nvSpPr>
          <p:spPr>
            <a:xfrm>
              <a:off x="144781" y="2388426"/>
              <a:ext cx="1656080" cy="103632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F5FB7461-1705-48E3-82F1-9CDB0ED4A849}"/>
                </a:ext>
              </a:extLst>
            </p:cNvPr>
            <p:cNvSpPr txBox="1"/>
            <p:nvPr/>
          </p:nvSpPr>
          <p:spPr>
            <a:xfrm>
              <a:off x="508000" y="2680008"/>
              <a:ext cx="873760" cy="461665"/>
            </a:xfrm>
            <a:prstGeom prst="rect">
              <a:avLst/>
            </a:prstGeom>
            <a:noFill/>
          </p:spPr>
          <p:txBody>
            <a:bodyPr wrap="square" rtlCol="0">
              <a:spAutoFit/>
            </a:bodyPr>
            <a:lstStyle/>
            <a:p>
              <a:pPr algn="ctr"/>
              <a:r>
                <a:rPr lang="zh-TW" altLang="en-US" sz="2400" dirty="0">
                  <a:solidFill>
                    <a:schemeClr val="bg1"/>
                  </a:solidFill>
                  <a:latin typeface="源雲明體 L" panose="02020300000000000000" pitchFamily="18" charset="-120"/>
                  <a:ea typeface="源雲明體 L" panose="02020300000000000000" pitchFamily="18" charset="-120"/>
                </a:rPr>
                <a:t>相遇</a:t>
              </a:r>
            </a:p>
          </p:txBody>
        </p:sp>
      </p:grpSp>
      <p:grpSp>
        <p:nvGrpSpPr>
          <p:cNvPr id="55" name="群組 54">
            <a:extLst>
              <a:ext uri="{FF2B5EF4-FFF2-40B4-BE49-F238E27FC236}">
                <a16:creationId xmlns:a16="http://schemas.microsoft.com/office/drawing/2014/main" id="{65CE33EC-1737-4422-9106-9EDF2797766B}"/>
              </a:ext>
            </a:extLst>
          </p:cNvPr>
          <p:cNvGrpSpPr/>
          <p:nvPr/>
        </p:nvGrpSpPr>
        <p:grpSpPr>
          <a:xfrm>
            <a:off x="2018028" y="522591"/>
            <a:ext cx="1949448" cy="1036320"/>
            <a:chOff x="1911350" y="2388426"/>
            <a:chExt cx="1949448" cy="1036320"/>
          </a:xfrm>
        </p:grpSpPr>
        <p:sp>
          <p:nvSpPr>
            <p:cNvPr id="33" name="矩形: 圓角 32">
              <a:extLst>
                <a:ext uri="{FF2B5EF4-FFF2-40B4-BE49-F238E27FC236}">
                  <a16:creationId xmlns:a16="http://schemas.microsoft.com/office/drawing/2014/main" id="{58FFB81E-6BCC-4542-AA47-553C6D9B6C66}"/>
                </a:ext>
              </a:extLst>
            </p:cNvPr>
            <p:cNvSpPr/>
            <p:nvPr/>
          </p:nvSpPr>
          <p:spPr>
            <a:xfrm>
              <a:off x="1911350" y="2388426"/>
              <a:ext cx="1949448" cy="103632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p>
          </p:txBody>
        </p:sp>
        <p:sp>
          <p:nvSpPr>
            <p:cNvPr id="40" name="文字方塊 39">
              <a:extLst>
                <a:ext uri="{FF2B5EF4-FFF2-40B4-BE49-F238E27FC236}">
                  <a16:creationId xmlns:a16="http://schemas.microsoft.com/office/drawing/2014/main" id="{924C67B4-7E2C-4942-951E-7C5EBD2187A3}"/>
                </a:ext>
              </a:extLst>
            </p:cNvPr>
            <p:cNvSpPr txBox="1"/>
            <p:nvPr/>
          </p:nvSpPr>
          <p:spPr>
            <a:xfrm>
              <a:off x="1964689" y="2675754"/>
              <a:ext cx="1842770" cy="461665"/>
            </a:xfrm>
            <a:prstGeom prst="rect">
              <a:avLst/>
            </a:prstGeom>
            <a:noFill/>
          </p:spPr>
          <p:txBody>
            <a:bodyPr wrap="square" rtlCol="0">
              <a:spAutoFit/>
            </a:bodyPr>
            <a:lstStyle/>
            <a:p>
              <a:pPr algn="ctr"/>
              <a:r>
                <a:rPr lang="zh-TW" altLang="en-US" sz="2400" dirty="0">
                  <a:solidFill>
                    <a:schemeClr val="bg1"/>
                  </a:solidFill>
                  <a:latin typeface="源雲明體 L" panose="02020300000000000000" pitchFamily="18" charset="-120"/>
                  <a:ea typeface="源雲明體 L" panose="02020300000000000000" pitchFamily="18" charset="-120"/>
                </a:rPr>
                <a:t>是否相信紫</a:t>
              </a:r>
            </a:p>
          </p:txBody>
        </p:sp>
      </p:grpSp>
      <p:grpSp>
        <p:nvGrpSpPr>
          <p:cNvPr id="57" name="群組 56">
            <a:extLst>
              <a:ext uri="{FF2B5EF4-FFF2-40B4-BE49-F238E27FC236}">
                <a16:creationId xmlns:a16="http://schemas.microsoft.com/office/drawing/2014/main" id="{4D08A29B-70A5-492F-926F-4CDBFEB389DD}"/>
              </a:ext>
            </a:extLst>
          </p:cNvPr>
          <p:cNvGrpSpPr/>
          <p:nvPr/>
        </p:nvGrpSpPr>
        <p:grpSpPr>
          <a:xfrm>
            <a:off x="4103367" y="477521"/>
            <a:ext cx="2852420" cy="1036320"/>
            <a:chOff x="3924300" y="934716"/>
            <a:chExt cx="2852420" cy="1036320"/>
          </a:xfrm>
        </p:grpSpPr>
        <p:sp>
          <p:nvSpPr>
            <p:cNvPr id="34" name="矩形: 圓角 33">
              <a:extLst>
                <a:ext uri="{FF2B5EF4-FFF2-40B4-BE49-F238E27FC236}">
                  <a16:creationId xmlns:a16="http://schemas.microsoft.com/office/drawing/2014/main" id="{233D432C-CFA0-4463-9CED-049E01DF994F}"/>
                </a:ext>
              </a:extLst>
            </p:cNvPr>
            <p:cNvSpPr/>
            <p:nvPr/>
          </p:nvSpPr>
          <p:spPr>
            <a:xfrm>
              <a:off x="3924300" y="934716"/>
              <a:ext cx="2852420" cy="103632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2" name="文字方塊 41">
              <a:extLst>
                <a:ext uri="{FF2B5EF4-FFF2-40B4-BE49-F238E27FC236}">
                  <a16:creationId xmlns:a16="http://schemas.microsoft.com/office/drawing/2014/main" id="{59995CC1-E032-4419-8939-F049FE7B1A2B}"/>
                </a:ext>
              </a:extLst>
            </p:cNvPr>
            <p:cNvSpPr txBox="1"/>
            <p:nvPr/>
          </p:nvSpPr>
          <p:spPr>
            <a:xfrm>
              <a:off x="3985260" y="1222044"/>
              <a:ext cx="2730500" cy="461665"/>
            </a:xfrm>
            <a:prstGeom prst="rect">
              <a:avLst/>
            </a:prstGeom>
            <a:noFill/>
          </p:spPr>
          <p:txBody>
            <a:bodyPr wrap="square" rtlCol="0">
              <a:spAutoFit/>
            </a:bodyPr>
            <a:lstStyle/>
            <a:p>
              <a:pPr algn="ctr"/>
              <a:r>
                <a:rPr lang="zh-TW" altLang="en-US" sz="2400" dirty="0">
                  <a:solidFill>
                    <a:schemeClr val="bg1"/>
                  </a:solidFill>
                  <a:latin typeface="源雲明體 L" panose="02020300000000000000" pitchFamily="18" charset="-120"/>
                  <a:ea typeface="源雲明體 L" panose="02020300000000000000" pitchFamily="18" charset="-120"/>
                </a:rPr>
                <a:t>不相信紫→結局</a:t>
              </a:r>
              <a:r>
                <a:rPr lang="en-US" altLang="zh-TW" sz="2400" dirty="0">
                  <a:solidFill>
                    <a:schemeClr val="bg1"/>
                  </a:solidFill>
                  <a:latin typeface="源雲明體 L" panose="02020300000000000000" pitchFamily="18" charset="-120"/>
                  <a:ea typeface="源雲明體 L" panose="02020300000000000000" pitchFamily="18" charset="-120"/>
                </a:rPr>
                <a:t>1</a:t>
              </a:r>
              <a:endParaRPr lang="zh-TW" altLang="en-US" sz="2400" dirty="0">
                <a:solidFill>
                  <a:schemeClr val="bg1"/>
                </a:solidFill>
                <a:latin typeface="源雲明體 L" panose="02020300000000000000" pitchFamily="18" charset="-120"/>
                <a:ea typeface="源雲明體 L" panose="02020300000000000000" pitchFamily="18" charset="-120"/>
              </a:endParaRPr>
            </a:p>
          </p:txBody>
        </p:sp>
      </p:grpSp>
      <p:grpSp>
        <p:nvGrpSpPr>
          <p:cNvPr id="2" name="群組 1">
            <a:extLst>
              <a:ext uri="{FF2B5EF4-FFF2-40B4-BE49-F238E27FC236}">
                <a16:creationId xmlns:a16="http://schemas.microsoft.com/office/drawing/2014/main" id="{FD1DC5BE-7405-4BEB-B0D9-9D06E0989005}"/>
              </a:ext>
            </a:extLst>
          </p:cNvPr>
          <p:cNvGrpSpPr/>
          <p:nvPr/>
        </p:nvGrpSpPr>
        <p:grpSpPr>
          <a:xfrm>
            <a:off x="4103367" y="1783080"/>
            <a:ext cx="1656080" cy="1036320"/>
            <a:chOff x="3967476" y="2388426"/>
            <a:chExt cx="1656080" cy="1036320"/>
          </a:xfrm>
        </p:grpSpPr>
        <p:sp>
          <p:nvSpPr>
            <p:cNvPr id="36" name="矩形: 圓角 35">
              <a:extLst>
                <a:ext uri="{FF2B5EF4-FFF2-40B4-BE49-F238E27FC236}">
                  <a16:creationId xmlns:a16="http://schemas.microsoft.com/office/drawing/2014/main" id="{95213600-E5E4-4208-89D3-C3AED0F45D43}"/>
                </a:ext>
              </a:extLst>
            </p:cNvPr>
            <p:cNvSpPr/>
            <p:nvPr/>
          </p:nvSpPr>
          <p:spPr>
            <a:xfrm>
              <a:off x="3967476" y="2388426"/>
              <a:ext cx="1656080" cy="103632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3" name="文字方塊 42">
              <a:extLst>
                <a:ext uri="{FF2B5EF4-FFF2-40B4-BE49-F238E27FC236}">
                  <a16:creationId xmlns:a16="http://schemas.microsoft.com/office/drawing/2014/main" id="{B163B0FA-7913-4975-B011-3837ABAF9631}"/>
                </a:ext>
              </a:extLst>
            </p:cNvPr>
            <p:cNvSpPr txBox="1"/>
            <p:nvPr/>
          </p:nvSpPr>
          <p:spPr>
            <a:xfrm>
              <a:off x="4156706" y="2675754"/>
              <a:ext cx="1277620" cy="461665"/>
            </a:xfrm>
            <a:prstGeom prst="rect">
              <a:avLst/>
            </a:prstGeom>
            <a:noFill/>
          </p:spPr>
          <p:txBody>
            <a:bodyPr wrap="square" rtlCol="0">
              <a:spAutoFit/>
            </a:bodyPr>
            <a:lstStyle/>
            <a:p>
              <a:pPr algn="ctr"/>
              <a:r>
                <a:rPr lang="zh-TW" altLang="en-US" sz="2400" dirty="0">
                  <a:solidFill>
                    <a:schemeClr val="bg1"/>
                  </a:solidFill>
                  <a:latin typeface="源雲明體 L" panose="02020300000000000000" pitchFamily="18" charset="-120"/>
                  <a:ea typeface="源雲明體 L" panose="02020300000000000000" pitchFamily="18" charset="-120"/>
                </a:rPr>
                <a:t>相信紫</a:t>
              </a:r>
            </a:p>
          </p:txBody>
        </p:sp>
      </p:grpSp>
      <p:sp>
        <p:nvSpPr>
          <p:cNvPr id="44" name="文字方塊 43">
            <a:extLst>
              <a:ext uri="{FF2B5EF4-FFF2-40B4-BE49-F238E27FC236}">
                <a16:creationId xmlns:a16="http://schemas.microsoft.com/office/drawing/2014/main" id="{35530139-AEE6-4B2B-BF1C-8409F1FC5F04}"/>
              </a:ext>
            </a:extLst>
          </p:cNvPr>
          <p:cNvSpPr txBox="1"/>
          <p:nvPr/>
        </p:nvSpPr>
        <p:spPr>
          <a:xfrm>
            <a:off x="4103368" y="3388655"/>
            <a:ext cx="2180596" cy="400110"/>
          </a:xfrm>
          <a:prstGeom prst="rect">
            <a:avLst/>
          </a:prstGeom>
          <a:noFill/>
        </p:spPr>
        <p:txBody>
          <a:bodyPr wrap="square" rtlCol="0">
            <a:spAutoFit/>
          </a:bodyPr>
          <a:lstStyle/>
          <a:p>
            <a:pPr algn="ctr"/>
            <a:r>
              <a:rPr lang="zh-TW" altLang="en-US" sz="2000" dirty="0">
                <a:solidFill>
                  <a:schemeClr val="bg1"/>
                </a:solidFill>
                <a:latin typeface="源雲明體 L" panose="02020300000000000000" pitchFamily="18" charset="-120"/>
                <a:ea typeface="源雲明體 L" panose="02020300000000000000" pitchFamily="18" charset="-120"/>
              </a:rPr>
              <a:t>紫相約隔天見面</a:t>
            </a:r>
          </a:p>
        </p:txBody>
      </p:sp>
      <p:grpSp>
        <p:nvGrpSpPr>
          <p:cNvPr id="3" name="群組 2">
            <a:extLst>
              <a:ext uri="{FF2B5EF4-FFF2-40B4-BE49-F238E27FC236}">
                <a16:creationId xmlns:a16="http://schemas.microsoft.com/office/drawing/2014/main" id="{B01A6097-64D2-4658-95D2-6192370EF6DC}"/>
              </a:ext>
            </a:extLst>
          </p:cNvPr>
          <p:cNvGrpSpPr/>
          <p:nvPr/>
        </p:nvGrpSpPr>
        <p:grpSpPr>
          <a:xfrm>
            <a:off x="6475734" y="4411469"/>
            <a:ext cx="1656080" cy="1036320"/>
            <a:chOff x="8280402" y="3716327"/>
            <a:chExt cx="1656080" cy="1036320"/>
          </a:xfrm>
        </p:grpSpPr>
        <p:sp>
          <p:nvSpPr>
            <p:cNvPr id="26" name="矩形: 圓角 25">
              <a:extLst>
                <a:ext uri="{FF2B5EF4-FFF2-40B4-BE49-F238E27FC236}">
                  <a16:creationId xmlns:a16="http://schemas.microsoft.com/office/drawing/2014/main" id="{32FF910F-B049-40A5-82E4-B78C370066FC}"/>
                </a:ext>
              </a:extLst>
            </p:cNvPr>
            <p:cNvSpPr/>
            <p:nvPr/>
          </p:nvSpPr>
          <p:spPr>
            <a:xfrm>
              <a:off x="8280402" y="3716327"/>
              <a:ext cx="1656080" cy="103632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8" name="文字方塊 27">
              <a:extLst>
                <a:ext uri="{FF2B5EF4-FFF2-40B4-BE49-F238E27FC236}">
                  <a16:creationId xmlns:a16="http://schemas.microsoft.com/office/drawing/2014/main" id="{5C926936-535F-4B78-AA87-B091DDAB0DD1}"/>
                </a:ext>
              </a:extLst>
            </p:cNvPr>
            <p:cNvSpPr txBox="1"/>
            <p:nvPr/>
          </p:nvSpPr>
          <p:spPr>
            <a:xfrm>
              <a:off x="8671562" y="4003654"/>
              <a:ext cx="873760" cy="461665"/>
            </a:xfrm>
            <a:prstGeom prst="rect">
              <a:avLst/>
            </a:prstGeom>
            <a:noFill/>
          </p:spPr>
          <p:txBody>
            <a:bodyPr wrap="square" rtlCol="0">
              <a:spAutoFit/>
            </a:bodyPr>
            <a:lstStyle/>
            <a:p>
              <a:r>
                <a:rPr lang="zh-TW" altLang="en-US" sz="2400" dirty="0">
                  <a:solidFill>
                    <a:schemeClr val="bg1"/>
                  </a:solidFill>
                  <a:latin typeface="源雲明體 L" panose="02020300000000000000" pitchFamily="18" charset="-120"/>
                  <a:ea typeface="源雲明體 L" panose="02020300000000000000" pitchFamily="18" charset="-120"/>
                </a:rPr>
                <a:t>赴約</a:t>
              </a:r>
            </a:p>
          </p:txBody>
        </p:sp>
      </p:grpSp>
      <p:grpSp>
        <p:nvGrpSpPr>
          <p:cNvPr id="4" name="群組 3">
            <a:extLst>
              <a:ext uri="{FF2B5EF4-FFF2-40B4-BE49-F238E27FC236}">
                <a16:creationId xmlns:a16="http://schemas.microsoft.com/office/drawing/2014/main" id="{8BE86DD0-9A7F-46AB-B868-999133B9A5D3}"/>
              </a:ext>
            </a:extLst>
          </p:cNvPr>
          <p:cNvGrpSpPr/>
          <p:nvPr/>
        </p:nvGrpSpPr>
        <p:grpSpPr>
          <a:xfrm>
            <a:off x="6460494" y="3105911"/>
            <a:ext cx="3020060" cy="1036320"/>
            <a:chOff x="8265162" y="2410769"/>
            <a:chExt cx="3020060" cy="1036320"/>
          </a:xfrm>
        </p:grpSpPr>
        <p:sp>
          <p:nvSpPr>
            <p:cNvPr id="27" name="矩形: 圓角 26">
              <a:extLst>
                <a:ext uri="{FF2B5EF4-FFF2-40B4-BE49-F238E27FC236}">
                  <a16:creationId xmlns:a16="http://schemas.microsoft.com/office/drawing/2014/main" id="{1E50F9F6-EDBF-4537-B658-3F8D9E32C755}"/>
                </a:ext>
              </a:extLst>
            </p:cNvPr>
            <p:cNvSpPr/>
            <p:nvPr/>
          </p:nvSpPr>
          <p:spPr>
            <a:xfrm>
              <a:off x="8265162" y="2410769"/>
              <a:ext cx="2981958" cy="103632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9" name="文字方塊 28">
              <a:extLst>
                <a:ext uri="{FF2B5EF4-FFF2-40B4-BE49-F238E27FC236}">
                  <a16:creationId xmlns:a16="http://schemas.microsoft.com/office/drawing/2014/main" id="{38078CB9-84E3-4FA9-B3B0-34DA79327AF4}"/>
                </a:ext>
              </a:extLst>
            </p:cNvPr>
            <p:cNvSpPr txBox="1"/>
            <p:nvPr/>
          </p:nvSpPr>
          <p:spPr>
            <a:xfrm>
              <a:off x="8587742" y="2680007"/>
              <a:ext cx="2697480" cy="461665"/>
            </a:xfrm>
            <a:prstGeom prst="rect">
              <a:avLst/>
            </a:prstGeom>
            <a:noFill/>
          </p:spPr>
          <p:txBody>
            <a:bodyPr wrap="square" rtlCol="0">
              <a:spAutoFit/>
            </a:bodyPr>
            <a:lstStyle/>
            <a:p>
              <a:r>
                <a:rPr lang="zh-TW" altLang="en-US" sz="2400" dirty="0">
                  <a:solidFill>
                    <a:schemeClr val="bg1"/>
                  </a:solidFill>
                  <a:latin typeface="源雲明體 L" panose="02020300000000000000" pitchFamily="18" charset="-120"/>
                  <a:ea typeface="源雲明體 L" panose="02020300000000000000" pitchFamily="18" charset="-120"/>
                </a:rPr>
                <a:t>不赴約→路線</a:t>
              </a:r>
              <a:r>
                <a:rPr lang="en-US" altLang="zh-TW" sz="2400" dirty="0">
                  <a:solidFill>
                    <a:schemeClr val="bg1"/>
                  </a:solidFill>
                  <a:latin typeface="源雲明體 L" panose="02020300000000000000" pitchFamily="18" charset="-120"/>
                  <a:ea typeface="源雲明體 L" panose="02020300000000000000" pitchFamily="18" charset="-120"/>
                </a:rPr>
                <a:t>2</a:t>
              </a:r>
              <a:endParaRPr lang="zh-TW" altLang="en-US" sz="2400" dirty="0">
                <a:solidFill>
                  <a:schemeClr val="bg1"/>
                </a:solidFill>
                <a:latin typeface="源雲明體 L" panose="02020300000000000000" pitchFamily="18" charset="-120"/>
                <a:ea typeface="源雲明體 L" panose="02020300000000000000" pitchFamily="18" charset="-120"/>
              </a:endParaRPr>
            </a:p>
          </p:txBody>
        </p:sp>
      </p:grpSp>
      <p:grpSp>
        <p:nvGrpSpPr>
          <p:cNvPr id="6" name="群組 5">
            <a:extLst>
              <a:ext uri="{FF2B5EF4-FFF2-40B4-BE49-F238E27FC236}">
                <a16:creationId xmlns:a16="http://schemas.microsoft.com/office/drawing/2014/main" id="{4CE4CEEF-9F19-46C3-B94B-9ED1F9925ECE}"/>
              </a:ext>
            </a:extLst>
          </p:cNvPr>
          <p:cNvGrpSpPr/>
          <p:nvPr/>
        </p:nvGrpSpPr>
        <p:grpSpPr>
          <a:xfrm>
            <a:off x="8319780" y="5628328"/>
            <a:ext cx="3547106" cy="1036320"/>
            <a:chOff x="8492494" y="5628328"/>
            <a:chExt cx="3547106" cy="1036320"/>
          </a:xfrm>
          <a:solidFill>
            <a:schemeClr val="accent2">
              <a:lumMod val="60000"/>
              <a:lumOff val="40000"/>
            </a:schemeClr>
          </a:solidFill>
        </p:grpSpPr>
        <p:sp>
          <p:nvSpPr>
            <p:cNvPr id="35" name="矩形: 圓角 34">
              <a:extLst>
                <a:ext uri="{FF2B5EF4-FFF2-40B4-BE49-F238E27FC236}">
                  <a16:creationId xmlns:a16="http://schemas.microsoft.com/office/drawing/2014/main" id="{C5C9C31B-0B98-4C19-8A34-0132318588FB}"/>
                </a:ext>
              </a:extLst>
            </p:cNvPr>
            <p:cNvSpPr/>
            <p:nvPr/>
          </p:nvSpPr>
          <p:spPr>
            <a:xfrm>
              <a:off x="8492494" y="5628328"/>
              <a:ext cx="3547106" cy="103632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1" name="文字方塊 40">
              <a:extLst>
                <a:ext uri="{FF2B5EF4-FFF2-40B4-BE49-F238E27FC236}">
                  <a16:creationId xmlns:a16="http://schemas.microsoft.com/office/drawing/2014/main" id="{0C22A2A6-3115-45BF-9EFD-40DDC5075EBA}"/>
                </a:ext>
              </a:extLst>
            </p:cNvPr>
            <p:cNvSpPr txBox="1"/>
            <p:nvPr/>
          </p:nvSpPr>
          <p:spPr>
            <a:xfrm>
              <a:off x="8832217" y="5915656"/>
              <a:ext cx="2867660" cy="461665"/>
            </a:xfrm>
            <a:prstGeom prst="rect">
              <a:avLst/>
            </a:prstGeom>
            <a:grpFill/>
          </p:spPr>
          <p:txBody>
            <a:bodyPr wrap="square" rtlCol="0">
              <a:spAutoFit/>
            </a:bodyPr>
            <a:lstStyle/>
            <a:p>
              <a:pPr algn="ctr"/>
              <a:r>
                <a:rPr lang="zh-TW" altLang="en-US" sz="2400" dirty="0">
                  <a:solidFill>
                    <a:schemeClr val="bg1"/>
                  </a:solidFill>
                  <a:latin typeface="源雲明體 L" panose="02020300000000000000" pitchFamily="18" charset="-120"/>
                  <a:ea typeface="源雲明體 L" panose="02020300000000000000" pitchFamily="18" charset="-120"/>
                </a:rPr>
                <a:t>一起離開→路線</a:t>
              </a:r>
              <a:r>
                <a:rPr lang="en-US" altLang="zh-TW" sz="2400" dirty="0">
                  <a:solidFill>
                    <a:schemeClr val="bg1"/>
                  </a:solidFill>
                  <a:latin typeface="源雲明體 L" panose="02020300000000000000" pitchFamily="18" charset="-120"/>
                  <a:ea typeface="源雲明體 L" panose="02020300000000000000" pitchFamily="18" charset="-120"/>
                </a:rPr>
                <a:t>4</a:t>
              </a:r>
              <a:endParaRPr lang="zh-TW" altLang="en-US" sz="2400" dirty="0">
                <a:solidFill>
                  <a:schemeClr val="bg1"/>
                </a:solidFill>
                <a:latin typeface="源雲明體 L" panose="02020300000000000000" pitchFamily="18" charset="-120"/>
                <a:ea typeface="源雲明體 L" panose="02020300000000000000" pitchFamily="18" charset="-120"/>
              </a:endParaRPr>
            </a:p>
          </p:txBody>
        </p:sp>
      </p:grpSp>
      <p:grpSp>
        <p:nvGrpSpPr>
          <p:cNvPr id="5" name="群組 4">
            <a:extLst>
              <a:ext uri="{FF2B5EF4-FFF2-40B4-BE49-F238E27FC236}">
                <a16:creationId xmlns:a16="http://schemas.microsoft.com/office/drawing/2014/main" id="{298F0967-8D90-4335-9A52-2DA91D84DE12}"/>
              </a:ext>
            </a:extLst>
          </p:cNvPr>
          <p:cNvGrpSpPr/>
          <p:nvPr/>
        </p:nvGrpSpPr>
        <p:grpSpPr>
          <a:xfrm>
            <a:off x="8319780" y="4368797"/>
            <a:ext cx="3547106" cy="1036320"/>
            <a:chOff x="8492494" y="4368797"/>
            <a:chExt cx="3547106" cy="1036320"/>
          </a:xfrm>
          <a:solidFill>
            <a:schemeClr val="accent2">
              <a:lumMod val="60000"/>
              <a:lumOff val="40000"/>
            </a:schemeClr>
          </a:solidFill>
        </p:grpSpPr>
        <p:sp>
          <p:nvSpPr>
            <p:cNvPr id="31" name="矩形: 圓角 30">
              <a:extLst>
                <a:ext uri="{FF2B5EF4-FFF2-40B4-BE49-F238E27FC236}">
                  <a16:creationId xmlns:a16="http://schemas.microsoft.com/office/drawing/2014/main" id="{DC6BB1B0-2361-4B47-B011-D695B31B9EFC}"/>
                </a:ext>
              </a:extLst>
            </p:cNvPr>
            <p:cNvSpPr/>
            <p:nvPr/>
          </p:nvSpPr>
          <p:spPr>
            <a:xfrm>
              <a:off x="8492494" y="4368797"/>
              <a:ext cx="3547106" cy="103632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8" name="文字方塊 47">
              <a:extLst>
                <a:ext uri="{FF2B5EF4-FFF2-40B4-BE49-F238E27FC236}">
                  <a16:creationId xmlns:a16="http://schemas.microsoft.com/office/drawing/2014/main" id="{12B783E4-8A7B-498C-B461-E54704895CD4}"/>
                </a:ext>
              </a:extLst>
            </p:cNvPr>
            <p:cNvSpPr txBox="1"/>
            <p:nvPr/>
          </p:nvSpPr>
          <p:spPr>
            <a:xfrm>
              <a:off x="8701091" y="4656125"/>
              <a:ext cx="3129913" cy="461665"/>
            </a:xfrm>
            <a:prstGeom prst="rect">
              <a:avLst/>
            </a:prstGeom>
            <a:grpFill/>
          </p:spPr>
          <p:txBody>
            <a:bodyPr wrap="square" rtlCol="0">
              <a:spAutoFit/>
            </a:bodyPr>
            <a:lstStyle/>
            <a:p>
              <a:pPr algn="ctr"/>
              <a:r>
                <a:rPr lang="zh-TW" altLang="en-US" sz="2400" dirty="0">
                  <a:solidFill>
                    <a:schemeClr val="bg1"/>
                  </a:solidFill>
                  <a:latin typeface="源雲明體 L" panose="02020300000000000000" pitchFamily="18" charset="-120"/>
                  <a:ea typeface="源雲明體 L" panose="02020300000000000000" pitchFamily="18" charset="-120"/>
                </a:rPr>
                <a:t>選擇留下→路線</a:t>
              </a:r>
              <a:r>
                <a:rPr lang="en-US" altLang="zh-TW" sz="2400" dirty="0">
                  <a:solidFill>
                    <a:schemeClr val="bg1"/>
                  </a:solidFill>
                  <a:latin typeface="源雲明體 L" panose="02020300000000000000" pitchFamily="18" charset="-120"/>
                  <a:ea typeface="源雲明體 L" panose="02020300000000000000" pitchFamily="18" charset="-120"/>
                </a:rPr>
                <a:t>3</a:t>
              </a:r>
              <a:endParaRPr lang="zh-TW" altLang="en-US" sz="2400" dirty="0">
                <a:solidFill>
                  <a:schemeClr val="bg1"/>
                </a:solidFill>
                <a:latin typeface="源雲明體 L" panose="02020300000000000000" pitchFamily="18" charset="-120"/>
                <a:ea typeface="源雲明體 L" panose="02020300000000000000" pitchFamily="18" charset="-120"/>
              </a:endParaRPr>
            </a:p>
          </p:txBody>
        </p:sp>
      </p:grpSp>
      <p:sp>
        <p:nvSpPr>
          <p:cNvPr id="65" name="文字方塊 64">
            <a:extLst>
              <a:ext uri="{FF2B5EF4-FFF2-40B4-BE49-F238E27FC236}">
                <a16:creationId xmlns:a16="http://schemas.microsoft.com/office/drawing/2014/main" id="{5881B45F-0AFF-4603-8B21-B088C3B0BB95}"/>
              </a:ext>
            </a:extLst>
          </p:cNvPr>
          <p:cNvSpPr txBox="1"/>
          <p:nvPr/>
        </p:nvSpPr>
        <p:spPr>
          <a:xfrm>
            <a:off x="111760" y="3834693"/>
            <a:ext cx="877163" cy="369332"/>
          </a:xfrm>
          <a:prstGeom prst="rect">
            <a:avLst/>
          </a:prstGeom>
          <a:noFill/>
          <a:ln>
            <a:solidFill>
              <a:schemeClr val="bg1">
                <a:lumMod val="85000"/>
              </a:schemeClr>
            </a:solidFill>
          </a:ln>
        </p:spPr>
        <p:txBody>
          <a:bodyPr wrap="none" rtlCol="0">
            <a:spAutoFit/>
          </a:bodyPr>
          <a:lstStyle/>
          <a:p>
            <a:r>
              <a:rPr lang="zh-TW" altLang="en-US" dirty="0">
                <a:solidFill>
                  <a:schemeClr val="bg1"/>
                </a:solidFill>
                <a:latin typeface="源雲明體 L" panose="02020300000000000000" pitchFamily="18" charset="-120"/>
                <a:ea typeface="源雲明體 L" panose="02020300000000000000" pitchFamily="18" charset="-120"/>
              </a:rPr>
              <a:t>第一幕</a:t>
            </a:r>
          </a:p>
        </p:txBody>
      </p:sp>
      <p:sp>
        <p:nvSpPr>
          <p:cNvPr id="66" name="文字方塊 65">
            <a:extLst>
              <a:ext uri="{FF2B5EF4-FFF2-40B4-BE49-F238E27FC236}">
                <a16:creationId xmlns:a16="http://schemas.microsoft.com/office/drawing/2014/main" id="{7177D5F3-6CF8-4C7A-9E6E-A1516AFD2619}"/>
              </a:ext>
            </a:extLst>
          </p:cNvPr>
          <p:cNvSpPr txBox="1"/>
          <p:nvPr/>
        </p:nvSpPr>
        <p:spPr>
          <a:xfrm>
            <a:off x="5505864" y="5160461"/>
            <a:ext cx="877163" cy="369332"/>
          </a:xfrm>
          <a:prstGeom prst="rect">
            <a:avLst/>
          </a:prstGeom>
          <a:noFill/>
          <a:ln>
            <a:solidFill>
              <a:schemeClr val="bg1">
                <a:lumMod val="85000"/>
              </a:schemeClr>
            </a:solidFill>
          </a:ln>
        </p:spPr>
        <p:txBody>
          <a:bodyPr wrap="none" rtlCol="0">
            <a:spAutoFit/>
          </a:bodyPr>
          <a:lstStyle/>
          <a:p>
            <a:r>
              <a:rPr lang="zh-TW" altLang="en-US" dirty="0">
                <a:solidFill>
                  <a:schemeClr val="bg1"/>
                </a:solidFill>
                <a:latin typeface="源雲明體 L" panose="02020300000000000000" pitchFamily="18" charset="-120"/>
                <a:ea typeface="源雲明體 L" panose="02020300000000000000" pitchFamily="18" charset="-120"/>
              </a:rPr>
              <a:t>第二幕</a:t>
            </a:r>
          </a:p>
        </p:txBody>
      </p:sp>
      <p:sp>
        <p:nvSpPr>
          <p:cNvPr id="67" name="文字方塊 66">
            <a:extLst>
              <a:ext uri="{FF2B5EF4-FFF2-40B4-BE49-F238E27FC236}">
                <a16:creationId xmlns:a16="http://schemas.microsoft.com/office/drawing/2014/main" id="{30EF8263-B95E-459B-96FE-20E3C45AF647}"/>
              </a:ext>
            </a:extLst>
          </p:cNvPr>
          <p:cNvSpPr txBox="1"/>
          <p:nvPr/>
        </p:nvSpPr>
        <p:spPr>
          <a:xfrm>
            <a:off x="11013052" y="3927080"/>
            <a:ext cx="877163" cy="369332"/>
          </a:xfrm>
          <a:prstGeom prst="rect">
            <a:avLst/>
          </a:prstGeom>
          <a:noFill/>
          <a:ln>
            <a:solidFill>
              <a:schemeClr val="bg1">
                <a:lumMod val="85000"/>
              </a:schemeClr>
            </a:solidFill>
          </a:ln>
        </p:spPr>
        <p:txBody>
          <a:bodyPr wrap="none" rtlCol="0">
            <a:spAutoFit/>
          </a:bodyPr>
          <a:lstStyle/>
          <a:p>
            <a:r>
              <a:rPr lang="zh-TW" altLang="en-US" dirty="0">
                <a:solidFill>
                  <a:schemeClr val="bg1"/>
                </a:solidFill>
                <a:latin typeface="源雲明體 L" panose="02020300000000000000" pitchFamily="18" charset="-120"/>
                <a:ea typeface="源雲明體 L" panose="02020300000000000000" pitchFamily="18" charset="-120"/>
              </a:rPr>
              <a:t>第三幕</a:t>
            </a:r>
          </a:p>
        </p:txBody>
      </p:sp>
    </p:spTree>
    <p:extLst>
      <p:ext uri="{BB962C8B-B14F-4D97-AF65-F5344CB8AC3E}">
        <p14:creationId xmlns:p14="http://schemas.microsoft.com/office/powerpoint/2010/main" val="303120327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791</Words>
  <Application>Microsoft Office PowerPoint</Application>
  <PresentationFormat>寬螢幕</PresentationFormat>
  <Paragraphs>77</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新細明體</vt:lpstr>
      <vt:lpstr>源雲明體 L</vt:lpstr>
      <vt:lpstr>Arial</vt:lpstr>
      <vt:lpstr>Calibri</vt:lpstr>
      <vt:lpstr>Calibri Light</vt:lpstr>
      <vt:lpstr>Office 佈景主題</vt:lpstr>
      <vt:lpstr>PowerPoint 簡報</vt:lpstr>
      <vt:lpstr>PowerPoint 簡報</vt:lpstr>
      <vt:lpstr>PowerPoint 簡報</vt:lpstr>
      <vt:lpstr>PowerPoint 簡報</vt:lpstr>
      <vt:lpstr>主要角色介紹</vt:lpstr>
      <vt:lpstr>專有名詞介紹</vt:lpstr>
      <vt:lpstr>劇情大綱</vt:lpstr>
      <vt:lpstr>PowerPoint 簡報</vt:lpstr>
      <vt:lpstr>PowerPoint 簡報</vt:lpstr>
      <vt:lpstr>那接下來就進Demo~</vt:lpstr>
      <vt:lpstr>分工表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Jean Shih</dc:creator>
  <cp:lastModifiedBy>Jean Shih</cp:lastModifiedBy>
  <cp:revision>27</cp:revision>
  <dcterms:created xsi:type="dcterms:W3CDTF">2022-06-16T15:00:10Z</dcterms:created>
  <dcterms:modified xsi:type="dcterms:W3CDTF">2022-06-17T05:04:51Z</dcterms:modified>
</cp:coreProperties>
</file>