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9" r:id="rId10"/>
    <p:sldId id="262" r:id="rId11"/>
    <p:sldId id="265" r:id="rId12"/>
    <p:sldId id="266" r:id="rId13"/>
    <p:sldId id="267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2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3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96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40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1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1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7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0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C753-0462-40DF-877E-1C0C4E0B2F89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CF21-FE15-417C-9348-3F0EDD20F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63F295F8-9B21-4235-B791-DCEC9A2CEE75}"/>
              </a:ext>
            </a:extLst>
          </p:cNvPr>
          <p:cNvGrpSpPr/>
          <p:nvPr/>
        </p:nvGrpSpPr>
        <p:grpSpPr>
          <a:xfrm>
            <a:off x="3715173" y="604147"/>
            <a:ext cx="1546535" cy="778967"/>
            <a:chOff x="3166533" y="220099"/>
            <a:chExt cx="1546535" cy="7789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C6883C-B3F9-4D80-93E7-67752E9BEF44}"/>
                </a:ext>
              </a:extLst>
            </p:cNvPr>
            <p:cNvSpPr/>
            <p:nvPr/>
          </p:nvSpPr>
          <p:spPr>
            <a:xfrm>
              <a:off x="3166533" y="220099"/>
              <a:ext cx="1546535" cy="77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F6114DA-7B58-44F8-9CB2-30FD125A0834}"/>
                </a:ext>
              </a:extLst>
            </p:cNvPr>
            <p:cNvSpPr txBox="1"/>
            <p:nvPr/>
          </p:nvSpPr>
          <p:spPr>
            <a:xfrm>
              <a:off x="3257312" y="455694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艾爾和紫相遇</a:t>
              </a: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A3FE5A7F-1CB9-4143-A07C-5D8574A12095}"/>
              </a:ext>
            </a:extLst>
          </p:cNvPr>
          <p:cNvGrpSpPr/>
          <p:nvPr/>
        </p:nvGrpSpPr>
        <p:grpSpPr>
          <a:xfrm>
            <a:off x="3758938" y="1545391"/>
            <a:ext cx="1546535" cy="778967"/>
            <a:chOff x="3166534" y="1520576"/>
            <a:chExt cx="1546535" cy="77896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B49B97B-4DE4-4E2C-9101-738FD222DA84}"/>
                </a:ext>
              </a:extLst>
            </p:cNvPr>
            <p:cNvSpPr/>
            <p:nvPr/>
          </p:nvSpPr>
          <p:spPr>
            <a:xfrm>
              <a:off x="3166534" y="1520576"/>
              <a:ext cx="1546535" cy="77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0F8136F-3CA9-4B8C-942B-7EB9992B7D5A}"/>
                </a:ext>
              </a:extLst>
            </p:cNvPr>
            <p:cNvSpPr txBox="1"/>
            <p:nvPr/>
          </p:nvSpPr>
          <p:spPr>
            <a:xfrm>
              <a:off x="3300568" y="1648449"/>
              <a:ext cx="1278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艾爾邀請紫去賭場玩</a:t>
              </a: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48848D0-223C-4771-B873-8484469A7F2E}"/>
              </a:ext>
            </a:extLst>
          </p:cNvPr>
          <p:cNvGrpSpPr/>
          <p:nvPr/>
        </p:nvGrpSpPr>
        <p:grpSpPr>
          <a:xfrm>
            <a:off x="3715172" y="2486635"/>
            <a:ext cx="1634067" cy="1051064"/>
            <a:chOff x="3166533" y="2821053"/>
            <a:chExt cx="1634067" cy="105106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BD7AE7B-E1CD-4FF4-9D7D-EDCBF450A8AB}"/>
                </a:ext>
              </a:extLst>
            </p:cNvPr>
            <p:cNvSpPr/>
            <p:nvPr/>
          </p:nvSpPr>
          <p:spPr>
            <a:xfrm>
              <a:off x="3166533" y="2821053"/>
              <a:ext cx="1634067" cy="105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8C7B3FA-D1B8-44A4-857E-EC0ED755FFD6}"/>
                </a:ext>
              </a:extLst>
            </p:cNvPr>
            <p:cNvSpPr txBox="1"/>
            <p:nvPr/>
          </p:nvSpPr>
          <p:spPr>
            <a:xfrm>
              <a:off x="3368374" y="3084975"/>
              <a:ext cx="1230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紫在賭場落單時被找碴</a:t>
              </a: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FA055342-6EFE-42D1-BD35-0816F5948AE9}"/>
              </a:ext>
            </a:extLst>
          </p:cNvPr>
          <p:cNvGrpSpPr/>
          <p:nvPr/>
        </p:nvGrpSpPr>
        <p:grpSpPr>
          <a:xfrm>
            <a:off x="3715172" y="3731502"/>
            <a:ext cx="1634067" cy="1045222"/>
            <a:chOff x="1694658" y="4388297"/>
            <a:chExt cx="1302542" cy="105106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E9D190-7A8F-464F-BB26-F6F7AD33E7E8}"/>
                </a:ext>
              </a:extLst>
            </p:cNvPr>
            <p:cNvSpPr/>
            <p:nvPr/>
          </p:nvSpPr>
          <p:spPr>
            <a:xfrm>
              <a:off x="1694658" y="4388297"/>
              <a:ext cx="1302542" cy="105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697F959-83BC-4BBE-A887-03C49F8E8455}"/>
                </a:ext>
              </a:extLst>
            </p:cNvPr>
            <p:cNvSpPr txBox="1"/>
            <p:nvPr/>
          </p:nvSpPr>
          <p:spPr>
            <a:xfrm>
              <a:off x="1808466" y="4674764"/>
              <a:ext cx="1074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紫利用能力脫困</a:t>
              </a: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A305554B-DD84-4E69-946C-4087123D3504}"/>
              </a:ext>
            </a:extLst>
          </p:cNvPr>
          <p:cNvGrpSpPr/>
          <p:nvPr/>
        </p:nvGrpSpPr>
        <p:grpSpPr>
          <a:xfrm>
            <a:off x="3852505" y="5081106"/>
            <a:ext cx="1359401" cy="1051064"/>
            <a:chOff x="3542798" y="6034217"/>
            <a:chExt cx="1359401" cy="105106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A786E4-2F66-45BB-B1A8-D83828E366B1}"/>
                </a:ext>
              </a:extLst>
            </p:cNvPr>
            <p:cNvSpPr/>
            <p:nvPr/>
          </p:nvSpPr>
          <p:spPr>
            <a:xfrm>
              <a:off x="3542798" y="6034217"/>
              <a:ext cx="1359401" cy="105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87224A7-32F8-4850-8112-04DC902F7E1A}"/>
                </a:ext>
              </a:extLst>
            </p:cNvPr>
            <p:cNvSpPr txBox="1"/>
            <p:nvPr/>
          </p:nvSpPr>
          <p:spPr>
            <a:xfrm>
              <a:off x="3557971" y="6298139"/>
              <a:ext cx="132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艾爾介紹阿帕拉和紫認識</a:t>
              </a: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5D79108-C2C5-4D29-AD28-3540691E44FD}"/>
              </a:ext>
            </a:extLst>
          </p:cNvPr>
          <p:cNvGrpSpPr/>
          <p:nvPr/>
        </p:nvGrpSpPr>
        <p:grpSpPr>
          <a:xfrm>
            <a:off x="2798006" y="6342684"/>
            <a:ext cx="1302542" cy="1014255"/>
            <a:chOff x="1694658" y="7921465"/>
            <a:chExt cx="1302542" cy="101425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93809AE-4A67-419B-AC97-04317ED19E34}"/>
                </a:ext>
              </a:extLst>
            </p:cNvPr>
            <p:cNvSpPr/>
            <p:nvPr/>
          </p:nvSpPr>
          <p:spPr>
            <a:xfrm>
              <a:off x="1694658" y="7921465"/>
              <a:ext cx="1302542" cy="101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6982795-C8DB-45A4-9D4C-263020330D91}"/>
                </a:ext>
              </a:extLst>
            </p:cNvPr>
            <p:cNvSpPr txBox="1"/>
            <p:nvPr/>
          </p:nvSpPr>
          <p:spPr>
            <a:xfrm>
              <a:off x="1694658" y="8059260"/>
              <a:ext cx="130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艾爾和阿帕拉賭博，賭注是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D3B90BB4-0048-422E-9DF4-4CC64CF76033}"/>
              </a:ext>
            </a:extLst>
          </p:cNvPr>
          <p:cNvGrpSpPr/>
          <p:nvPr/>
        </p:nvGrpSpPr>
        <p:grpSpPr>
          <a:xfrm>
            <a:off x="4895909" y="6326636"/>
            <a:ext cx="1302542" cy="1014255"/>
            <a:chOff x="5404037" y="7921465"/>
            <a:chExt cx="1302542" cy="1014255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8CDEBB0-5620-4549-B77F-F10CA0CB791C}"/>
                </a:ext>
              </a:extLst>
            </p:cNvPr>
            <p:cNvSpPr/>
            <p:nvPr/>
          </p:nvSpPr>
          <p:spPr>
            <a:xfrm>
              <a:off x="5404037" y="7921465"/>
              <a:ext cx="1302542" cy="101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4CDF7DF-7180-4DD1-89AD-DF324552C2A5}"/>
                </a:ext>
              </a:extLst>
            </p:cNvPr>
            <p:cNvSpPr txBox="1"/>
            <p:nvPr/>
          </p:nvSpPr>
          <p:spPr>
            <a:xfrm>
              <a:off x="5425878" y="8059260"/>
              <a:ext cx="12588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紫和阿帕拉賭博，賭注是一個問題</a:t>
              </a: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A7124CFA-A34A-4F94-89F4-73E2897BD3EC}"/>
              </a:ext>
            </a:extLst>
          </p:cNvPr>
          <p:cNvGrpSpPr/>
          <p:nvPr/>
        </p:nvGrpSpPr>
        <p:grpSpPr>
          <a:xfrm>
            <a:off x="2583772" y="7743355"/>
            <a:ext cx="1731009" cy="1051064"/>
            <a:chOff x="1694658" y="9944109"/>
            <a:chExt cx="1079512" cy="105106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28F50BD-A5AB-4EDF-8991-653A8A29533B}"/>
                </a:ext>
              </a:extLst>
            </p:cNvPr>
            <p:cNvSpPr/>
            <p:nvPr/>
          </p:nvSpPr>
          <p:spPr>
            <a:xfrm>
              <a:off x="1694658" y="9944109"/>
              <a:ext cx="1079512" cy="105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09EB491-12AE-4AA0-AF0A-617F40686C80}"/>
                </a:ext>
              </a:extLst>
            </p:cNvPr>
            <p:cNvSpPr txBox="1"/>
            <p:nvPr/>
          </p:nvSpPr>
          <p:spPr>
            <a:xfrm>
              <a:off x="1748066" y="10081905"/>
              <a:ext cx="972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艾爾獲勝，將贏來的</a:t>
              </a:r>
              <a:r>
                <a:rPr lang="en-US" altLang="zh-TW" sz="1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送給了紫，並詢問他需要多少</a:t>
              </a:r>
              <a:r>
                <a:rPr lang="en-US" altLang="zh-TW" sz="12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endParaRPr lang="zh-TW" altLang="en-US" sz="12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57F066A-40EA-4C5B-BC27-9FB488E520DB}"/>
              </a:ext>
            </a:extLst>
          </p:cNvPr>
          <p:cNvGrpSpPr/>
          <p:nvPr/>
        </p:nvGrpSpPr>
        <p:grpSpPr>
          <a:xfrm>
            <a:off x="4792198" y="7762356"/>
            <a:ext cx="1509964" cy="1077323"/>
            <a:chOff x="5646299" y="9944109"/>
            <a:chExt cx="1199965" cy="107732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DAB99EB-2061-4E12-BA86-206422E131C2}"/>
                </a:ext>
              </a:extLst>
            </p:cNvPr>
            <p:cNvSpPr/>
            <p:nvPr/>
          </p:nvSpPr>
          <p:spPr>
            <a:xfrm>
              <a:off x="5646299" y="9944109"/>
              <a:ext cx="1199965" cy="1051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EB5016A3-4F4F-46AF-B4BF-3039802EAD8A}"/>
                </a:ext>
              </a:extLst>
            </p:cNvPr>
            <p:cNvSpPr txBox="1"/>
            <p:nvPr/>
          </p:nvSpPr>
          <p:spPr>
            <a:xfrm>
              <a:off x="5702112" y="10067325"/>
              <a:ext cx="10883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阿帕拉獲勝，詢問紫為什麼來到柏丹市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24B4D3C-05EF-42FC-AC8F-31AC8E8DAC8F}"/>
              </a:ext>
            </a:extLst>
          </p:cNvPr>
          <p:cNvGrpSpPr/>
          <p:nvPr/>
        </p:nvGrpSpPr>
        <p:grpSpPr>
          <a:xfrm>
            <a:off x="3777223" y="9101622"/>
            <a:ext cx="1509964" cy="741386"/>
            <a:chOff x="5646299" y="9944109"/>
            <a:chExt cx="1199965" cy="74138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EB239BC-0C35-44C1-B211-11554F3A5115}"/>
                </a:ext>
              </a:extLst>
            </p:cNvPr>
            <p:cNvSpPr/>
            <p:nvPr/>
          </p:nvSpPr>
          <p:spPr>
            <a:xfrm>
              <a:off x="5646299" y="9944109"/>
              <a:ext cx="1199965" cy="74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C41F2BB-1981-4A6A-BE6B-259BA1DCCD3F}"/>
                </a:ext>
              </a:extLst>
            </p:cNvPr>
            <p:cNvSpPr txBox="1"/>
            <p:nvPr/>
          </p:nvSpPr>
          <p:spPr>
            <a:xfrm>
              <a:off x="5702112" y="10067325"/>
              <a:ext cx="1088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紫解釋自己的狀況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A109443-5E58-4769-8978-156485DD89B9}"/>
              </a:ext>
            </a:extLst>
          </p:cNvPr>
          <p:cNvGrpSpPr/>
          <p:nvPr/>
        </p:nvGrpSpPr>
        <p:grpSpPr>
          <a:xfrm>
            <a:off x="3788139" y="10072913"/>
            <a:ext cx="1509964" cy="741386"/>
            <a:chOff x="5646299" y="9944109"/>
            <a:chExt cx="1199965" cy="74138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12011F-AFE8-4D05-A5EB-E567C73727F8}"/>
                </a:ext>
              </a:extLst>
            </p:cNvPr>
            <p:cNvSpPr/>
            <p:nvPr/>
          </p:nvSpPr>
          <p:spPr>
            <a:xfrm>
              <a:off x="5646299" y="9944109"/>
              <a:ext cx="1199965" cy="74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DF0AAA2-5632-4CC7-AB84-AB91BFC0133F}"/>
                </a:ext>
              </a:extLst>
            </p:cNvPr>
            <p:cNvSpPr txBox="1"/>
            <p:nvPr/>
          </p:nvSpPr>
          <p:spPr>
            <a:xfrm>
              <a:off x="5698101" y="10048352"/>
              <a:ext cx="1148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紫和艾爾在賭場分開，紫先離去</a:t>
              </a:r>
            </a:p>
          </p:txBody>
        </p:sp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D4DF12E-5CA7-4F78-8038-53B074A80205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4532206" y="2324358"/>
            <a:ext cx="0" cy="1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BEE2E3E-3FFA-4F86-949D-69DAF4D14D23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532206" y="3537699"/>
            <a:ext cx="0" cy="19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BBAA43D-282B-4453-B0B4-DF559E8669E9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4532206" y="4776724"/>
            <a:ext cx="0" cy="30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D001F8-E860-49BD-8298-0E1200DF94DD}"/>
              </a:ext>
            </a:extLst>
          </p:cNvPr>
          <p:cNvCxnSpPr>
            <a:stCxn id="62" idx="2"/>
            <a:endCxn id="66" idx="0"/>
          </p:cNvCxnSpPr>
          <p:nvPr/>
        </p:nvCxnSpPr>
        <p:spPr>
          <a:xfrm flipH="1">
            <a:off x="3449277" y="6132170"/>
            <a:ext cx="1082929" cy="21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73FFD9-6856-4C65-966A-63E3F39B1CF2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>
            <a:off x="4532206" y="6132170"/>
            <a:ext cx="1014974" cy="19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E704211-534C-4190-8747-2074E2FA9A29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>
            <a:off x="3449277" y="7356939"/>
            <a:ext cx="0" cy="38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37EEA3-2FF7-438E-A449-E0E04E9C13FF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>
            <a:off x="5547180" y="7340891"/>
            <a:ext cx="0" cy="42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BE29623-F265-4C80-8680-FC0AEFF9195D}"/>
              </a:ext>
            </a:extLst>
          </p:cNvPr>
          <p:cNvCxnSpPr>
            <a:stCxn id="70" idx="2"/>
            <a:endCxn id="33" idx="0"/>
          </p:cNvCxnSpPr>
          <p:nvPr/>
        </p:nvCxnSpPr>
        <p:spPr>
          <a:xfrm>
            <a:off x="3449277" y="8794419"/>
            <a:ext cx="1082928" cy="30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5E560BB-6DE9-47C8-8689-9B71625C659E}"/>
              </a:ext>
            </a:extLst>
          </p:cNvPr>
          <p:cNvCxnSpPr>
            <a:stCxn id="73" idx="2"/>
            <a:endCxn id="33" idx="0"/>
          </p:cNvCxnSpPr>
          <p:nvPr/>
        </p:nvCxnSpPr>
        <p:spPr>
          <a:xfrm flipH="1">
            <a:off x="4532205" y="8839679"/>
            <a:ext cx="1014975" cy="2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85D7E0-0EA2-48E0-9AFC-06A0A1B8C2AE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4532205" y="9843008"/>
            <a:ext cx="10916" cy="2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FACA265-6AA1-4E73-A03E-479184E2669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532204" y="10814299"/>
            <a:ext cx="10917" cy="4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9455066-DDAE-46F7-B07C-0E3951AC7DB9}"/>
              </a:ext>
            </a:extLst>
          </p:cNvPr>
          <p:cNvSpPr txBox="1"/>
          <p:nvPr/>
        </p:nvSpPr>
        <p:spPr>
          <a:xfrm>
            <a:off x="5318482" y="1673264"/>
            <a:ext cx="2021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</a:lstStyle>
          <a:p>
            <a:r>
              <a:rPr lang="zh-TW" altLang="en-US" sz="1100" dirty="0"/>
              <a:t>*柏丹市近期殺人奪取</a:t>
            </a:r>
            <a:r>
              <a:rPr lang="en-US" altLang="zh-TW" sz="1100" dirty="0"/>
              <a:t>point</a:t>
            </a:r>
            <a:r>
              <a:rPr lang="zh-TW" altLang="en-US" sz="1100" dirty="0"/>
              <a:t>的事件頻傳，阿帕拉因此受傷，艾爾前去探望</a:t>
            </a:r>
            <a:r>
              <a:rPr lang="en-US" altLang="zh-TW" sz="1100" dirty="0"/>
              <a:t>+</a:t>
            </a:r>
            <a:r>
              <a:rPr lang="zh-TW" altLang="en-US" sz="1100" dirty="0"/>
              <a:t>賭博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82A181E-1D2C-4E3D-8DB3-9DB31016A304}"/>
              </a:ext>
            </a:extLst>
          </p:cNvPr>
          <p:cNvGrpSpPr/>
          <p:nvPr/>
        </p:nvGrpSpPr>
        <p:grpSpPr>
          <a:xfrm>
            <a:off x="3606653" y="11287733"/>
            <a:ext cx="1940525" cy="1077323"/>
            <a:chOff x="5510748" y="9944108"/>
            <a:chExt cx="1542131" cy="10773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7653023-69B1-4F79-A310-C775600652D2}"/>
                </a:ext>
              </a:extLst>
            </p:cNvPr>
            <p:cNvSpPr/>
            <p:nvPr/>
          </p:nvSpPr>
          <p:spPr>
            <a:xfrm>
              <a:off x="5510748" y="9944108"/>
              <a:ext cx="1542131" cy="1077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EDB3A35-3045-40DE-875A-A2CD67D687EF}"/>
                </a:ext>
              </a:extLst>
            </p:cNvPr>
            <p:cNvSpPr txBox="1"/>
            <p:nvPr/>
          </p:nvSpPr>
          <p:spPr>
            <a:xfrm>
              <a:off x="5648239" y="10028064"/>
              <a:ext cx="12621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阿帕拉向艾爾表示對紫的懷疑，覺得她可能是傷害自己的兇手</a:t>
              </a: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03F81CD-3D20-423C-953B-E64B597AD042}"/>
              </a:ext>
            </a:extLst>
          </p:cNvPr>
          <p:cNvCxnSpPr/>
          <p:nvPr/>
        </p:nvCxnSpPr>
        <p:spPr>
          <a:xfrm>
            <a:off x="4532206" y="1383114"/>
            <a:ext cx="0" cy="1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A4E8DDF-8387-4B5D-A760-69D7443EF48E}"/>
              </a:ext>
            </a:extLst>
          </p:cNvPr>
          <p:cNvSpPr txBox="1"/>
          <p:nvPr/>
        </p:nvSpPr>
        <p:spPr>
          <a:xfrm>
            <a:off x="1937683" y="1885179"/>
            <a:ext cx="177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+”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碧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根據地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9E064D3-B04B-4BE8-8783-C6BEF6300408}"/>
              </a:ext>
            </a:extLst>
          </p:cNvPr>
          <p:cNvSpPr txBox="1"/>
          <p:nvPr/>
        </p:nvSpPr>
        <p:spPr>
          <a:xfrm>
            <a:off x="1937683" y="952990"/>
            <a:ext cx="177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峯一的餐廳</a:t>
            </a:r>
          </a:p>
        </p:txBody>
      </p:sp>
    </p:spTree>
    <p:extLst>
      <p:ext uri="{BB962C8B-B14F-4D97-AF65-F5344CB8AC3E}">
        <p14:creationId xmlns:p14="http://schemas.microsoft.com/office/powerpoint/2010/main" val="271106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D919A84-BC16-4AE7-AFB6-433FDFDCC810}"/>
              </a:ext>
            </a:extLst>
          </p:cNvPr>
          <p:cNvGrpSpPr/>
          <p:nvPr/>
        </p:nvGrpSpPr>
        <p:grpSpPr>
          <a:xfrm>
            <a:off x="3859846" y="361950"/>
            <a:ext cx="1546535" cy="1040100"/>
            <a:chOff x="2015928" y="160214"/>
            <a:chExt cx="1546535" cy="11944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0D5E15-4876-4BD2-BD93-4C70D49808E6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2963573-7088-429B-8F10-3A4797E40FB4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艾爾和紫將要離開的計畫告訴峯一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A22F5-6CCE-4A7E-8B1A-B36762BC95E5}"/>
              </a:ext>
            </a:extLst>
          </p:cNvPr>
          <p:cNvSpPr txBox="1"/>
          <p:nvPr/>
        </p:nvSpPr>
        <p:spPr>
          <a:xfrm>
            <a:off x="625165" y="361950"/>
            <a:ext cx="13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</a:lstStyle>
          <a:p>
            <a:r>
              <a:rPr lang="zh-TW" altLang="en-US" dirty="0"/>
              <a:t>艾爾答應離開的路線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AC08C1C-C101-47CA-9431-1F963F0FEC88}"/>
              </a:ext>
            </a:extLst>
          </p:cNvPr>
          <p:cNvGrpSpPr/>
          <p:nvPr/>
        </p:nvGrpSpPr>
        <p:grpSpPr>
          <a:xfrm>
            <a:off x="3791649" y="2301855"/>
            <a:ext cx="1546535" cy="1040100"/>
            <a:chOff x="3859844" y="7302474"/>
            <a:chExt cx="1546535" cy="10401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11B1B9-0345-4BCD-849E-3CE20E047E42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55E320D-3E97-4860-9366-0E07E25841C3}"/>
                </a:ext>
              </a:extLst>
            </p:cNvPr>
            <p:cNvSpPr txBox="1"/>
            <p:nvPr/>
          </p:nvSpPr>
          <p:spPr>
            <a:xfrm>
              <a:off x="3950623" y="7453192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紫和艾爾前往娜莉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所在的夜店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38FD580-4BE1-4103-A5AD-BE1C46338F92}"/>
              </a:ext>
            </a:extLst>
          </p:cNvPr>
          <p:cNvGrpSpPr/>
          <p:nvPr/>
        </p:nvGrpSpPr>
        <p:grpSpPr>
          <a:xfrm>
            <a:off x="5076236" y="4897544"/>
            <a:ext cx="1546535" cy="1040100"/>
            <a:chOff x="3859844" y="7302474"/>
            <a:chExt cx="1546535" cy="10401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B11ED34-753A-4CF1-9745-EB3277F3B6E4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2F4FC5B-625B-4E05-839B-BDA4BC72B9BC}"/>
                </a:ext>
              </a:extLst>
            </p:cNvPr>
            <p:cNvSpPr txBox="1"/>
            <p:nvPr/>
          </p:nvSpPr>
          <p:spPr>
            <a:xfrm>
              <a:off x="3950623" y="7556345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低調向櫃台表示來找娜莉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5E2BD7-1579-45E1-9902-2CF78068F343}"/>
              </a:ext>
            </a:extLst>
          </p:cNvPr>
          <p:cNvGrpSpPr/>
          <p:nvPr/>
        </p:nvGrpSpPr>
        <p:grpSpPr>
          <a:xfrm>
            <a:off x="2778237" y="4897544"/>
            <a:ext cx="1546535" cy="1040100"/>
            <a:chOff x="3859844" y="7302474"/>
            <a:chExt cx="1546535" cy="10401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345E6DD-D0AA-445B-9DEC-7F15045E443E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0D05877-0757-4B4E-A662-7D0C285093E5}"/>
                </a:ext>
              </a:extLst>
            </p:cNvPr>
            <p:cNvSpPr txBox="1"/>
            <p:nvPr/>
          </p:nvSpPr>
          <p:spPr>
            <a:xfrm>
              <a:off x="3950623" y="7664067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直接開揍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6E60046-AEB8-4FC6-8F27-61B281F93AAB}"/>
              </a:ext>
            </a:extLst>
          </p:cNvPr>
          <p:cNvGrpSpPr/>
          <p:nvPr/>
        </p:nvGrpSpPr>
        <p:grpSpPr>
          <a:xfrm>
            <a:off x="2778237" y="6221867"/>
            <a:ext cx="1546535" cy="1040100"/>
            <a:chOff x="3859844" y="7302474"/>
            <a:chExt cx="1546535" cy="10401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3830051-55C0-4143-B53C-B4ED029ABB52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90110B4-8815-4671-A5A4-C0A0B5AC4171}"/>
                </a:ext>
              </a:extLst>
            </p:cNvPr>
            <p:cNvSpPr txBox="1"/>
            <p:nvPr/>
          </p:nvSpPr>
          <p:spPr>
            <a:xfrm>
              <a:off x="3950623" y="7581301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身邊的手下前來阻止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4B40000-0A5A-4C75-B1CB-F63358424E71}"/>
              </a:ext>
            </a:extLst>
          </p:cNvPr>
          <p:cNvGrpSpPr/>
          <p:nvPr/>
        </p:nvGrpSpPr>
        <p:grpSpPr>
          <a:xfrm>
            <a:off x="5076235" y="6221867"/>
            <a:ext cx="1546535" cy="1040100"/>
            <a:chOff x="3859844" y="7302474"/>
            <a:chExt cx="1546535" cy="104010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90BBB8-4E89-4BF0-AAB3-53DF42C18298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4694FDE-055E-46FA-B261-1229B539E8D1}"/>
                </a:ext>
              </a:extLst>
            </p:cNvPr>
            <p:cNvSpPr txBox="1"/>
            <p:nvPr/>
          </p:nvSpPr>
          <p:spPr>
            <a:xfrm>
              <a:off x="3950623" y="7581301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身邊的手下前來迎接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66DAC75-72D2-4E26-8C75-FF7236992BA3}"/>
              </a:ext>
            </a:extLst>
          </p:cNvPr>
          <p:cNvGrpSpPr/>
          <p:nvPr/>
        </p:nvGrpSpPr>
        <p:grpSpPr>
          <a:xfrm>
            <a:off x="3954520" y="7596043"/>
            <a:ext cx="1546535" cy="1040100"/>
            <a:chOff x="3859844" y="7302474"/>
            <a:chExt cx="1546535" cy="10401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AC6B84E-F6A5-4BD8-B7BA-2D1BEB7A2F9B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E089F7CB-3FA7-43C6-BE7E-947D266EACBF}"/>
                </a:ext>
              </a:extLst>
            </p:cNvPr>
            <p:cNvSpPr txBox="1"/>
            <p:nvPr/>
          </p:nvSpPr>
          <p:spPr>
            <a:xfrm>
              <a:off x="3950623" y="7668635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和娜莉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會面</a:t>
              </a: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79024F9-2D03-4EE4-8A67-3119AAE2328A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4564917" y="1402050"/>
            <a:ext cx="68197" cy="89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E0EEC34D-F1F5-4828-8964-E20E9FA6F5F7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flipH="1">
            <a:off x="3551505" y="3341955"/>
            <a:ext cx="1013412" cy="155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AFB3B65-9841-4FE9-81A1-E01775F431AF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4564917" y="3341955"/>
            <a:ext cx="1284587" cy="155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3F142C2-4A4D-435D-AB37-D0467BD71490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3551505" y="5937644"/>
            <a:ext cx="0" cy="2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6B84964-8CAB-4764-AB57-80B7C62FBEC7}"/>
              </a:ext>
            </a:extLst>
          </p:cNvPr>
          <p:cNvCxnSpPr>
            <a:stCxn id="46" idx="2"/>
            <a:endCxn id="55" idx="0"/>
          </p:cNvCxnSpPr>
          <p:nvPr/>
        </p:nvCxnSpPr>
        <p:spPr>
          <a:xfrm flipH="1">
            <a:off x="5849503" y="5937644"/>
            <a:ext cx="1" cy="2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CD28DE5-0A57-4535-8982-041B2EC93782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3551505" y="7261967"/>
            <a:ext cx="1176283" cy="3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BCAEDD2D-4649-4F99-B965-791325A5E8FA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 flipH="1">
            <a:off x="4727788" y="7261967"/>
            <a:ext cx="1121715" cy="3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685F0FEE-4FB1-4215-8878-E4E1CED77758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>
            <a:off x="4727788" y="8636143"/>
            <a:ext cx="1099557" cy="67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D3E1419-F559-4AD7-A8A1-D945442D14A5}"/>
              </a:ext>
            </a:extLst>
          </p:cNvPr>
          <p:cNvSpPr txBox="1"/>
          <p:nvPr/>
        </p:nvSpPr>
        <p:spPr>
          <a:xfrm>
            <a:off x="1137025" y="10496125"/>
            <a:ext cx="154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娜莉婭的手下</a:t>
            </a: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8C9A352-2140-40CE-BC1B-2257D899FB82}"/>
              </a:ext>
            </a:extLst>
          </p:cNvPr>
          <p:cNvGrpSpPr/>
          <p:nvPr/>
        </p:nvGrpSpPr>
        <p:grpSpPr>
          <a:xfrm>
            <a:off x="5054077" y="9308927"/>
            <a:ext cx="1546535" cy="1040100"/>
            <a:chOff x="3859844" y="7302474"/>
            <a:chExt cx="1546535" cy="10401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DAC016A-EA1F-454F-A6B2-AD87DE792EFA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C783557-BC52-4EA4-AB86-601CF9D8265C}"/>
                </a:ext>
              </a:extLst>
            </p:cNvPr>
            <p:cNvSpPr txBox="1"/>
            <p:nvPr/>
          </p:nvSpPr>
          <p:spPr>
            <a:xfrm>
              <a:off x="3950623" y="7453191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詢問娜莉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是否還想傷害阿帕拉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3200C0AF-E733-4653-B8EE-7A99A7399C30}"/>
              </a:ext>
            </a:extLst>
          </p:cNvPr>
          <p:cNvGrpSpPr/>
          <p:nvPr/>
        </p:nvGrpSpPr>
        <p:grpSpPr>
          <a:xfrm>
            <a:off x="5144856" y="10674267"/>
            <a:ext cx="1546535" cy="1040100"/>
            <a:chOff x="3859844" y="7302474"/>
            <a:chExt cx="1546535" cy="10401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B17F92-08D9-4622-AA17-683B73515498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B35294AA-D6F3-47D5-9269-36FFE529AAB0}"/>
                </a:ext>
              </a:extLst>
            </p:cNvPr>
            <p:cNvSpPr txBox="1"/>
            <p:nvPr/>
          </p:nvSpPr>
          <p:spPr>
            <a:xfrm>
              <a:off x="3950623" y="7388467"/>
              <a:ext cx="1364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表示她只會答應一件事，詢問艾爾還要問下去嗎</a:t>
              </a: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7AFCA39-14A3-4230-A39C-6858F9E3773C}"/>
              </a:ext>
            </a:extLst>
          </p:cNvPr>
          <p:cNvCxnSpPr>
            <a:stCxn id="69" idx="2"/>
            <a:endCxn id="77" idx="0"/>
          </p:cNvCxnSpPr>
          <p:nvPr/>
        </p:nvCxnSpPr>
        <p:spPr>
          <a:xfrm>
            <a:off x="5827345" y="10349027"/>
            <a:ext cx="90778" cy="4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BCF48E-43D4-4632-A7DF-E223AEBE25AD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5827345" y="11714367"/>
            <a:ext cx="90778" cy="10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5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6762CFB5-AB05-4B3D-B71F-DBDBC4F118F7}"/>
              </a:ext>
            </a:extLst>
          </p:cNvPr>
          <p:cNvGrpSpPr/>
          <p:nvPr/>
        </p:nvGrpSpPr>
        <p:grpSpPr>
          <a:xfrm>
            <a:off x="4027332" y="2395607"/>
            <a:ext cx="1546535" cy="1040100"/>
            <a:chOff x="3859844" y="7302474"/>
            <a:chExt cx="1546535" cy="10401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D68E9FE-8513-44B5-9426-E37F89F06C53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988BC5F-A0F8-4F48-A9DA-014FE614DEC7}"/>
                </a:ext>
              </a:extLst>
            </p:cNvPr>
            <p:cNvSpPr txBox="1"/>
            <p:nvPr/>
          </p:nvSpPr>
          <p:spPr>
            <a:xfrm>
              <a:off x="3950623" y="7453191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詢問為什麼艾爾想離開</a:t>
              </a:r>
            </a:p>
          </p:txBody>
        </p: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D8AD6D0-6626-4979-8218-7DE57F081BF3}"/>
              </a:ext>
            </a:extLst>
          </p:cNvPr>
          <p:cNvCxnSpPr>
            <a:cxnSpLocks/>
            <a:stCxn id="52" idx="2"/>
            <a:endCxn id="28" idx="0"/>
          </p:cNvCxnSpPr>
          <p:nvPr/>
        </p:nvCxnSpPr>
        <p:spPr>
          <a:xfrm>
            <a:off x="4773433" y="1404887"/>
            <a:ext cx="27167" cy="9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BE6D191-AE42-4E2F-B170-A17A5C672968}"/>
              </a:ext>
            </a:extLst>
          </p:cNvPr>
          <p:cNvGrpSpPr/>
          <p:nvPr/>
        </p:nvGrpSpPr>
        <p:grpSpPr>
          <a:xfrm>
            <a:off x="4118111" y="3708367"/>
            <a:ext cx="1546535" cy="1040100"/>
            <a:chOff x="3859844" y="7302474"/>
            <a:chExt cx="1546535" cy="10401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CD4B4D6-C898-4DA9-8DB7-62818E522604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1CD776D-2D26-4D73-8E7B-D8F67DE9EF1D}"/>
                </a:ext>
              </a:extLst>
            </p:cNvPr>
            <p:cNvSpPr txBox="1"/>
            <p:nvPr/>
          </p:nvSpPr>
          <p:spPr>
            <a:xfrm>
              <a:off x="3950623" y="7560914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告訴她自己對外界的嚮往</a:t>
              </a:r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0085E70-AB40-463E-9DB7-6FCEDB71583A}"/>
              </a:ext>
            </a:extLst>
          </p:cNvPr>
          <p:cNvCxnSpPr>
            <a:stCxn id="28" idx="2"/>
            <a:endCxn id="42" idx="0"/>
          </p:cNvCxnSpPr>
          <p:nvPr/>
        </p:nvCxnSpPr>
        <p:spPr>
          <a:xfrm>
            <a:off x="4800600" y="3435707"/>
            <a:ext cx="90779" cy="27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E18F85-921C-43E2-81E6-233EC0B2950B}"/>
              </a:ext>
            </a:extLst>
          </p:cNvPr>
          <p:cNvGrpSpPr/>
          <p:nvPr/>
        </p:nvGrpSpPr>
        <p:grpSpPr>
          <a:xfrm>
            <a:off x="4027332" y="4996830"/>
            <a:ext cx="1546535" cy="1040100"/>
            <a:chOff x="3859844" y="7302474"/>
            <a:chExt cx="1546535" cy="10401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AD77CC9-0CAF-4534-BBA2-D893EBC197FA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75D6EF36-F7AB-48DE-98CC-74FBDC5EA475}"/>
                </a:ext>
              </a:extLst>
            </p:cNvPr>
            <p:cNvSpPr txBox="1"/>
            <p:nvPr/>
          </p:nvSpPr>
          <p:spPr>
            <a:xfrm>
              <a:off x="3950623" y="7388467"/>
              <a:ext cx="1364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沒有多說什麼，表示因為欠了人情所以會幫忙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7E7E1CED-AD26-45E9-807C-8A0E8A448B11}"/>
              </a:ext>
            </a:extLst>
          </p:cNvPr>
          <p:cNvGrpSpPr/>
          <p:nvPr/>
        </p:nvGrpSpPr>
        <p:grpSpPr>
          <a:xfrm>
            <a:off x="3712579" y="6705643"/>
            <a:ext cx="2176041" cy="1255544"/>
            <a:chOff x="3506316" y="7302474"/>
            <a:chExt cx="2176041" cy="125554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525832F-8DA9-4889-B3C6-3040387C2BAD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D8A4034-6A61-4A8F-AE98-21A83D563B1C}"/>
                </a:ext>
              </a:extLst>
            </p:cNvPr>
            <p:cNvSpPr txBox="1"/>
            <p:nvPr/>
          </p:nvSpPr>
          <p:spPr>
            <a:xfrm>
              <a:off x="3645214" y="7463051"/>
              <a:ext cx="18982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時間來到六天後的夜晚，艾爾將要交給阿帕拉的信交給峯一，並和他道別</a:t>
              </a:r>
            </a:p>
          </p:txBody>
        </p:sp>
      </p:grp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786E208-5385-448E-BAEA-E83D53659369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4800599" y="6036930"/>
            <a:ext cx="1" cy="6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D33339E-E9C9-4045-A72F-5B229CB11375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 flipH="1">
            <a:off x="4800600" y="4748467"/>
            <a:ext cx="90779" cy="24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2E3F681-80FC-4768-B288-8C40104949CB}"/>
              </a:ext>
            </a:extLst>
          </p:cNvPr>
          <p:cNvGrpSpPr/>
          <p:nvPr/>
        </p:nvGrpSpPr>
        <p:grpSpPr>
          <a:xfrm>
            <a:off x="3712579" y="8308891"/>
            <a:ext cx="2176041" cy="1255544"/>
            <a:chOff x="3506316" y="7302474"/>
            <a:chExt cx="2176041" cy="125554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584F234-640F-476B-B655-0009990E81B3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78B1683-98A6-4524-A767-C0E3F7F1272F}"/>
                </a:ext>
              </a:extLst>
            </p:cNvPr>
            <p:cNvSpPr txBox="1"/>
            <p:nvPr/>
          </p:nvSpPr>
          <p:spPr>
            <a:xfrm>
              <a:off x="3645214" y="7463051"/>
              <a:ext cx="18982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早上鐘響前，娜莉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將具有腐蝕性的霧散至管理局周遭的街上，導致監視器無法使用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1135F9B3-00A6-4AF4-9DC3-8194588F6147}"/>
              </a:ext>
            </a:extLst>
          </p:cNvPr>
          <p:cNvGrpSpPr/>
          <p:nvPr/>
        </p:nvGrpSpPr>
        <p:grpSpPr>
          <a:xfrm>
            <a:off x="3712579" y="10405993"/>
            <a:ext cx="2176041" cy="1255544"/>
            <a:chOff x="3506316" y="7302474"/>
            <a:chExt cx="2176041" cy="125554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5E808AE-ECC4-42CA-9213-020CA65117E0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924805F8-39F4-40FB-B30E-243CA8F68279}"/>
                </a:ext>
              </a:extLst>
            </p:cNvPr>
            <p:cNvSpPr txBox="1"/>
            <p:nvPr/>
          </p:nvSpPr>
          <p:spPr>
            <a:xfrm>
              <a:off x="3645214" y="7385759"/>
              <a:ext cx="18982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鐘響後，機器人走出管理局試圖修復；和艾爾、娜莉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的手下衝進管理局一樓</a:t>
              </a:r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5485BE8-3442-4352-9D89-01FA8E7FBC91}"/>
              </a:ext>
            </a:extLst>
          </p:cNvPr>
          <p:cNvCxnSpPr>
            <a:stCxn id="50" idx="2"/>
            <a:endCxn id="71" idx="0"/>
          </p:cNvCxnSpPr>
          <p:nvPr/>
        </p:nvCxnSpPr>
        <p:spPr>
          <a:xfrm>
            <a:off x="4800600" y="7961187"/>
            <a:ext cx="0" cy="34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5C1372C4-C32F-4D9D-ABE8-7266950FA739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flipH="1">
            <a:off x="4800599" y="9564435"/>
            <a:ext cx="1" cy="92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392CB06-82BA-4E3C-9AFB-C0792FD90BCA}"/>
              </a:ext>
            </a:extLst>
          </p:cNvPr>
          <p:cNvGrpSpPr/>
          <p:nvPr/>
        </p:nvGrpSpPr>
        <p:grpSpPr>
          <a:xfrm>
            <a:off x="4000165" y="364787"/>
            <a:ext cx="1546535" cy="1040100"/>
            <a:chOff x="3859844" y="7302474"/>
            <a:chExt cx="1546535" cy="10401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0745B7D-F92A-4395-9330-AD1F100C2B90}"/>
                </a:ext>
              </a:extLst>
            </p:cNvPr>
            <p:cNvSpPr/>
            <p:nvPr/>
          </p:nvSpPr>
          <p:spPr>
            <a:xfrm>
              <a:off x="3859844" y="730247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DB2066AF-CEBC-4A11-8313-E847B5642C39}"/>
                </a:ext>
              </a:extLst>
            </p:cNvPr>
            <p:cNvSpPr txBox="1"/>
            <p:nvPr/>
          </p:nvSpPr>
          <p:spPr>
            <a:xfrm>
              <a:off x="3950623" y="7668635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說明來意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52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39B1B09-4893-49FE-BCB7-548835E10A34}"/>
              </a:ext>
            </a:extLst>
          </p:cNvPr>
          <p:cNvGrpSpPr/>
          <p:nvPr/>
        </p:nvGrpSpPr>
        <p:grpSpPr>
          <a:xfrm>
            <a:off x="3712580" y="732789"/>
            <a:ext cx="2176041" cy="1255544"/>
            <a:chOff x="3506316" y="7302474"/>
            <a:chExt cx="2176041" cy="12555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7B92D62-4C8C-44E5-BA99-00A9BF0E3B75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FAF2054-2BBE-4750-9458-F5B0A371BF88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艾爾成功找到向上的樓梯，發現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2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樓以上是空的，只有一到螺旋梯往上，螺旋梯頂有一扇門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320EDE85-4A82-4D92-A7D6-9F1CE1EDC2C6}"/>
              </a:ext>
            </a:extLst>
          </p:cNvPr>
          <p:cNvGrpSpPr/>
          <p:nvPr/>
        </p:nvGrpSpPr>
        <p:grpSpPr>
          <a:xfrm>
            <a:off x="3712580" y="2330096"/>
            <a:ext cx="2176041" cy="1255544"/>
            <a:chOff x="3506316" y="7302474"/>
            <a:chExt cx="2176041" cy="12555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F4A506-FE51-4B86-9078-2FD4E4B3150B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C0BEDB4-5619-4438-A2D3-BFA8E89FFB5B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一行人一踏上螺旋梯，整棟大樓開始警鈴大作，機器人從一旁的牆壁、通往一樓的樓梯中傾瀉而出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0430A8-A8A1-4E23-8988-D32A2AD117CE}"/>
              </a:ext>
            </a:extLst>
          </p:cNvPr>
          <p:cNvGrpSpPr/>
          <p:nvPr/>
        </p:nvGrpSpPr>
        <p:grpSpPr>
          <a:xfrm>
            <a:off x="3712580" y="4020000"/>
            <a:ext cx="2176041" cy="1470988"/>
            <a:chOff x="3506316" y="7302474"/>
            <a:chExt cx="2176041" cy="14709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975211-76B1-4184-8508-CCCF92C0E104}"/>
                </a:ext>
              </a:extLst>
            </p:cNvPr>
            <p:cNvSpPr/>
            <p:nvPr/>
          </p:nvSpPr>
          <p:spPr>
            <a:xfrm>
              <a:off x="3506316" y="7302474"/>
              <a:ext cx="2176041" cy="1470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8B0F6BF-DAC4-4251-BA1F-98DECAF07455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一行人掙扎著往上衝，機器人開始辨識他們的身分，而隨著機器人逐漸辨識出身分，被辨識出的人便突然吐血倒下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C460348-C8C5-465A-ABF6-08248D44CD90}"/>
              </a:ext>
            </a:extLst>
          </p:cNvPr>
          <p:cNvGrpSpPr/>
          <p:nvPr/>
        </p:nvGrpSpPr>
        <p:grpSpPr>
          <a:xfrm>
            <a:off x="3712580" y="5871949"/>
            <a:ext cx="2176041" cy="1003413"/>
            <a:chOff x="3506316" y="7302474"/>
            <a:chExt cx="2176041" cy="1003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E9A8AA-61A0-44E4-8FDC-A905BA0D5A48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58801B-02C8-4D98-82D5-460210EFD563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艾爾終於衝到門前，門的材質有些奇怪，門上有一個電子鎖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9DCD961-CBE3-4363-9899-432C84842EAD}"/>
              </a:ext>
            </a:extLst>
          </p:cNvPr>
          <p:cNvGrpSpPr/>
          <p:nvPr/>
        </p:nvGrpSpPr>
        <p:grpSpPr>
          <a:xfrm>
            <a:off x="2265746" y="7226187"/>
            <a:ext cx="2176041" cy="1003413"/>
            <a:chOff x="3506316" y="7302474"/>
            <a:chExt cx="2176041" cy="10034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8454A0-E923-4AAE-82AF-259179C7ADFA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9047181-A02E-4AB0-AA5B-18F659759034}"/>
                </a:ext>
              </a:extLst>
            </p:cNvPr>
            <p:cNvSpPr txBox="1"/>
            <p:nvPr/>
          </p:nvSpPr>
          <p:spPr>
            <a:xfrm>
              <a:off x="3645214" y="7650291"/>
              <a:ext cx="18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請紫動用能力開鎖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09502D3-7582-4BED-9BBC-F7D8EBBB783D}"/>
              </a:ext>
            </a:extLst>
          </p:cNvPr>
          <p:cNvGrpSpPr/>
          <p:nvPr/>
        </p:nvGrpSpPr>
        <p:grpSpPr>
          <a:xfrm>
            <a:off x="5298312" y="7226187"/>
            <a:ext cx="2176041" cy="1003413"/>
            <a:chOff x="3506316" y="7302474"/>
            <a:chExt cx="2176041" cy="100341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4BD94A-8B67-4480-AB33-DFFA8BC318F2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C46946B-3C76-4C29-864B-0F78E96810C6}"/>
                </a:ext>
              </a:extLst>
            </p:cNvPr>
            <p:cNvSpPr txBox="1"/>
            <p:nvPr/>
          </p:nvSpPr>
          <p:spPr>
            <a:xfrm>
              <a:off x="3645214" y="7650291"/>
              <a:ext cx="18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直接開槍把鎖打壞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1FE65E7-2E69-44BC-8EC0-F1447D2A7277}"/>
              </a:ext>
            </a:extLst>
          </p:cNvPr>
          <p:cNvGrpSpPr/>
          <p:nvPr/>
        </p:nvGrpSpPr>
        <p:grpSpPr>
          <a:xfrm>
            <a:off x="3712579" y="8610561"/>
            <a:ext cx="2176041" cy="1003413"/>
            <a:chOff x="3506316" y="7302474"/>
            <a:chExt cx="2176041" cy="10034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0DFC8AF-4326-4615-832D-CBFA93D903C3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013D429-C35E-459E-A962-2B0A3F9EE052}"/>
                </a:ext>
              </a:extLst>
            </p:cNvPr>
            <p:cNvSpPr txBox="1"/>
            <p:nvPr/>
          </p:nvSpPr>
          <p:spPr>
            <a:xfrm>
              <a:off x="3645215" y="7454116"/>
              <a:ext cx="18982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艾爾用力打開門的瞬間，所有機器人停止了運作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4E3D20-7AF6-4DAD-86D4-E7029B20B7A9}"/>
              </a:ext>
            </a:extLst>
          </p:cNvPr>
          <p:cNvGrpSpPr/>
          <p:nvPr/>
        </p:nvGrpSpPr>
        <p:grpSpPr>
          <a:xfrm>
            <a:off x="3712579" y="10014202"/>
            <a:ext cx="2176041" cy="1334971"/>
            <a:chOff x="3506316" y="7302474"/>
            <a:chExt cx="2176041" cy="13349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ADC753-AC1F-4346-9B86-409C57001FFB}"/>
                </a:ext>
              </a:extLst>
            </p:cNvPr>
            <p:cNvSpPr/>
            <p:nvPr/>
          </p:nvSpPr>
          <p:spPr>
            <a:xfrm>
              <a:off x="3506316" y="7302474"/>
              <a:ext cx="2176041" cy="1334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CE5551E-A8B5-4AD4-B605-21990D7B13A0}"/>
                </a:ext>
              </a:extLst>
            </p:cNvPr>
            <p:cNvSpPr txBox="1"/>
            <p:nvPr/>
          </p:nvSpPr>
          <p:spPr>
            <a:xfrm>
              <a:off x="3645215" y="7454116"/>
              <a:ext cx="18982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艾爾和紫進入了一個佈滿數據螢幕的空間，兩任走進看著最大的螢幕，螢幕上有許多人的資料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7B1AA7A-977B-46BA-BB85-B98604B540D2}"/>
              </a:ext>
            </a:extLst>
          </p:cNvPr>
          <p:cNvGrpSpPr/>
          <p:nvPr/>
        </p:nvGrpSpPr>
        <p:grpSpPr>
          <a:xfrm>
            <a:off x="3916681" y="11555979"/>
            <a:ext cx="1767836" cy="1084542"/>
            <a:chOff x="3710418" y="7457128"/>
            <a:chExt cx="1767836" cy="108454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BAC004B-BB05-46B6-8C8E-2FAF603D7713}"/>
                </a:ext>
              </a:extLst>
            </p:cNvPr>
            <p:cNvSpPr/>
            <p:nvPr/>
          </p:nvSpPr>
          <p:spPr>
            <a:xfrm>
              <a:off x="3710418" y="7457128"/>
              <a:ext cx="1767836" cy="1084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AE71FBF-DF0A-4E8D-922C-167927DF0599}"/>
                </a:ext>
              </a:extLst>
            </p:cNvPr>
            <p:cNvSpPr txBox="1"/>
            <p:nvPr/>
          </p:nvSpPr>
          <p:spPr>
            <a:xfrm>
              <a:off x="3801470" y="7752755"/>
              <a:ext cx="1585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螢幕突然出現兩人的資料</a:t>
              </a:r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E2904CA-29CA-48B3-95D6-568EF0DC61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800600" y="1988333"/>
            <a:ext cx="1" cy="34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4CBC917-A249-42A5-9E4E-6F314559351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800600" y="3585640"/>
            <a:ext cx="1" cy="4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473C87E-1B91-4A15-909B-CACFDEA11563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800600" y="5490988"/>
            <a:ext cx="1" cy="3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C0AB032-3E41-41EE-BA7B-1E09DB085DF9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3353767" y="6875362"/>
            <a:ext cx="1446834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F8F784B-6275-4911-A38F-FC6C4F071EE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800601" y="6875362"/>
            <a:ext cx="1585732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13CA9E4-CD93-4422-B9C9-D26721F23291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3353767" y="8229600"/>
            <a:ext cx="1446833" cy="3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5AED0AA-2102-4EE0-8ECF-F3AD940B2BC6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flipH="1">
            <a:off x="4800600" y="8229600"/>
            <a:ext cx="1585733" cy="3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B971A5-CE5D-43A2-A032-8F3667EBC42F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4800600" y="9613974"/>
            <a:ext cx="0" cy="40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4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378C7D5-DB43-425C-B17A-15A64945B9A4}"/>
              </a:ext>
            </a:extLst>
          </p:cNvPr>
          <p:cNvGrpSpPr/>
          <p:nvPr/>
        </p:nvGrpSpPr>
        <p:grpSpPr>
          <a:xfrm>
            <a:off x="3712579" y="337707"/>
            <a:ext cx="2176041" cy="1003413"/>
            <a:chOff x="3506316" y="7302474"/>
            <a:chExt cx="2176041" cy="10034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E71247-12B9-4AB0-A544-63A2850969EF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D1AEC32-9F65-4098-A8AB-6058DBC026AE}"/>
                </a:ext>
              </a:extLst>
            </p:cNvPr>
            <p:cNvSpPr txBox="1"/>
            <p:nvPr/>
          </p:nvSpPr>
          <p:spPr>
            <a:xfrm>
              <a:off x="3666385" y="7351780"/>
              <a:ext cx="1855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四周螢幕突然出現一張人像，接著響起都不屬於兩人的聲音：你們為何而來？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34C43EF-4203-48A4-9E6C-7477CF2C7B73}"/>
              </a:ext>
            </a:extLst>
          </p:cNvPr>
          <p:cNvGrpSpPr/>
          <p:nvPr/>
        </p:nvGrpSpPr>
        <p:grpSpPr>
          <a:xfrm>
            <a:off x="3712580" y="1800747"/>
            <a:ext cx="2176041" cy="1003413"/>
            <a:chOff x="3506316" y="7302474"/>
            <a:chExt cx="2176041" cy="1003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342FEA4-6E73-4A64-9E62-A983A16A09FB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941707D-9F6D-4CDF-B52E-B98E6B809720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紫反問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他是誰，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自我介紹後直接問他們是不是要離開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C2785C9-5063-44BC-8E6A-D41D0ADF9A05}"/>
              </a:ext>
            </a:extLst>
          </p:cNvPr>
          <p:cNvGrpSpPr/>
          <p:nvPr/>
        </p:nvGrpSpPr>
        <p:grpSpPr>
          <a:xfrm>
            <a:off x="3712580" y="3210447"/>
            <a:ext cx="2176041" cy="1003413"/>
            <a:chOff x="3506316" y="7302474"/>
            <a:chExt cx="2176041" cy="10034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EB23D1-9D1C-424E-8916-729E8756C3F4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DECB617-FDC1-41BC-9F51-F0CD6FFA77B7}"/>
                </a:ext>
              </a:extLst>
            </p:cNvPr>
            <p:cNvSpPr txBox="1"/>
            <p:nvPr/>
          </p:nvSpPr>
          <p:spPr>
            <a:xfrm>
              <a:off x="3605426" y="7410248"/>
              <a:ext cx="19998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艾爾回答是，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卻暴怒伸出機械手，指控艾爾違反他們的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約定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36B99E5-5D11-4656-90F9-0487C8C75820}"/>
              </a:ext>
            </a:extLst>
          </p:cNvPr>
          <p:cNvGrpSpPr/>
          <p:nvPr/>
        </p:nvGrpSpPr>
        <p:grpSpPr>
          <a:xfrm>
            <a:off x="3712580" y="4620147"/>
            <a:ext cx="2176041" cy="1003413"/>
            <a:chOff x="3506316" y="7302474"/>
            <a:chExt cx="2176041" cy="100341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59B5FCE-1BC5-4FAC-B641-9F00FDB7D083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17968EC-7042-43C7-8671-5711CEB0537E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準備要向外界回報艾爾和紫的消息，卻發現訊號被紫切斷了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B28C8A1-6381-44D3-A202-22D9BC034317}"/>
              </a:ext>
            </a:extLst>
          </p:cNvPr>
          <p:cNvGrpSpPr/>
          <p:nvPr/>
        </p:nvGrpSpPr>
        <p:grpSpPr>
          <a:xfrm>
            <a:off x="3712579" y="6022227"/>
            <a:ext cx="2176041" cy="1003413"/>
            <a:chOff x="3506316" y="7302474"/>
            <a:chExt cx="2176041" cy="100341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2773E5-57B9-4D8D-B276-ADE424839D6C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6F543CD-EA89-4B3F-8D67-C778C34A833E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艾爾重述了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“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約定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，告訴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自己對自由的嚮往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8DB19FB-0302-42E0-8BCB-443999D8308D}"/>
              </a:ext>
            </a:extLst>
          </p:cNvPr>
          <p:cNvGrpSpPr/>
          <p:nvPr/>
        </p:nvGrpSpPr>
        <p:grpSpPr>
          <a:xfrm>
            <a:off x="3712579" y="7340487"/>
            <a:ext cx="2176041" cy="1003413"/>
            <a:chOff x="3506316" y="7302474"/>
            <a:chExt cx="2176041" cy="10034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F9F0070-FD28-40A6-A0BE-248511A41F91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AD7703E-CFA5-481F-8005-1CACA0322DA3}"/>
                </a:ext>
              </a:extLst>
            </p:cNvPr>
            <p:cNvSpPr txBox="1"/>
            <p:nvPr/>
          </p:nvSpPr>
          <p:spPr>
            <a:xfrm>
              <a:off x="3666386" y="7335381"/>
              <a:ext cx="1855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AI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因為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自由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意義的衝擊陷入混亂，艾爾趁機破開了通往頂樓的門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905F6CB-064A-4B2E-8946-20F5204975CC}"/>
              </a:ext>
            </a:extLst>
          </p:cNvPr>
          <p:cNvGrpSpPr/>
          <p:nvPr/>
        </p:nvGrpSpPr>
        <p:grpSpPr>
          <a:xfrm>
            <a:off x="3712578" y="8773047"/>
            <a:ext cx="2176041" cy="1003413"/>
            <a:chOff x="3506316" y="7302474"/>
            <a:chExt cx="2176041" cy="100341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9E284DB-54A7-4C33-8240-727DA1E6E43D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B86D003-7390-4980-8F1C-632820D8E24E}"/>
                </a:ext>
              </a:extLst>
            </p:cNvPr>
            <p:cNvSpPr txBox="1"/>
            <p:nvPr/>
          </p:nvSpPr>
          <p:spPr>
            <a:xfrm>
              <a:off x="3666386" y="7542570"/>
              <a:ext cx="185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紫和艾爾順利搭上直昇機離去</a:t>
              </a: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B6455AD-DC97-4D85-8E64-8E3555B758FC}"/>
              </a:ext>
            </a:extLst>
          </p:cNvPr>
          <p:cNvCxnSpPr/>
          <p:nvPr/>
        </p:nvCxnSpPr>
        <p:spPr>
          <a:xfrm>
            <a:off x="4800599" y="1341120"/>
            <a:ext cx="1" cy="4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C9D2159-2622-493F-8BB0-45ECF72F869D}"/>
              </a:ext>
            </a:extLst>
          </p:cNvPr>
          <p:cNvCxnSpPr/>
          <p:nvPr/>
        </p:nvCxnSpPr>
        <p:spPr>
          <a:xfrm>
            <a:off x="4800599" y="2804160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D445392-B3B7-4BE7-9591-2B0E48C61D63}"/>
              </a:ext>
            </a:extLst>
          </p:cNvPr>
          <p:cNvCxnSpPr/>
          <p:nvPr/>
        </p:nvCxnSpPr>
        <p:spPr>
          <a:xfrm>
            <a:off x="4800599" y="5623560"/>
            <a:ext cx="0" cy="39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F2FFBA7-A51D-48D2-BA77-2085241BFF28}"/>
              </a:ext>
            </a:extLst>
          </p:cNvPr>
          <p:cNvCxnSpPr/>
          <p:nvPr/>
        </p:nvCxnSpPr>
        <p:spPr>
          <a:xfrm>
            <a:off x="4800599" y="7025640"/>
            <a:ext cx="0" cy="3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0190EDC-ABA9-4026-96FB-6C9AE7BD7153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4800601" y="4213860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68ACEEC-86AE-4A32-A243-3456D643CE8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4800599" y="8327501"/>
            <a:ext cx="1" cy="44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6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4B653A2A-BE06-44B1-994D-AE19F48C2D5F}"/>
              </a:ext>
            </a:extLst>
          </p:cNvPr>
          <p:cNvGrpSpPr/>
          <p:nvPr/>
        </p:nvGrpSpPr>
        <p:grpSpPr>
          <a:xfrm>
            <a:off x="3576551" y="1426491"/>
            <a:ext cx="1546535" cy="778967"/>
            <a:chOff x="2061633" y="220098"/>
            <a:chExt cx="1546535" cy="7789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6C7DCB-D4CD-4237-88CD-2016030463D4}"/>
                </a:ext>
              </a:extLst>
            </p:cNvPr>
            <p:cNvSpPr/>
            <p:nvPr/>
          </p:nvSpPr>
          <p:spPr>
            <a:xfrm>
              <a:off x="2061633" y="220098"/>
              <a:ext cx="1546535" cy="778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003C135-239C-41BA-9770-9996ECEAA387}"/>
                </a:ext>
              </a:extLst>
            </p:cNvPr>
            <p:cNvSpPr txBox="1"/>
            <p:nvPr/>
          </p:nvSpPr>
          <p:spPr>
            <a:xfrm>
              <a:off x="2152412" y="455692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在角落觀察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DF46AC2-8CAB-4C69-BE8A-0F3C4C85286E}"/>
              </a:ext>
            </a:extLst>
          </p:cNvPr>
          <p:cNvGrpSpPr/>
          <p:nvPr/>
        </p:nvGrpSpPr>
        <p:grpSpPr>
          <a:xfrm>
            <a:off x="3466764" y="2434186"/>
            <a:ext cx="1546535" cy="778967"/>
            <a:chOff x="2061633" y="220098"/>
            <a:chExt cx="1546535" cy="77896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D62707-C998-4C39-A569-260E3204F8E1}"/>
                </a:ext>
              </a:extLst>
            </p:cNvPr>
            <p:cNvSpPr/>
            <p:nvPr/>
          </p:nvSpPr>
          <p:spPr>
            <a:xfrm>
              <a:off x="2061633" y="220098"/>
              <a:ext cx="1546535" cy="77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7A624F5-C7CE-40D6-A9C5-518C496C3831}"/>
                </a:ext>
              </a:extLst>
            </p:cNvPr>
            <p:cNvSpPr txBox="1"/>
            <p:nvPr/>
          </p:nvSpPr>
          <p:spPr>
            <a:xfrm>
              <a:off x="2061634" y="471210"/>
              <a:ext cx="1546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見到紫使用能力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EFF0ECF-C42A-4530-8037-35B861F68B08}"/>
              </a:ext>
            </a:extLst>
          </p:cNvPr>
          <p:cNvGrpSpPr/>
          <p:nvPr/>
        </p:nvGrpSpPr>
        <p:grpSpPr>
          <a:xfrm>
            <a:off x="3688143" y="3900063"/>
            <a:ext cx="1546535" cy="778967"/>
            <a:chOff x="2061633" y="220098"/>
            <a:chExt cx="1546535" cy="77896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CC8A2C-8458-403C-BE6A-9C27AFEA8E63}"/>
                </a:ext>
              </a:extLst>
            </p:cNvPr>
            <p:cNvSpPr/>
            <p:nvPr/>
          </p:nvSpPr>
          <p:spPr>
            <a:xfrm>
              <a:off x="2061633" y="220098"/>
              <a:ext cx="1546535" cy="77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BA39BC9-7668-4DB3-A40E-FD604F0CA7AB}"/>
                </a:ext>
              </a:extLst>
            </p:cNvPr>
            <p:cNvSpPr txBox="1"/>
            <p:nvPr/>
          </p:nvSpPr>
          <p:spPr>
            <a:xfrm>
              <a:off x="2164020" y="359437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艾爾對紫感到懷疑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6A78867-8186-489B-BE32-3E6DBF491BE7}"/>
              </a:ext>
            </a:extLst>
          </p:cNvPr>
          <p:cNvGrpSpPr/>
          <p:nvPr/>
        </p:nvGrpSpPr>
        <p:grpSpPr>
          <a:xfrm>
            <a:off x="3688143" y="5259123"/>
            <a:ext cx="1546535" cy="866537"/>
            <a:chOff x="2061633" y="220098"/>
            <a:chExt cx="1546535" cy="8665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44BD5E-A807-4101-9766-7C747E26F4FF}"/>
                </a:ext>
              </a:extLst>
            </p:cNvPr>
            <p:cNvSpPr/>
            <p:nvPr/>
          </p:nvSpPr>
          <p:spPr>
            <a:xfrm>
              <a:off x="2061633" y="220098"/>
              <a:ext cx="1546535" cy="86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D7642D1-007D-424A-9230-DB1564FD7BF7}"/>
                </a:ext>
              </a:extLst>
            </p:cNvPr>
            <p:cNvSpPr txBox="1"/>
            <p:nvPr/>
          </p:nvSpPr>
          <p:spPr>
            <a:xfrm>
              <a:off x="2152412" y="323032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隔天艾爾詢問紫是否有超能力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0AC3FA3-6FFD-42D4-BD39-34C316B852C0}"/>
              </a:ext>
            </a:extLst>
          </p:cNvPr>
          <p:cNvGrpSpPr/>
          <p:nvPr/>
        </p:nvGrpSpPr>
        <p:grpSpPr>
          <a:xfrm>
            <a:off x="3820966" y="6758553"/>
            <a:ext cx="1546535" cy="778967"/>
            <a:chOff x="2024131" y="539782"/>
            <a:chExt cx="1546535" cy="77896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C2A20CE-4688-44D4-A395-E3F279E6E69B}"/>
                </a:ext>
              </a:extLst>
            </p:cNvPr>
            <p:cNvSpPr/>
            <p:nvPr/>
          </p:nvSpPr>
          <p:spPr>
            <a:xfrm>
              <a:off x="2024131" y="539782"/>
              <a:ext cx="1546535" cy="77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2A56712-C5A0-450C-A72B-9144A524F964}"/>
                </a:ext>
              </a:extLst>
            </p:cNvPr>
            <p:cNvSpPr txBox="1"/>
            <p:nvPr/>
          </p:nvSpPr>
          <p:spPr>
            <a:xfrm>
              <a:off x="2114910" y="675021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紫回答沒有並轉移話題</a:t>
              </a: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0BB660-D304-4875-8193-E04E743C39A3}"/>
              </a:ext>
            </a:extLst>
          </p:cNvPr>
          <p:cNvCxnSpPr>
            <a:cxnSpLocks/>
            <a:stCxn id="70" idx="2"/>
            <a:endCxn id="8" idx="0"/>
          </p:cNvCxnSpPr>
          <p:nvPr/>
        </p:nvCxnSpPr>
        <p:spPr>
          <a:xfrm flipH="1">
            <a:off x="4349819" y="1184094"/>
            <a:ext cx="35172" cy="24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7D4BF89-0AE7-417A-BE19-C9EEDAE249A2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240032" y="2205458"/>
            <a:ext cx="109787" cy="22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042ECCC-CE6F-4A26-96B6-FD84AF136F2C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4240032" y="3213153"/>
            <a:ext cx="221379" cy="6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67F9620-096E-442F-8CE7-22A721E4664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461411" y="4679030"/>
            <a:ext cx="0" cy="5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37F1850-FFBA-457B-AA7E-BC0F5CDBA825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4461410" y="6100721"/>
            <a:ext cx="132824" cy="6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FBE8869-88FC-46E6-97BE-2BA6A6A1333F}"/>
              </a:ext>
            </a:extLst>
          </p:cNvPr>
          <p:cNvGrpSpPr/>
          <p:nvPr/>
        </p:nvGrpSpPr>
        <p:grpSpPr>
          <a:xfrm>
            <a:off x="3614324" y="203994"/>
            <a:ext cx="1509964" cy="980100"/>
            <a:chOff x="5646299" y="9944109"/>
            <a:chExt cx="1199965" cy="800771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311A972-DE95-4029-B7D6-85B2AB3FBA42}"/>
                </a:ext>
              </a:extLst>
            </p:cNvPr>
            <p:cNvSpPr/>
            <p:nvPr/>
          </p:nvSpPr>
          <p:spPr>
            <a:xfrm>
              <a:off x="5646299" y="9944109"/>
              <a:ext cx="1199965" cy="74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C75E47F2-67A7-4419-9A8D-07DEA63BB9F3}"/>
                </a:ext>
              </a:extLst>
            </p:cNvPr>
            <p:cNvSpPr txBox="1"/>
            <p:nvPr/>
          </p:nvSpPr>
          <p:spPr>
            <a:xfrm>
              <a:off x="5684665" y="10006216"/>
              <a:ext cx="11481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幾天後，艾爾無意間看到紫獨自對著陰影說話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099B2E04-FFEB-4158-AE93-37D15B6B9FEC}"/>
              </a:ext>
            </a:extLst>
          </p:cNvPr>
          <p:cNvGrpSpPr/>
          <p:nvPr/>
        </p:nvGrpSpPr>
        <p:grpSpPr>
          <a:xfrm>
            <a:off x="3820965" y="7953016"/>
            <a:ext cx="1546535" cy="1194463"/>
            <a:chOff x="2061633" y="220098"/>
            <a:chExt cx="1546535" cy="119446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5AB07FB-4A5B-40D7-B045-204A5121E7C2}"/>
                </a:ext>
              </a:extLst>
            </p:cNvPr>
            <p:cNvSpPr/>
            <p:nvPr/>
          </p:nvSpPr>
          <p:spPr>
            <a:xfrm>
              <a:off x="2061633" y="220098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82950E1B-17C0-491A-9531-88D8E721C75A}"/>
                </a:ext>
              </a:extLst>
            </p:cNvPr>
            <p:cNvSpPr txBox="1"/>
            <p:nvPr/>
          </p:nvSpPr>
          <p:spPr>
            <a:xfrm>
              <a:off x="2152413" y="555719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艾爾對紫更加懷疑</a:t>
              </a:r>
            </a:p>
          </p:txBody>
        </p:sp>
      </p:grp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8046126-F354-496F-94B8-3DCE6DF2C54A}"/>
              </a:ext>
            </a:extLst>
          </p:cNvPr>
          <p:cNvCxnSpPr>
            <a:cxnSpLocks/>
            <a:stCxn id="30" idx="2"/>
            <a:endCxn id="72" idx="0"/>
          </p:cNvCxnSpPr>
          <p:nvPr/>
        </p:nvCxnSpPr>
        <p:spPr>
          <a:xfrm flipH="1">
            <a:off x="4594233" y="7537520"/>
            <a:ext cx="1" cy="4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B51E8C6-289C-4F70-B153-A8517CB6E559}"/>
              </a:ext>
            </a:extLst>
          </p:cNvPr>
          <p:cNvGrpSpPr/>
          <p:nvPr/>
        </p:nvGrpSpPr>
        <p:grpSpPr>
          <a:xfrm>
            <a:off x="3730187" y="9573988"/>
            <a:ext cx="1546535" cy="778967"/>
            <a:chOff x="2015928" y="160214"/>
            <a:chExt cx="1546535" cy="119446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01F1CE6-87A2-42C0-A611-AA83F3E36814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521058C0-DE53-453C-9D33-3E9342F9E631}"/>
                </a:ext>
              </a:extLst>
            </p:cNvPr>
            <p:cNvSpPr txBox="1"/>
            <p:nvPr/>
          </p:nvSpPr>
          <p:spPr>
            <a:xfrm>
              <a:off x="2106707" y="379477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艾爾向峯一詢問對紫的看法</a:t>
              </a:r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F42021B0-9428-4CB7-BC19-E7D3F14A4C04}"/>
              </a:ext>
            </a:extLst>
          </p:cNvPr>
          <p:cNvGrpSpPr/>
          <p:nvPr/>
        </p:nvGrpSpPr>
        <p:grpSpPr>
          <a:xfrm>
            <a:off x="3730187" y="10886169"/>
            <a:ext cx="1546535" cy="1177214"/>
            <a:chOff x="2015928" y="160214"/>
            <a:chExt cx="1546535" cy="135192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9ADDE99-5AE2-48A7-8E15-7735ACDB658D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C5797F29-E861-49B5-8F4D-5E71812B1951}"/>
                </a:ext>
              </a:extLst>
            </p:cNvPr>
            <p:cNvSpPr txBox="1"/>
            <p:nvPr/>
          </p:nvSpPr>
          <p:spPr>
            <a:xfrm>
              <a:off x="2106707" y="379477"/>
              <a:ext cx="1364976" cy="113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阿帕拉前來邀請紫和艾爾去賭場</a:t>
              </a:r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256F110-21CA-402D-BA52-ADC0BE7606D4}"/>
              </a:ext>
            </a:extLst>
          </p:cNvPr>
          <p:cNvCxnSpPr>
            <a:cxnSpLocks/>
            <a:stCxn id="72" idx="2"/>
            <a:endCxn id="83" idx="0"/>
          </p:cNvCxnSpPr>
          <p:nvPr/>
        </p:nvCxnSpPr>
        <p:spPr>
          <a:xfrm flipH="1">
            <a:off x="4503455" y="9147479"/>
            <a:ext cx="90778" cy="42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97EF20BA-06E8-43C4-A6E3-73AB8DFDFBC3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>
            <a:off x="4503455" y="10352955"/>
            <a:ext cx="0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A14C9A5-35B1-417A-8988-D2137697483F}"/>
              </a:ext>
            </a:extLst>
          </p:cNvPr>
          <p:cNvGrpSpPr/>
          <p:nvPr/>
        </p:nvGrpSpPr>
        <p:grpSpPr>
          <a:xfrm>
            <a:off x="3730187" y="243069"/>
            <a:ext cx="1546535" cy="1040100"/>
            <a:chOff x="2015928" y="160214"/>
            <a:chExt cx="1546535" cy="11944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6B4566-4446-4883-9B85-CB2F804A213F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6A8B5FA-1FAD-4EB8-AA51-BF5C0A92AF74}"/>
                </a:ext>
              </a:extLst>
            </p:cNvPr>
            <p:cNvSpPr txBox="1"/>
            <p:nvPr/>
          </p:nvSpPr>
          <p:spPr>
            <a:xfrm>
              <a:off x="2106707" y="379477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阿帕拉設局支開艾爾，逼供紫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3717FB03-E7EF-49E2-9641-DA31122E1232}"/>
              </a:ext>
            </a:extLst>
          </p:cNvPr>
          <p:cNvGrpSpPr/>
          <p:nvPr/>
        </p:nvGrpSpPr>
        <p:grpSpPr>
          <a:xfrm>
            <a:off x="3730187" y="1474096"/>
            <a:ext cx="1546535" cy="1040100"/>
            <a:chOff x="2015928" y="160214"/>
            <a:chExt cx="1546535" cy="11944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AD107B-ED4B-42E6-B554-4133E91E5299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85F6A4-F203-4C7A-BE35-B61DC1BB51EC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紫利用能力掙脫，艾爾回來時看見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55F20FE-273B-4E21-AFC4-E94BC05B718F}"/>
              </a:ext>
            </a:extLst>
          </p:cNvPr>
          <p:cNvGrpSpPr/>
          <p:nvPr/>
        </p:nvGrpSpPr>
        <p:grpSpPr>
          <a:xfrm>
            <a:off x="3765152" y="2931196"/>
            <a:ext cx="1546535" cy="1040100"/>
            <a:chOff x="5126171" y="2899424"/>
            <a:chExt cx="1546535" cy="10401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1414CAE-0328-41DD-8DBA-A147533B0182}"/>
                </a:ext>
              </a:extLst>
            </p:cNvPr>
            <p:cNvSpPr/>
            <p:nvPr/>
          </p:nvSpPr>
          <p:spPr>
            <a:xfrm>
              <a:off x="5126171" y="289942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5A7082-F97F-41B8-A56A-FD5674BB16FA}"/>
                </a:ext>
              </a:extLst>
            </p:cNvPr>
            <p:cNvSpPr txBox="1"/>
            <p:nvPr/>
          </p:nvSpPr>
          <p:spPr>
            <a:xfrm>
              <a:off x="5216950" y="3188344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艾爾看著兩人對峙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DEB2284-1534-44C7-AD55-12683ACA35DB}"/>
              </a:ext>
            </a:extLst>
          </p:cNvPr>
          <p:cNvGrpSpPr/>
          <p:nvPr/>
        </p:nvGrpSpPr>
        <p:grpSpPr>
          <a:xfrm>
            <a:off x="3730187" y="4228444"/>
            <a:ext cx="1546535" cy="1040100"/>
            <a:chOff x="2614619" y="2899424"/>
            <a:chExt cx="1546535" cy="10401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3C5E9C-0EAA-42ED-8C09-B0434615ABA8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2D50B81-0CFD-4801-8822-167EC551BF16}"/>
                </a:ext>
              </a:extLst>
            </p:cNvPr>
            <p:cNvSpPr txBox="1"/>
            <p:nvPr/>
          </p:nvSpPr>
          <p:spPr>
            <a:xfrm>
              <a:off x="2705398" y="3188344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阿帕拉要求艾爾幫忙抓住紫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23F1B08-33CA-471B-BCD0-76A04BBA0361}"/>
              </a:ext>
            </a:extLst>
          </p:cNvPr>
          <p:cNvGrpSpPr/>
          <p:nvPr/>
        </p:nvGrpSpPr>
        <p:grpSpPr>
          <a:xfrm>
            <a:off x="2614618" y="5600044"/>
            <a:ext cx="1546535" cy="1040100"/>
            <a:chOff x="2614619" y="2899424"/>
            <a:chExt cx="1546535" cy="10401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CB085A-5CD6-482A-B7EA-5D8C3260354A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A795A01-3E01-4CC8-8395-E2CE1FF10807}"/>
                </a:ext>
              </a:extLst>
            </p:cNvPr>
            <p:cNvSpPr txBox="1"/>
            <p:nvPr/>
          </p:nvSpPr>
          <p:spPr>
            <a:xfrm>
              <a:off x="2705398" y="3188344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艾爾相信紫，拒絕幫忙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B43D5A5-B012-4DAA-8D3C-ACC1AC024045}"/>
              </a:ext>
            </a:extLst>
          </p:cNvPr>
          <p:cNvGrpSpPr/>
          <p:nvPr/>
        </p:nvGrpSpPr>
        <p:grpSpPr>
          <a:xfrm>
            <a:off x="5126171" y="5600044"/>
            <a:ext cx="1546535" cy="1040100"/>
            <a:chOff x="2614619" y="2899424"/>
            <a:chExt cx="1546535" cy="10401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05E8FC9-9063-48B7-956A-CDF88108213C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634B0E5-BAA9-40A3-BD0F-0F0A9C6B8D91}"/>
                </a:ext>
              </a:extLst>
            </p:cNvPr>
            <p:cNvSpPr txBox="1"/>
            <p:nvPr/>
          </p:nvSpPr>
          <p:spPr>
            <a:xfrm>
              <a:off x="2765170" y="3188344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艾爾不相信紫，將她抓住</a:t>
              </a:r>
            </a:p>
          </p:txBody>
        </p: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7C577EB-61F1-4577-BF82-671EB58BDF3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03455" y="1283169"/>
            <a:ext cx="0" cy="19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8D06E12-A9AC-4549-B88A-55BEC361C3C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4503455" y="2514196"/>
            <a:ext cx="34965" cy="41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844A37E-3361-43AB-BC05-AE5C3806F36C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4503455" y="3971296"/>
            <a:ext cx="34965" cy="25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05ED8D-BBA7-42ED-84E1-A7344B51A50D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3387886" y="5268544"/>
            <a:ext cx="1115569" cy="3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A70DCB8-088B-4240-BCB7-3C62C2E2C94D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>
            <a:off x="4503455" y="5268544"/>
            <a:ext cx="1395984" cy="3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A8BA024-7020-4772-98BF-3EBC068947BE}"/>
              </a:ext>
            </a:extLst>
          </p:cNvPr>
          <p:cNvGrpSpPr/>
          <p:nvPr/>
        </p:nvGrpSpPr>
        <p:grpSpPr>
          <a:xfrm>
            <a:off x="5150489" y="7012809"/>
            <a:ext cx="1546535" cy="1040100"/>
            <a:chOff x="2614619" y="2899424"/>
            <a:chExt cx="1546535" cy="10401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A97BF64-C0BD-4576-A745-57AAA4E1F577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392629B-E20A-49A5-ADF4-8F6E5BACF796}"/>
                </a:ext>
              </a:extLst>
            </p:cNvPr>
            <p:cNvSpPr txBox="1"/>
            <p:nvPr/>
          </p:nvSpPr>
          <p:spPr>
            <a:xfrm>
              <a:off x="2705398" y="3050142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紫打算再使用能力時，頭痛倒地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A7291E6-F5E5-47A5-906F-3F12161DE6DD}"/>
              </a:ext>
            </a:extLst>
          </p:cNvPr>
          <p:cNvGrpSpPr/>
          <p:nvPr/>
        </p:nvGrpSpPr>
        <p:grpSpPr>
          <a:xfrm>
            <a:off x="7543776" y="7012809"/>
            <a:ext cx="1546535" cy="1040100"/>
            <a:chOff x="2614618" y="2791702"/>
            <a:chExt cx="1546535" cy="10401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CEC99B5-AC9D-4C8F-9060-A7EA43145BCC}"/>
                </a:ext>
              </a:extLst>
            </p:cNvPr>
            <p:cNvSpPr/>
            <p:nvPr/>
          </p:nvSpPr>
          <p:spPr>
            <a:xfrm>
              <a:off x="2614618" y="2791702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2089C63-677C-4C20-BAC2-37487857609A}"/>
                </a:ext>
              </a:extLst>
            </p:cNvPr>
            <p:cNvSpPr txBox="1"/>
            <p:nvPr/>
          </p:nvSpPr>
          <p:spPr>
            <a:xfrm>
              <a:off x="2705398" y="3050142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阿帕拉向前想殺死紫</a:t>
              </a: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24666BF6-9401-4C64-B1FE-790DA9A8B36F}"/>
              </a:ext>
            </a:extLst>
          </p:cNvPr>
          <p:cNvGrpSpPr/>
          <p:nvPr/>
        </p:nvGrpSpPr>
        <p:grpSpPr>
          <a:xfrm>
            <a:off x="5019972" y="8618334"/>
            <a:ext cx="1546535" cy="1040100"/>
            <a:chOff x="2614618" y="2791702"/>
            <a:chExt cx="1546535" cy="10401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B3D7C10-9A93-4F9C-AF02-8FCC75483F43}"/>
                </a:ext>
              </a:extLst>
            </p:cNvPr>
            <p:cNvSpPr/>
            <p:nvPr/>
          </p:nvSpPr>
          <p:spPr>
            <a:xfrm>
              <a:off x="2614618" y="2791702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7EFE45C-6F6C-4D1C-8924-E6FFBB72B7B7}"/>
                </a:ext>
              </a:extLst>
            </p:cNvPr>
            <p:cNvSpPr txBox="1"/>
            <p:nvPr/>
          </p:nvSpPr>
          <p:spPr>
            <a:xfrm>
              <a:off x="2705397" y="3157863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阻止阿帕拉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44D0725D-BF7F-43A3-A005-DD0CA55042D9}"/>
              </a:ext>
            </a:extLst>
          </p:cNvPr>
          <p:cNvGrpSpPr/>
          <p:nvPr/>
        </p:nvGrpSpPr>
        <p:grpSpPr>
          <a:xfrm>
            <a:off x="7543776" y="8618333"/>
            <a:ext cx="1546535" cy="1040100"/>
            <a:chOff x="2614618" y="2791702"/>
            <a:chExt cx="1546535" cy="10401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356B51C-09B3-4BD5-8EB3-2922516EA3D1}"/>
                </a:ext>
              </a:extLst>
            </p:cNvPr>
            <p:cNvSpPr/>
            <p:nvPr/>
          </p:nvSpPr>
          <p:spPr>
            <a:xfrm>
              <a:off x="2614618" y="2791702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C168D21-111A-4FED-A6BF-EDEA30A98335}"/>
                </a:ext>
              </a:extLst>
            </p:cNvPr>
            <p:cNvSpPr txBox="1"/>
            <p:nvPr/>
          </p:nvSpPr>
          <p:spPr>
            <a:xfrm>
              <a:off x="2705397" y="3174488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旁觀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256093B-D060-40C4-883A-C4974DD8E420}"/>
              </a:ext>
            </a:extLst>
          </p:cNvPr>
          <p:cNvGrpSpPr/>
          <p:nvPr/>
        </p:nvGrpSpPr>
        <p:grpSpPr>
          <a:xfrm>
            <a:off x="2614617" y="7012809"/>
            <a:ext cx="1546535" cy="1040100"/>
            <a:chOff x="2614619" y="2899424"/>
            <a:chExt cx="1546535" cy="10401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012E59C-88D5-4293-976B-B1E36E09DD72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39849CF-3B95-446C-BB41-CACDBBEEC658}"/>
                </a:ext>
              </a:extLst>
            </p:cNvPr>
            <p:cNvSpPr txBox="1"/>
            <p:nvPr/>
          </p:nvSpPr>
          <p:spPr>
            <a:xfrm>
              <a:off x="2705398" y="3050142"/>
              <a:ext cx="1364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艾爾和紫決定幫助阿帕拉尋找兇手</a:t>
              </a: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9F532C0-4E24-4B02-8ABF-DBD3BA36EAE5}"/>
              </a:ext>
            </a:extLst>
          </p:cNvPr>
          <p:cNvGrpSpPr/>
          <p:nvPr/>
        </p:nvGrpSpPr>
        <p:grpSpPr>
          <a:xfrm>
            <a:off x="2309397" y="8618333"/>
            <a:ext cx="1546535" cy="1040100"/>
            <a:chOff x="2614619" y="2899424"/>
            <a:chExt cx="1546535" cy="10401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AFC280D-8E62-4858-A563-4133975F26B4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3628C1D8-C610-42AF-B1F5-BF60FCF325EA}"/>
                </a:ext>
              </a:extLst>
            </p:cNvPr>
            <p:cNvSpPr txBox="1"/>
            <p:nvPr/>
          </p:nvSpPr>
          <p:spPr>
            <a:xfrm>
              <a:off x="2705398" y="2972322"/>
              <a:ext cx="1364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賭場前，紫感謝艾爾的幫忙並約她明天見面</a:t>
              </a: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C68246F-37FC-4FA0-ABF8-053E5C0BA994}"/>
              </a:ext>
            </a:extLst>
          </p:cNvPr>
          <p:cNvCxnSpPr>
            <a:stCxn id="26" idx="2"/>
            <a:endCxn id="66" idx="0"/>
          </p:cNvCxnSpPr>
          <p:nvPr/>
        </p:nvCxnSpPr>
        <p:spPr>
          <a:xfrm flipH="1">
            <a:off x="3387885" y="6640144"/>
            <a:ext cx="1" cy="37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14ED55A-C4EA-4BCE-ADE4-02ABEBFE4D42}"/>
              </a:ext>
            </a:extLst>
          </p:cNvPr>
          <p:cNvCxnSpPr/>
          <p:nvPr/>
        </p:nvCxnSpPr>
        <p:spPr>
          <a:xfrm flipH="1">
            <a:off x="5923756" y="6669644"/>
            <a:ext cx="1" cy="37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C429105D-8969-442A-A1C1-350215B4D276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 flipH="1">
            <a:off x="3082665" y="8052909"/>
            <a:ext cx="305220" cy="5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7FEB2F1-201D-475A-AC06-8BD969CEEE13}"/>
              </a:ext>
            </a:extLst>
          </p:cNvPr>
          <p:cNvCxnSpPr>
            <a:stCxn id="48" idx="3"/>
            <a:endCxn id="54" idx="1"/>
          </p:cNvCxnSpPr>
          <p:nvPr/>
        </p:nvCxnSpPr>
        <p:spPr>
          <a:xfrm>
            <a:off x="6697024" y="7532859"/>
            <a:ext cx="84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DB1D347-98F1-41FB-A390-5C4350C89634}"/>
              </a:ext>
            </a:extLst>
          </p:cNvPr>
          <p:cNvCxnSpPr>
            <a:stCxn id="54" idx="2"/>
            <a:endCxn id="60" idx="0"/>
          </p:cNvCxnSpPr>
          <p:nvPr/>
        </p:nvCxnSpPr>
        <p:spPr>
          <a:xfrm flipH="1">
            <a:off x="5793240" y="8052909"/>
            <a:ext cx="2523804" cy="56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E106C19-807D-406B-86C3-4EBA01336DA0}"/>
              </a:ext>
            </a:extLst>
          </p:cNvPr>
          <p:cNvCxnSpPr>
            <a:stCxn id="54" idx="2"/>
            <a:endCxn id="63" idx="0"/>
          </p:cNvCxnSpPr>
          <p:nvPr/>
        </p:nvCxnSpPr>
        <p:spPr>
          <a:xfrm>
            <a:off x="8317044" y="8052909"/>
            <a:ext cx="0" cy="5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B06B307-6F33-433A-BE0E-240D0B92FC7C}"/>
              </a:ext>
            </a:extLst>
          </p:cNvPr>
          <p:cNvGrpSpPr/>
          <p:nvPr/>
        </p:nvGrpSpPr>
        <p:grpSpPr>
          <a:xfrm>
            <a:off x="7543776" y="10610166"/>
            <a:ext cx="1546535" cy="1040100"/>
            <a:chOff x="2614618" y="2791702"/>
            <a:chExt cx="1546535" cy="10401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64B3DE7-5F48-47F0-B64B-285FB8CBF6C4}"/>
                </a:ext>
              </a:extLst>
            </p:cNvPr>
            <p:cNvSpPr/>
            <p:nvPr/>
          </p:nvSpPr>
          <p:spPr>
            <a:xfrm>
              <a:off x="2614618" y="2791702"/>
              <a:ext cx="1546535" cy="1040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ADDBEF0C-FF30-46D8-816C-D567DC23B5F6}"/>
                </a:ext>
              </a:extLst>
            </p:cNvPr>
            <p:cNvSpPr txBox="1"/>
            <p:nvPr/>
          </p:nvSpPr>
          <p:spPr>
            <a:xfrm>
              <a:off x="2705397" y="3050142"/>
              <a:ext cx="1364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紫死亡，遊戲結束</a:t>
              </a: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111C940B-13BD-4536-B0B4-12425A042C62}"/>
              </a:ext>
            </a:extLst>
          </p:cNvPr>
          <p:cNvGrpSpPr/>
          <p:nvPr/>
        </p:nvGrpSpPr>
        <p:grpSpPr>
          <a:xfrm>
            <a:off x="1068082" y="10610448"/>
            <a:ext cx="1546535" cy="1040100"/>
            <a:chOff x="2614619" y="2899424"/>
            <a:chExt cx="1546535" cy="104010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713991F-AB7C-4E4B-B95F-1B1533453D7C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030EE33-EA21-439E-8603-349338EA8DD2}"/>
                </a:ext>
              </a:extLst>
            </p:cNvPr>
            <p:cNvSpPr txBox="1"/>
            <p:nvPr/>
          </p:nvSpPr>
          <p:spPr>
            <a:xfrm>
              <a:off x="2705398" y="3278072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赴約</a:t>
              </a: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AFE9AE20-3A22-47FE-979A-71C17012D670}"/>
              </a:ext>
            </a:extLst>
          </p:cNvPr>
          <p:cNvGrpSpPr/>
          <p:nvPr/>
        </p:nvGrpSpPr>
        <p:grpSpPr>
          <a:xfrm>
            <a:off x="3260338" y="10610448"/>
            <a:ext cx="1546535" cy="1040100"/>
            <a:chOff x="2614619" y="2899424"/>
            <a:chExt cx="1546535" cy="104010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31E506B-D76E-42BD-979B-9ECC2924144B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65CE1EF8-470B-4EA4-94F7-D982FD3E3132}"/>
                </a:ext>
              </a:extLst>
            </p:cNvPr>
            <p:cNvSpPr txBox="1"/>
            <p:nvPr/>
          </p:nvSpPr>
          <p:spPr>
            <a:xfrm>
              <a:off x="2705398" y="3256063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不赴約</a:t>
              </a:r>
            </a:p>
          </p:txBody>
        </p: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FD3DCEB-F909-4331-BCCD-04FF5D10C8AA}"/>
              </a:ext>
            </a:extLst>
          </p:cNvPr>
          <p:cNvCxnSpPr>
            <a:cxnSpLocks/>
            <a:stCxn id="70" idx="2"/>
            <a:endCxn id="95" idx="0"/>
          </p:cNvCxnSpPr>
          <p:nvPr/>
        </p:nvCxnSpPr>
        <p:spPr>
          <a:xfrm flipH="1">
            <a:off x="1841350" y="9645338"/>
            <a:ext cx="1241314" cy="9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AD3C38-ECB5-4DF1-B072-53759040EAE5}"/>
              </a:ext>
            </a:extLst>
          </p:cNvPr>
          <p:cNvCxnSpPr>
            <a:cxnSpLocks/>
            <a:stCxn id="70" idx="2"/>
            <a:endCxn id="98" idx="0"/>
          </p:cNvCxnSpPr>
          <p:nvPr/>
        </p:nvCxnSpPr>
        <p:spPr>
          <a:xfrm>
            <a:off x="3082664" y="9645338"/>
            <a:ext cx="950942" cy="9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2A3D0E6-031A-40DD-A905-0BFA55EA272E}"/>
              </a:ext>
            </a:extLst>
          </p:cNvPr>
          <p:cNvGrpSpPr/>
          <p:nvPr/>
        </p:nvGrpSpPr>
        <p:grpSpPr>
          <a:xfrm>
            <a:off x="5095984" y="10464234"/>
            <a:ext cx="2007987" cy="1186314"/>
            <a:chOff x="2614619" y="2676077"/>
            <a:chExt cx="2007987" cy="118631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DE625CD-79BF-4806-921C-933AB98C45CB}"/>
                </a:ext>
              </a:extLst>
            </p:cNvPr>
            <p:cNvSpPr/>
            <p:nvPr/>
          </p:nvSpPr>
          <p:spPr>
            <a:xfrm>
              <a:off x="2614619" y="2676077"/>
              <a:ext cx="2007987" cy="1186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7A9DDC35-1C36-4B8D-99C7-08C882C0458F}"/>
                </a:ext>
              </a:extLst>
            </p:cNvPr>
            <p:cNvSpPr txBox="1"/>
            <p:nvPr/>
          </p:nvSpPr>
          <p:spPr>
            <a:xfrm>
              <a:off x="2767799" y="2840665"/>
              <a:ext cx="1817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艾爾帶著紫離開賭場，紫感謝艾爾的幫忙並表示不會再出現在他們面前</a:t>
              </a:r>
            </a:p>
          </p:txBody>
        </p:sp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AFA392A-0C60-4BA6-B173-7196338B764E}"/>
              </a:ext>
            </a:extLst>
          </p:cNvPr>
          <p:cNvCxnSpPr>
            <a:cxnSpLocks/>
            <a:stCxn id="60" idx="2"/>
            <a:endCxn id="108" idx="0"/>
          </p:cNvCxnSpPr>
          <p:nvPr/>
        </p:nvCxnSpPr>
        <p:spPr>
          <a:xfrm>
            <a:off x="5793240" y="9658434"/>
            <a:ext cx="306738" cy="80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73A5A7B6-8A01-4E74-BD41-C7CF931D8733}"/>
              </a:ext>
            </a:extLst>
          </p:cNvPr>
          <p:cNvCxnSpPr>
            <a:stCxn id="63" idx="2"/>
            <a:endCxn id="83" idx="0"/>
          </p:cNvCxnSpPr>
          <p:nvPr/>
        </p:nvCxnSpPr>
        <p:spPr>
          <a:xfrm>
            <a:off x="8317044" y="9658433"/>
            <a:ext cx="0" cy="95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E0F82B1-2CFF-41A4-A9F1-40E04A92FFAF}"/>
              </a:ext>
            </a:extLst>
          </p:cNvPr>
          <p:cNvCxnSpPr>
            <a:stCxn id="98" idx="2"/>
          </p:cNvCxnSpPr>
          <p:nvPr/>
        </p:nvCxnSpPr>
        <p:spPr>
          <a:xfrm>
            <a:off x="4033606" y="11650548"/>
            <a:ext cx="773267" cy="54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A9CA4D-5ED2-4173-8417-0D51909B6F6F}"/>
              </a:ext>
            </a:extLst>
          </p:cNvPr>
          <p:cNvCxnSpPr>
            <a:stCxn id="108" idx="2"/>
          </p:cNvCxnSpPr>
          <p:nvPr/>
        </p:nvCxnSpPr>
        <p:spPr>
          <a:xfrm flipH="1">
            <a:off x="5019972" y="11650548"/>
            <a:ext cx="1080006" cy="49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2A09C2C-E241-4C66-B1C5-B516FC8D6433}"/>
              </a:ext>
            </a:extLst>
          </p:cNvPr>
          <p:cNvCxnSpPr>
            <a:stCxn id="95" idx="2"/>
          </p:cNvCxnSpPr>
          <p:nvPr/>
        </p:nvCxnSpPr>
        <p:spPr>
          <a:xfrm>
            <a:off x="1841350" y="11650548"/>
            <a:ext cx="0" cy="74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5BA4827-3B28-4A80-92E9-E21F0C20A65B}"/>
              </a:ext>
            </a:extLst>
          </p:cNvPr>
          <p:cNvGrpSpPr/>
          <p:nvPr/>
        </p:nvGrpSpPr>
        <p:grpSpPr>
          <a:xfrm>
            <a:off x="3856408" y="12359457"/>
            <a:ext cx="1888385" cy="442143"/>
            <a:chOff x="103517" y="5268544"/>
            <a:chExt cx="1888385" cy="4421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F1093A-FC0B-4454-9CA7-E462376E58C9}"/>
                </a:ext>
              </a:extLst>
            </p:cNvPr>
            <p:cNvSpPr/>
            <p:nvPr/>
          </p:nvSpPr>
          <p:spPr>
            <a:xfrm>
              <a:off x="103517" y="5268544"/>
              <a:ext cx="1888385" cy="442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EE441A1-3482-47F5-A633-F027597C08F3}"/>
                </a:ext>
              </a:extLst>
            </p:cNvPr>
            <p:cNvSpPr txBox="1"/>
            <p:nvPr/>
          </p:nvSpPr>
          <p:spPr>
            <a:xfrm>
              <a:off x="398668" y="5304949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第一幕結束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001476-694F-4629-AA0A-D3B51D524B24}"/>
              </a:ext>
            </a:extLst>
          </p:cNvPr>
          <p:cNvSpPr txBox="1"/>
          <p:nvPr/>
        </p:nvSpPr>
        <p:spPr>
          <a:xfrm>
            <a:off x="7589119" y="11398263"/>
            <a:ext cx="14558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路線</a:t>
            </a:r>
            <a:r>
              <a:rPr lang="en-US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1</a:t>
            </a:r>
            <a:r>
              <a:rPr lang="zh-TW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紫死亡</a:t>
            </a:r>
            <a:endParaRPr lang="zh-TW" altLang="en-US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B7A63F6-C709-418A-8E34-3FC99E5B8297}"/>
              </a:ext>
            </a:extLst>
          </p:cNvPr>
          <p:cNvSpPr txBox="1"/>
          <p:nvPr/>
        </p:nvSpPr>
        <p:spPr>
          <a:xfrm>
            <a:off x="3600352" y="11918197"/>
            <a:ext cx="283923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路線</a:t>
            </a:r>
            <a:r>
              <a:rPr lang="en-US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2</a:t>
            </a:r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紫向艾爾道別並離去</a:t>
            </a:r>
          </a:p>
        </p:txBody>
      </p:sp>
    </p:spTree>
    <p:extLst>
      <p:ext uri="{BB962C8B-B14F-4D97-AF65-F5344CB8AC3E}">
        <p14:creationId xmlns:p14="http://schemas.microsoft.com/office/powerpoint/2010/main" val="76397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9B7C8C3-9E45-4031-A77B-49BA50A240A8}"/>
              </a:ext>
            </a:extLst>
          </p:cNvPr>
          <p:cNvGrpSpPr/>
          <p:nvPr/>
        </p:nvGrpSpPr>
        <p:grpSpPr>
          <a:xfrm>
            <a:off x="1991498" y="232914"/>
            <a:ext cx="1546535" cy="1040100"/>
            <a:chOff x="2614619" y="2899424"/>
            <a:chExt cx="1546535" cy="10401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119EB0-84D4-4E98-8428-7B56FB1AEFBA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5206BF-5B70-4692-8C66-31C0DEFD3D07}"/>
                </a:ext>
              </a:extLst>
            </p:cNvPr>
            <p:cNvSpPr txBox="1"/>
            <p:nvPr/>
          </p:nvSpPr>
          <p:spPr>
            <a:xfrm>
              <a:off x="2705398" y="3278072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赴約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CE70517-CF8D-4C28-ADFB-3BB4043731F9}"/>
              </a:ext>
            </a:extLst>
          </p:cNvPr>
          <p:cNvGrpSpPr/>
          <p:nvPr/>
        </p:nvGrpSpPr>
        <p:grpSpPr>
          <a:xfrm>
            <a:off x="1991498" y="1651662"/>
            <a:ext cx="1546535" cy="1040100"/>
            <a:chOff x="2015928" y="160214"/>
            <a:chExt cx="1546535" cy="119446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A727BC-3D45-4FB2-8A51-6747C6B4171C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93DF204-90D6-4430-9108-66A9D96B7713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紫利用能力讓艾爾看了一段她媽媽的樣子</a:t>
              </a:r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14CDE76-6941-4B1A-BB81-F375EAA06D5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764766" y="1273014"/>
            <a:ext cx="0" cy="3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542162E-CF95-4D95-92CD-100B9BF6E67A}"/>
              </a:ext>
            </a:extLst>
          </p:cNvPr>
          <p:cNvGrpSpPr/>
          <p:nvPr/>
        </p:nvGrpSpPr>
        <p:grpSpPr>
          <a:xfrm>
            <a:off x="1991498" y="3083647"/>
            <a:ext cx="1546535" cy="1040100"/>
            <a:chOff x="2015928" y="160214"/>
            <a:chExt cx="1546535" cy="119446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993DE94-C2E9-4E9A-82A7-907EA90363EA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F841BF5-EB05-4559-89CF-999CAFCE74CD}"/>
                </a:ext>
              </a:extLst>
            </p:cNvPr>
            <p:cNvSpPr txBox="1"/>
            <p:nvPr/>
          </p:nvSpPr>
          <p:spPr>
            <a:xfrm>
              <a:off x="2106707" y="209591"/>
              <a:ext cx="1364976" cy="109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紫告訴艾爾自己是因為她媽媽的委託來到這裡找她</a:t>
              </a:r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15066AB-FB2A-4222-B131-1CD171B7FD52}"/>
              </a:ext>
            </a:extLst>
          </p:cNvPr>
          <p:cNvCxnSpPr>
            <a:cxnSpLocks/>
          </p:cNvCxnSpPr>
          <p:nvPr/>
        </p:nvCxnSpPr>
        <p:spPr>
          <a:xfrm>
            <a:off x="2764766" y="2691762"/>
            <a:ext cx="0" cy="3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E9DC710-7DA4-42A3-BDA6-54A4E64ED780}"/>
              </a:ext>
            </a:extLst>
          </p:cNvPr>
          <p:cNvGrpSpPr/>
          <p:nvPr/>
        </p:nvGrpSpPr>
        <p:grpSpPr>
          <a:xfrm>
            <a:off x="1991498" y="4541512"/>
            <a:ext cx="1546535" cy="1040100"/>
            <a:chOff x="2015928" y="160214"/>
            <a:chExt cx="1546535" cy="119446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8218F0-8E8F-4C18-AE73-9AAA3D01A46B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1507A00-1501-4259-8C75-A434223C5F5A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紫詢問艾爾是否要和她一起離開</a:t>
              </a:r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446B0BF-8697-4C45-8772-A7D787D70BC4}"/>
              </a:ext>
            </a:extLst>
          </p:cNvPr>
          <p:cNvCxnSpPr>
            <a:cxnSpLocks/>
          </p:cNvCxnSpPr>
          <p:nvPr/>
        </p:nvCxnSpPr>
        <p:spPr>
          <a:xfrm>
            <a:off x="2764766" y="4123747"/>
            <a:ext cx="0" cy="3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CC64B48-13AD-4BFB-AB1F-656B899709F9}"/>
              </a:ext>
            </a:extLst>
          </p:cNvPr>
          <p:cNvGrpSpPr/>
          <p:nvPr/>
        </p:nvGrpSpPr>
        <p:grpSpPr>
          <a:xfrm>
            <a:off x="188578" y="5940439"/>
            <a:ext cx="1546535" cy="1040100"/>
            <a:chOff x="2015928" y="160214"/>
            <a:chExt cx="1546535" cy="119446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90A8EF-86AA-45B9-95A6-43DD7AD74F93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2840D98-9ABA-44A5-B663-4C7E6BC152AC}"/>
                </a:ext>
              </a:extLst>
            </p:cNvPr>
            <p:cNvSpPr txBox="1"/>
            <p:nvPr/>
          </p:nvSpPr>
          <p:spPr>
            <a:xfrm>
              <a:off x="2106707" y="589632"/>
              <a:ext cx="1364976" cy="35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答應她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82B7E7C-A392-4055-BECE-D985473429E1}"/>
              </a:ext>
            </a:extLst>
          </p:cNvPr>
          <p:cNvGrpSpPr/>
          <p:nvPr/>
        </p:nvGrpSpPr>
        <p:grpSpPr>
          <a:xfrm>
            <a:off x="3794418" y="5940439"/>
            <a:ext cx="1546535" cy="1040100"/>
            <a:chOff x="2015928" y="160214"/>
            <a:chExt cx="1546535" cy="119446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C6EA38-5778-4180-AE5F-3A4219443E3C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62E3668-04FB-493B-A37C-9C2C7E0F5AD5}"/>
                </a:ext>
              </a:extLst>
            </p:cNvPr>
            <p:cNvSpPr txBox="1"/>
            <p:nvPr/>
          </p:nvSpPr>
          <p:spPr>
            <a:xfrm>
              <a:off x="2106707" y="580718"/>
              <a:ext cx="1364976" cy="35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再想想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7E64B58-3E1E-488B-BFD4-E787E4F153BB}"/>
              </a:ext>
            </a:extLst>
          </p:cNvPr>
          <p:cNvGrpSpPr/>
          <p:nvPr/>
        </p:nvGrpSpPr>
        <p:grpSpPr>
          <a:xfrm>
            <a:off x="1991498" y="5948200"/>
            <a:ext cx="1546535" cy="1040100"/>
            <a:chOff x="2015928" y="160214"/>
            <a:chExt cx="1546535" cy="119446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6F91851-28BF-49B8-9B6D-E19233723C3D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5E6CBCF-706E-4935-9FFB-63AFA0F40A97}"/>
                </a:ext>
              </a:extLst>
            </p:cNvPr>
            <p:cNvSpPr txBox="1"/>
            <p:nvPr/>
          </p:nvSpPr>
          <p:spPr>
            <a:xfrm>
              <a:off x="2106707" y="580718"/>
              <a:ext cx="1364976" cy="35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不</a:t>
              </a:r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037F7A6-B0A6-489F-A8E4-047187095581}"/>
              </a:ext>
            </a:extLst>
          </p:cNvPr>
          <p:cNvCxnSpPr>
            <a:cxnSpLocks/>
            <a:stCxn id="39" idx="0"/>
            <a:endCxn id="47" idx="2"/>
          </p:cNvCxnSpPr>
          <p:nvPr/>
        </p:nvCxnSpPr>
        <p:spPr>
          <a:xfrm flipV="1">
            <a:off x="4567686" y="5163847"/>
            <a:ext cx="518085" cy="7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01F449C-8F95-4E9A-9950-11E94B4D0B2E}"/>
              </a:ext>
            </a:extLst>
          </p:cNvPr>
          <p:cNvGrpSpPr/>
          <p:nvPr/>
        </p:nvGrpSpPr>
        <p:grpSpPr>
          <a:xfrm>
            <a:off x="4312503" y="4123747"/>
            <a:ext cx="1546535" cy="1040100"/>
            <a:chOff x="2015928" y="160214"/>
            <a:chExt cx="1546535" cy="119446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E4C0B0D-8B59-40AC-AEA3-9E89CB60F5C0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18E925A-12EC-4AEB-8731-315C803D571E}"/>
                </a:ext>
              </a:extLst>
            </p:cNvPr>
            <p:cNvSpPr txBox="1"/>
            <p:nvPr/>
          </p:nvSpPr>
          <p:spPr>
            <a:xfrm>
              <a:off x="2102395" y="458976"/>
              <a:ext cx="1364976" cy="60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艾爾回去後和峯一對話</a:t>
              </a:r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0D66F22-0C54-4047-9F1B-6DE9F7461A30}"/>
              </a:ext>
            </a:extLst>
          </p:cNvPr>
          <p:cNvCxnSpPr>
            <a:stCxn id="47" idx="1"/>
            <a:endCxn id="32" idx="3"/>
          </p:cNvCxnSpPr>
          <p:nvPr/>
        </p:nvCxnSpPr>
        <p:spPr>
          <a:xfrm flipH="1">
            <a:off x="3538033" y="4643797"/>
            <a:ext cx="774470" cy="4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1C8CFCF-DEA9-483B-AA39-5D9FDC98EB12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flipH="1">
            <a:off x="961846" y="5581612"/>
            <a:ext cx="1802920" cy="3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E0328-0DA9-4398-8C6C-7C5F44877F9E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2764766" y="5581612"/>
            <a:ext cx="0" cy="36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262BD30-ED8A-4571-88C7-1F0A44745F7B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>
            <a:off x="2764766" y="5581612"/>
            <a:ext cx="1802920" cy="3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4A9F154-B032-4E6D-8E6B-F2200A020E58}"/>
              </a:ext>
            </a:extLst>
          </p:cNvPr>
          <p:cNvGrpSpPr/>
          <p:nvPr/>
        </p:nvGrpSpPr>
        <p:grpSpPr>
          <a:xfrm>
            <a:off x="5763946" y="232914"/>
            <a:ext cx="1546535" cy="1040100"/>
            <a:chOff x="2614619" y="2899424"/>
            <a:chExt cx="1546535" cy="10401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7761A2C-7607-4142-A079-8FAE4AFA2346}"/>
                </a:ext>
              </a:extLst>
            </p:cNvPr>
            <p:cNvSpPr/>
            <p:nvPr/>
          </p:nvSpPr>
          <p:spPr>
            <a:xfrm>
              <a:off x="2614619" y="2899424"/>
              <a:ext cx="1546535" cy="10401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2A12A56-F9B5-4B24-B095-338C7607E8F5}"/>
                </a:ext>
              </a:extLst>
            </p:cNvPr>
            <p:cNvSpPr txBox="1"/>
            <p:nvPr/>
          </p:nvSpPr>
          <p:spPr>
            <a:xfrm>
              <a:off x="2705398" y="3278072"/>
              <a:ext cx="136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不赴約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F486F3C-C3CA-4CB3-819B-F4F4A44AC91F}"/>
              </a:ext>
            </a:extLst>
          </p:cNvPr>
          <p:cNvGrpSpPr/>
          <p:nvPr/>
        </p:nvGrpSpPr>
        <p:grpSpPr>
          <a:xfrm>
            <a:off x="7609999" y="136793"/>
            <a:ext cx="1712341" cy="1136221"/>
            <a:chOff x="2614619" y="2899423"/>
            <a:chExt cx="1712341" cy="14899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4913FD4-B58C-4FAD-B0AE-8F1797091175}"/>
                </a:ext>
              </a:extLst>
            </p:cNvPr>
            <p:cNvSpPr/>
            <p:nvPr/>
          </p:nvSpPr>
          <p:spPr>
            <a:xfrm>
              <a:off x="2614619" y="2899423"/>
              <a:ext cx="1712341" cy="1489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B4BADD0-1CEC-449C-A89D-F052B75B049B}"/>
                </a:ext>
              </a:extLst>
            </p:cNvPr>
            <p:cNvSpPr txBox="1"/>
            <p:nvPr/>
          </p:nvSpPr>
          <p:spPr>
            <a:xfrm>
              <a:off x="2660008" y="3089756"/>
              <a:ext cx="1621562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艾爾帶著紫離開賭場，紫感謝艾爾的幫忙並表示不會再出現在他們面前</a:t>
              </a: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4BC6088-B7CA-4A0E-8102-817A83210FB2}"/>
              </a:ext>
            </a:extLst>
          </p:cNvPr>
          <p:cNvGrpSpPr/>
          <p:nvPr/>
        </p:nvGrpSpPr>
        <p:grpSpPr>
          <a:xfrm>
            <a:off x="6836731" y="1651662"/>
            <a:ext cx="1546535" cy="1040100"/>
            <a:chOff x="2015928" y="160214"/>
            <a:chExt cx="1546535" cy="119446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C896A1-3B86-4AB5-B70D-3C95BBAD10D2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0B771D1-7221-45A8-95FB-DBC374E5B309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艾爾從峯一那拿到一封紫給的信</a:t>
              </a:r>
            </a:p>
          </p:txBody>
        </p: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2B2E102-518F-4243-B641-1ADFCBE01CA7}"/>
              </a:ext>
            </a:extLst>
          </p:cNvPr>
          <p:cNvCxnSpPr>
            <a:stCxn id="59" idx="2"/>
            <a:endCxn id="65" idx="0"/>
          </p:cNvCxnSpPr>
          <p:nvPr/>
        </p:nvCxnSpPr>
        <p:spPr>
          <a:xfrm>
            <a:off x="6537214" y="1273014"/>
            <a:ext cx="1072785" cy="3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48533E-30C0-4CE9-93E6-058F3CBC840F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flipH="1">
            <a:off x="7609999" y="1273014"/>
            <a:ext cx="856171" cy="3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D501910-7999-4F14-9235-249BA1DAB09B}"/>
              </a:ext>
            </a:extLst>
          </p:cNvPr>
          <p:cNvGrpSpPr/>
          <p:nvPr/>
        </p:nvGrpSpPr>
        <p:grpSpPr>
          <a:xfrm>
            <a:off x="4053460" y="8105374"/>
            <a:ext cx="1546535" cy="1040100"/>
            <a:chOff x="2015928" y="160214"/>
            <a:chExt cx="1546535" cy="119446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9632B04-0403-4100-8365-125AA739BB0F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85A6F53A-D772-4216-AE01-03C99FD362DF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艾爾受到阿帕拉委託找出是誰攻擊他</a:t>
              </a: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614B0F8E-D6FB-4F6E-8130-1EDBCEA0DA70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 flipH="1">
            <a:off x="4826728" y="2691762"/>
            <a:ext cx="2783271" cy="541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F5C7333-2CD0-4450-A058-5E646DFA2388}"/>
              </a:ext>
            </a:extLst>
          </p:cNvPr>
          <p:cNvCxnSpPr>
            <a:cxnSpLocks/>
            <a:stCxn id="42" idx="2"/>
            <a:endCxn id="70" idx="0"/>
          </p:cNvCxnSpPr>
          <p:nvPr/>
        </p:nvCxnSpPr>
        <p:spPr>
          <a:xfrm>
            <a:off x="2764766" y="6988300"/>
            <a:ext cx="2061962" cy="11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1EE90E5-B22F-4CEE-9409-C3B8A5CCE054}"/>
              </a:ext>
            </a:extLst>
          </p:cNvPr>
          <p:cNvCxnSpPr>
            <a:stCxn id="36" idx="2"/>
            <a:endCxn id="70" idx="0"/>
          </p:cNvCxnSpPr>
          <p:nvPr/>
        </p:nvCxnSpPr>
        <p:spPr>
          <a:xfrm>
            <a:off x="961846" y="6980539"/>
            <a:ext cx="3864882" cy="112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531D48A9-DCE3-485B-AAB6-C01AD17C7000}"/>
              </a:ext>
            </a:extLst>
          </p:cNvPr>
          <p:cNvGrpSpPr/>
          <p:nvPr/>
        </p:nvGrpSpPr>
        <p:grpSpPr>
          <a:xfrm>
            <a:off x="4053460" y="9459722"/>
            <a:ext cx="1546535" cy="1040100"/>
            <a:chOff x="2015928" y="160214"/>
            <a:chExt cx="1546535" cy="119446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7FD9E61-DA66-49B5-9D65-F26BAA49FDA6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C9EA28A2-C383-47FA-AA53-4482D4A6889E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“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碧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賭場被突擊，艾爾被帶走</a:t>
              </a: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6BB4999-8F63-482B-8166-241CE17CC46A}"/>
              </a:ext>
            </a:extLst>
          </p:cNvPr>
          <p:cNvGrpSpPr/>
          <p:nvPr/>
        </p:nvGrpSpPr>
        <p:grpSpPr>
          <a:xfrm>
            <a:off x="4053460" y="10814070"/>
            <a:ext cx="1546535" cy="1040100"/>
            <a:chOff x="2015928" y="160214"/>
            <a:chExt cx="1546535" cy="119446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CCACE35-3D24-40A3-9CA1-4EC3EE5696D6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E750A139-458D-4921-80A0-D397371756D9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娜莉婭想利用艾爾逼阿帕拉解散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碧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”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69D8DD9-F309-4131-BC7D-8CC25B70ADE7}"/>
              </a:ext>
            </a:extLst>
          </p:cNvPr>
          <p:cNvCxnSpPr>
            <a:stCxn id="70" idx="2"/>
            <a:endCxn id="79" idx="0"/>
          </p:cNvCxnSpPr>
          <p:nvPr/>
        </p:nvCxnSpPr>
        <p:spPr>
          <a:xfrm>
            <a:off x="4826728" y="9145474"/>
            <a:ext cx="0" cy="31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17235A0-25D0-43AA-85AB-7A3F90792392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4826728" y="10499822"/>
            <a:ext cx="0" cy="31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0925FDB-24B5-4118-B700-71DDAA81AB11}"/>
              </a:ext>
            </a:extLst>
          </p:cNvPr>
          <p:cNvSpPr txBox="1"/>
          <p:nvPr/>
        </p:nvSpPr>
        <p:spPr>
          <a:xfrm>
            <a:off x="3538032" y="3524361"/>
            <a:ext cx="154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艾爾媽媽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0E9B18A-7582-4992-87FB-1870F11DD43D}"/>
              </a:ext>
            </a:extLst>
          </p:cNvPr>
          <p:cNvSpPr txBox="1"/>
          <p:nvPr/>
        </p:nvSpPr>
        <p:spPr>
          <a:xfrm>
            <a:off x="5753710" y="11220809"/>
            <a:ext cx="115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+”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白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根據地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82282F6-0114-4F7E-AAE6-87425A6C71D7}"/>
              </a:ext>
            </a:extLst>
          </p:cNvPr>
          <p:cNvSpPr txBox="1"/>
          <p:nvPr/>
        </p:nvSpPr>
        <p:spPr>
          <a:xfrm>
            <a:off x="6437711" y="2493906"/>
            <a:ext cx="283923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路線</a:t>
            </a:r>
            <a:r>
              <a:rPr lang="en-US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2</a:t>
            </a:r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紫向艾爾道別並離去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9535154-0C53-4B3D-970E-36BA805ECA4A}"/>
              </a:ext>
            </a:extLst>
          </p:cNvPr>
          <p:cNvSpPr txBox="1"/>
          <p:nvPr/>
        </p:nvSpPr>
        <p:spPr>
          <a:xfrm>
            <a:off x="2043457" y="6672896"/>
            <a:ext cx="1577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路線</a:t>
            </a:r>
            <a:r>
              <a:rPr lang="en-US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3</a:t>
            </a:r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紫和艾爾接管組織碧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A7FCAB5-BA38-46FD-B7BB-5FD947B680A4}"/>
              </a:ext>
            </a:extLst>
          </p:cNvPr>
          <p:cNvSpPr txBox="1"/>
          <p:nvPr/>
        </p:nvSpPr>
        <p:spPr>
          <a:xfrm>
            <a:off x="157565" y="6672896"/>
            <a:ext cx="168041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路線</a:t>
            </a:r>
            <a:r>
              <a:rPr lang="en-US" altLang="zh-TW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4</a:t>
            </a:r>
            <a:r>
              <a:rPr lang="zh-TW" altLang="en-US" dirty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（真結局） 紫和艾爾成功逃離柏丹市</a:t>
            </a:r>
          </a:p>
        </p:txBody>
      </p:sp>
    </p:spTree>
    <p:extLst>
      <p:ext uri="{BB962C8B-B14F-4D97-AF65-F5344CB8AC3E}">
        <p14:creationId xmlns:p14="http://schemas.microsoft.com/office/powerpoint/2010/main" val="270395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39397A49-FD6B-4F6A-A4CB-6E7A48D4384D}"/>
              </a:ext>
            </a:extLst>
          </p:cNvPr>
          <p:cNvGrpSpPr/>
          <p:nvPr/>
        </p:nvGrpSpPr>
        <p:grpSpPr>
          <a:xfrm>
            <a:off x="3915438" y="181155"/>
            <a:ext cx="1546535" cy="1040100"/>
            <a:chOff x="2015928" y="160214"/>
            <a:chExt cx="1546535" cy="119446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302BE1-CD40-4D37-BB4C-46BB8097C3AD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CFFF452-34AE-4F84-9CEE-F5D670F2EA71}"/>
                </a:ext>
              </a:extLst>
            </p:cNvPr>
            <p:cNvSpPr txBox="1"/>
            <p:nvPr/>
          </p:nvSpPr>
          <p:spPr>
            <a:xfrm>
              <a:off x="2106707" y="457010"/>
              <a:ext cx="1364976" cy="60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阿帕拉帶著手下前來救艾爾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3104DD4-AE06-4E5D-9EBB-5FBBC83C37BB}"/>
              </a:ext>
            </a:extLst>
          </p:cNvPr>
          <p:cNvGrpSpPr/>
          <p:nvPr/>
        </p:nvGrpSpPr>
        <p:grpSpPr>
          <a:xfrm>
            <a:off x="3810978" y="1627720"/>
            <a:ext cx="1546535" cy="1040100"/>
            <a:chOff x="2015928" y="160214"/>
            <a:chExt cx="1546535" cy="119446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709C5E-F1D0-4D25-B6CA-82F6A5434C7A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B52AE76-411F-4E88-A725-1726C26D9030}"/>
                </a:ext>
              </a:extLst>
            </p:cNvPr>
            <p:cNvSpPr txBox="1"/>
            <p:nvPr/>
          </p:nvSpPr>
          <p:spPr>
            <a:xfrm>
              <a:off x="2106707" y="457010"/>
              <a:ext cx="1364976" cy="60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紫控制光線讓大家潛入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A92F4C4-DD86-47C5-A3B8-82B34E5571CD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4584246" y="1221255"/>
            <a:ext cx="104460" cy="40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E45ECEA-C384-4FA8-8CA2-D026E15CA820}"/>
              </a:ext>
            </a:extLst>
          </p:cNvPr>
          <p:cNvGrpSpPr/>
          <p:nvPr/>
        </p:nvGrpSpPr>
        <p:grpSpPr>
          <a:xfrm>
            <a:off x="4027332" y="4586299"/>
            <a:ext cx="1546535" cy="1040100"/>
            <a:chOff x="2015928" y="160214"/>
            <a:chExt cx="1546535" cy="119446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844455-34B4-4824-9CAA-46E697DE84DE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A0C8EB3-5C6A-4EE7-B1E8-384CC9A7A6CD}"/>
                </a:ext>
              </a:extLst>
            </p:cNvPr>
            <p:cNvSpPr txBox="1"/>
            <p:nvPr/>
          </p:nvSpPr>
          <p:spPr>
            <a:xfrm>
              <a:off x="2106707" y="333300"/>
              <a:ext cx="1364976" cy="84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眾人纏鬥，娜莉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第二人格失控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60ADF885-BD55-4F8C-A22F-F4B63857C604}"/>
              </a:ext>
            </a:extLst>
          </p:cNvPr>
          <p:cNvGrpSpPr/>
          <p:nvPr/>
        </p:nvGrpSpPr>
        <p:grpSpPr>
          <a:xfrm>
            <a:off x="4193209" y="6243891"/>
            <a:ext cx="1546535" cy="1040100"/>
            <a:chOff x="2015928" y="160214"/>
            <a:chExt cx="1546535" cy="119446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5D7DB1-085C-4C4A-AB04-4872896A56A1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3E5B4CE-22E5-4D38-9E34-5D85F7E813D1}"/>
                </a:ext>
              </a:extLst>
            </p:cNvPr>
            <p:cNvSpPr txBox="1"/>
            <p:nvPr/>
          </p:nvSpPr>
          <p:spPr>
            <a:xfrm>
              <a:off x="2106707" y="457010"/>
              <a:ext cx="1364976" cy="60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紫和艾爾聯手制伏娜莉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3E062CA-2403-49F6-9F0A-33A29650EE21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4584246" y="2667820"/>
            <a:ext cx="216354" cy="191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E214CD7-3351-49A6-9ECB-3F7FBF2FF68B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4800600" y="5626399"/>
            <a:ext cx="165877" cy="61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77B1B31-E841-4E2F-839A-E54BA2BA72FA}"/>
              </a:ext>
            </a:extLst>
          </p:cNvPr>
          <p:cNvGrpSpPr/>
          <p:nvPr/>
        </p:nvGrpSpPr>
        <p:grpSpPr>
          <a:xfrm>
            <a:off x="4040821" y="7820666"/>
            <a:ext cx="1546535" cy="1040100"/>
            <a:chOff x="2015928" y="160214"/>
            <a:chExt cx="1546535" cy="119446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43EB926-A425-49A2-8E05-C925B3D67C04}"/>
                </a:ext>
              </a:extLst>
            </p:cNvPr>
            <p:cNvSpPr/>
            <p:nvPr/>
          </p:nvSpPr>
          <p:spPr>
            <a:xfrm>
              <a:off x="2015928" y="160214"/>
              <a:ext cx="1546535" cy="1194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8B7EC00-2201-48C6-877D-9E4A0A74F284}"/>
                </a:ext>
              </a:extLst>
            </p:cNvPr>
            <p:cNvSpPr txBox="1"/>
            <p:nvPr/>
          </p:nvSpPr>
          <p:spPr>
            <a:xfrm>
              <a:off x="2106707" y="258968"/>
              <a:ext cx="1364976" cy="109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娜莉</a:t>
              </a:r>
              <a:r>
                <a:rPr lang="zh-TW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婭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清醒心裡很感謝艾爾但傲嬌的把他們趕走了</a:t>
              </a:r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589053F-5D4F-40D2-BBA2-7C384E853FB1}"/>
              </a:ext>
            </a:extLst>
          </p:cNvPr>
          <p:cNvCxnSpPr>
            <a:stCxn id="45" idx="2"/>
            <a:endCxn id="63" idx="0"/>
          </p:cNvCxnSpPr>
          <p:nvPr/>
        </p:nvCxnSpPr>
        <p:spPr>
          <a:xfrm flipH="1">
            <a:off x="4814089" y="7283991"/>
            <a:ext cx="152388" cy="53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E5527F6-AA3F-42B0-8C31-AE70C74E07F8}"/>
              </a:ext>
            </a:extLst>
          </p:cNvPr>
          <p:cNvGrpSpPr/>
          <p:nvPr/>
        </p:nvGrpSpPr>
        <p:grpSpPr>
          <a:xfrm>
            <a:off x="3915438" y="9750846"/>
            <a:ext cx="1888385" cy="442143"/>
            <a:chOff x="103517" y="5268544"/>
            <a:chExt cx="1888385" cy="44214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FF3A52-CC60-4EC4-B08F-BF092E0DC9FE}"/>
                </a:ext>
              </a:extLst>
            </p:cNvPr>
            <p:cNvSpPr/>
            <p:nvPr/>
          </p:nvSpPr>
          <p:spPr>
            <a:xfrm>
              <a:off x="103517" y="5268544"/>
              <a:ext cx="1888385" cy="442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015E0764-D1E7-4CBC-B67A-C9B0F32684BA}"/>
                </a:ext>
              </a:extLst>
            </p:cNvPr>
            <p:cNvSpPr txBox="1"/>
            <p:nvPr/>
          </p:nvSpPr>
          <p:spPr>
            <a:xfrm>
              <a:off x="398668" y="5304949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第二幕結束</a:t>
              </a:r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05AF962-9902-4D9B-9530-AA26B9924B06}"/>
              </a:ext>
            </a:extLst>
          </p:cNvPr>
          <p:cNvSpPr txBox="1"/>
          <p:nvPr/>
        </p:nvSpPr>
        <p:spPr>
          <a:xfrm>
            <a:off x="5818078" y="5024632"/>
            <a:ext cx="219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第二人格</a:t>
            </a:r>
          </a:p>
        </p:txBody>
      </p:sp>
    </p:spTree>
    <p:extLst>
      <p:ext uri="{BB962C8B-B14F-4D97-AF65-F5344CB8AC3E}">
        <p14:creationId xmlns:p14="http://schemas.microsoft.com/office/powerpoint/2010/main" val="4317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B0ED6-BBDC-43BB-B6C6-18804E6B2514}"/>
              </a:ext>
            </a:extLst>
          </p:cNvPr>
          <p:cNvSpPr txBox="1"/>
          <p:nvPr/>
        </p:nvSpPr>
        <p:spPr>
          <a:xfrm>
            <a:off x="625165" y="361950"/>
            <a:ext cx="13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</a:lstStyle>
          <a:p>
            <a:r>
              <a:rPr lang="zh-TW" altLang="en-US" dirty="0"/>
              <a:t>艾爾留下的路線</a:t>
            </a:r>
            <a:r>
              <a:rPr lang="en-US" altLang="zh-TW" dirty="0"/>
              <a:t>-</a:t>
            </a:r>
            <a:r>
              <a:rPr lang="zh-TW" altLang="en-US" dirty="0"/>
              <a:t>紫留下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4137E06-118F-406D-89F3-2208D4F73B04}"/>
              </a:ext>
            </a:extLst>
          </p:cNvPr>
          <p:cNvGrpSpPr/>
          <p:nvPr/>
        </p:nvGrpSpPr>
        <p:grpSpPr>
          <a:xfrm>
            <a:off x="3712578" y="306874"/>
            <a:ext cx="2176041" cy="1003413"/>
            <a:chOff x="3506316" y="7302474"/>
            <a:chExt cx="2176041" cy="10034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C24EE5-6DD5-4CB7-8126-A35EF6891CEE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4C83ACD-8F61-4A47-86D7-FD493AE8A270}"/>
                </a:ext>
              </a:extLst>
            </p:cNvPr>
            <p:cNvSpPr txBox="1"/>
            <p:nvPr/>
          </p:nvSpPr>
          <p:spPr>
            <a:xfrm>
              <a:off x="3666385" y="7351780"/>
              <a:ext cx="185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紫詢問艾爾不願意離開的原因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B17C618-D685-4699-A074-81D30853BF7E}"/>
              </a:ext>
            </a:extLst>
          </p:cNvPr>
          <p:cNvGrpSpPr/>
          <p:nvPr/>
        </p:nvGrpSpPr>
        <p:grpSpPr>
          <a:xfrm>
            <a:off x="3712580" y="1800747"/>
            <a:ext cx="2176041" cy="1003413"/>
            <a:chOff x="3506316" y="7302474"/>
            <a:chExt cx="2176041" cy="10034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A430DE-FC37-4273-968B-FF2FDF56758D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B764A5-604E-49FB-A9C2-E1BE7D7E22C4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艾爾提出帶紫去一個地方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24C1B56-7E58-4ABE-AC30-18E033F1EB46}"/>
              </a:ext>
            </a:extLst>
          </p:cNvPr>
          <p:cNvGrpSpPr/>
          <p:nvPr/>
        </p:nvGrpSpPr>
        <p:grpSpPr>
          <a:xfrm>
            <a:off x="3712580" y="3210447"/>
            <a:ext cx="2176041" cy="1003413"/>
            <a:chOff x="3506316" y="7302474"/>
            <a:chExt cx="2176041" cy="100341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5A2682-1699-488F-AF73-F07DC2C6C5E9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D3678FF-6A56-4F31-95A3-39FC2E12E8F9}"/>
                </a:ext>
              </a:extLst>
            </p:cNvPr>
            <p:cNvSpPr txBox="1"/>
            <p:nvPr/>
          </p:nvSpPr>
          <p:spPr>
            <a:xfrm>
              <a:off x="3605426" y="7594883"/>
              <a:ext cx="1999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艾爾跟紫講了自己在柏丹市的過去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6D43780-054E-4CA4-A7C4-ED85B6AFE89A}"/>
              </a:ext>
            </a:extLst>
          </p:cNvPr>
          <p:cNvGrpSpPr/>
          <p:nvPr/>
        </p:nvGrpSpPr>
        <p:grpSpPr>
          <a:xfrm>
            <a:off x="3712578" y="4620147"/>
            <a:ext cx="2176041" cy="1003413"/>
            <a:chOff x="3506314" y="7302474"/>
            <a:chExt cx="2176041" cy="1003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D628F3-79F2-4129-BBE7-887E364C2690}"/>
                </a:ext>
              </a:extLst>
            </p:cNvPr>
            <p:cNvSpPr/>
            <p:nvPr/>
          </p:nvSpPr>
          <p:spPr>
            <a:xfrm>
              <a:off x="3506314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1346FD-84BD-4F16-B118-4233555BFC69}"/>
                </a:ext>
              </a:extLst>
            </p:cNvPr>
            <p:cNvSpPr txBox="1"/>
            <p:nvPr/>
          </p:nvSpPr>
          <p:spPr>
            <a:xfrm>
              <a:off x="3666386" y="7549819"/>
              <a:ext cx="185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又遇到不良分子來找碴</a:t>
              </a: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9F2BBC-6AC2-4389-9CFE-FAD7A1F06C12}"/>
              </a:ext>
            </a:extLst>
          </p:cNvPr>
          <p:cNvCxnSpPr/>
          <p:nvPr/>
        </p:nvCxnSpPr>
        <p:spPr>
          <a:xfrm>
            <a:off x="4800599" y="1341120"/>
            <a:ext cx="1" cy="4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447CFF-4A42-40A2-BD10-541358F175E1}"/>
              </a:ext>
            </a:extLst>
          </p:cNvPr>
          <p:cNvCxnSpPr/>
          <p:nvPr/>
        </p:nvCxnSpPr>
        <p:spPr>
          <a:xfrm>
            <a:off x="4800599" y="2804160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78426E-2705-41B5-97F8-B15B0B7CECC2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599" y="4213860"/>
            <a:ext cx="2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A331B67-5129-4B64-A929-0D78E8129D9D}"/>
              </a:ext>
            </a:extLst>
          </p:cNvPr>
          <p:cNvGrpSpPr/>
          <p:nvPr/>
        </p:nvGrpSpPr>
        <p:grpSpPr>
          <a:xfrm>
            <a:off x="2312241" y="6106759"/>
            <a:ext cx="2176041" cy="1003413"/>
            <a:chOff x="3506316" y="7302474"/>
            <a:chExt cx="2176041" cy="100341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6D0555-5D9B-4ADE-91AF-ED9B5219647A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E5E3581-DBC1-4D9C-BD16-04D1B38EE1C4}"/>
                </a:ext>
              </a:extLst>
            </p:cNvPr>
            <p:cNvSpPr txBox="1"/>
            <p:nvPr/>
          </p:nvSpPr>
          <p:spPr>
            <a:xfrm>
              <a:off x="3645214" y="7650291"/>
              <a:ext cx="18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紫用超能力擊退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EC178B9-369A-4CD4-B65C-23540B11F60F}"/>
              </a:ext>
            </a:extLst>
          </p:cNvPr>
          <p:cNvGrpSpPr/>
          <p:nvPr/>
        </p:nvGrpSpPr>
        <p:grpSpPr>
          <a:xfrm>
            <a:off x="5344807" y="6106759"/>
            <a:ext cx="2176041" cy="1003413"/>
            <a:chOff x="3506316" y="7302474"/>
            <a:chExt cx="2176041" cy="100341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A2194A4-049C-478C-8985-CC2F95D90F14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487D047-2996-43D5-91BB-91FE4E74A118}"/>
                </a:ext>
              </a:extLst>
            </p:cNvPr>
            <p:cNvSpPr txBox="1"/>
            <p:nvPr/>
          </p:nvSpPr>
          <p:spPr>
            <a:xfrm>
              <a:off x="3645214" y="7602868"/>
              <a:ext cx="1898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紫認為逃跑不能解決問題</a:t>
              </a:r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92C868A-C786-4B94-8C58-DB233E3B50F4}"/>
              </a:ext>
            </a:extLst>
          </p:cNvPr>
          <p:cNvCxnSpPr>
            <a:endCxn id="21" idx="0"/>
          </p:cNvCxnSpPr>
          <p:nvPr/>
        </p:nvCxnSpPr>
        <p:spPr>
          <a:xfrm flipH="1">
            <a:off x="3400262" y="5755934"/>
            <a:ext cx="1446834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0DA23A9-DF12-4AA1-85BA-873E73B087F5}"/>
              </a:ext>
            </a:extLst>
          </p:cNvPr>
          <p:cNvCxnSpPr>
            <a:endCxn id="24" idx="0"/>
          </p:cNvCxnSpPr>
          <p:nvPr/>
        </p:nvCxnSpPr>
        <p:spPr>
          <a:xfrm>
            <a:off x="4847096" y="5755934"/>
            <a:ext cx="1585732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7A9088-5A31-4F49-A18D-B5F39FC91EAF}"/>
              </a:ext>
            </a:extLst>
          </p:cNvPr>
          <p:cNvGrpSpPr/>
          <p:nvPr/>
        </p:nvGrpSpPr>
        <p:grpSpPr>
          <a:xfrm>
            <a:off x="2312241" y="7571921"/>
            <a:ext cx="2176041" cy="1003413"/>
            <a:chOff x="3506316" y="7302474"/>
            <a:chExt cx="2176041" cy="10034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F93F09-A189-487C-BFD0-1A1A3119C323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DA02D27-2B23-45D7-9AD2-854F5BF1DE7A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感謝紫後與紫道別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FE8D660-2960-41FF-B566-E62E2468E0C5}"/>
              </a:ext>
            </a:extLst>
          </p:cNvPr>
          <p:cNvGrpSpPr/>
          <p:nvPr/>
        </p:nvGrpSpPr>
        <p:grpSpPr>
          <a:xfrm>
            <a:off x="2312241" y="8981621"/>
            <a:ext cx="2176041" cy="1094559"/>
            <a:chOff x="3506316" y="7302474"/>
            <a:chExt cx="2176041" cy="109455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114C232-F264-46A9-873D-236720A6947E}"/>
                </a:ext>
              </a:extLst>
            </p:cNvPr>
            <p:cNvSpPr/>
            <p:nvPr/>
          </p:nvSpPr>
          <p:spPr>
            <a:xfrm>
              <a:off x="3506316" y="7302474"/>
              <a:ext cx="2176041" cy="1094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17C93A8-BA5E-4878-9567-8E5DAE4277BA}"/>
                </a:ext>
              </a:extLst>
            </p:cNvPr>
            <p:cNvSpPr txBox="1"/>
            <p:nvPr/>
          </p:nvSpPr>
          <p:spPr>
            <a:xfrm>
              <a:off x="3555677" y="7410248"/>
              <a:ext cx="19998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看著鏡中的自己感嘆能力不足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接到阿帕拉的電話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找艾爾去峯一的店</a:t>
              </a:r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455118A-23AC-4BB3-8C6D-24CF8D0F3DA9}"/>
              </a:ext>
            </a:extLst>
          </p:cNvPr>
          <p:cNvCxnSpPr/>
          <p:nvPr/>
        </p:nvCxnSpPr>
        <p:spPr>
          <a:xfrm>
            <a:off x="3400260" y="7112294"/>
            <a:ext cx="1" cy="4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40ADA23-D650-4F54-8D37-3164316BC3B3}"/>
              </a:ext>
            </a:extLst>
          </p:cNvPr>
          <p:cNvCxnSpPr/>
          <p:nvPr/>
        </p:nvCxnSpPr>
        <p:spPr>
          <a:xfrm>
            <a:off x="3400260" y="8575334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7DCE4EF-7ED0-4BE2-AD9B-9C589EF46EDA}"/>
              </a:ext>
            </a:extLst>
          </p:cNvPr>
          <p:cNvGrpSpPr/>
          <p:nvPr/>
        </p:nvGrpSpPr>
        <p:grpSpPr>
          <a:xfrm>
            <a:off x="5344806" y="8981621"/>
            <a:ext cx="2176041" cy="1003413"/>
            <a:chOff x="3506316" y="7302474"/>
            <a:chExt cx="2176041" cy="10034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5EF579-FB78-4D7F-829C-AFEBC5DB08E7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4B0F59-2CE6-45E8-BBBD-F1C50ECED77B}"/>
                </a:ext>
              </a:extLst>
            </p:cNvPr>
            <p:cNvSpPr txBox="1"/>
            <p:nvPr/>
          </p:nvSpPr>
          <p:spPr>
            <a:xfrm>
              <a:off x="3645214" y="7650291"/>
              <a:ext cx="189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發現紫也在</a:t>
              </a: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34A88E8-1CD3-4A84-A83B-F2E3E8636EE6}"/>
              </a:ext>
            </a:extLst>
          </p:cNvPr>
          <p:cNvGrpSpPr/>
          <p:nvPr/>
        </p:nvGrpSpPr>
        <p:grpSpPr>
          <a:xfrm>
            <a:off x="5344807" y="10366772"/>
            <a:ext cx="2176041" cy="1009779"/>
            <a:chOff x="3506316" y="7302474"/>
            <a:chExt cx="2176041" cy="100977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0DF6F8-7203-4E23-9AD2-D27C8EA07B61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4E409-5FD9-4E41-83BB-FAB4C8CC42EB}"/>
                </a:ext>
              </a:extLst>
            </p:cNvPr>
            <p:cNvSpPr txBox="1"/>
            <p:nvPr/>
          </p:nvSpPr>
          <p:spPr>
            <a:xfrm>
              <a:off x="3666386" y="7358146"/>
              <a:ext cx="1855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阿帕拉提出其實自己的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已經足夠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但為了組織一直沒打算離開</a:t>
              </a: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13F996B-F47F-4C6C-98F9-368D3B06B9D6}"/>
              </a:ext>
            </a:extLst>
          </p:cNvPr>
          <p:cNvCxnSpPr>
            <a:endCxn id="44" idx="0"/>
          </p:cNvCxnSpPr>
          <p:nvPr/>
        </p:nvCxnSpPr>
        <p:spPr>
          <a:xfrm>
            <a:off x="6432828" y="9960485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87CD9B8-B083-4A2D-A867-8F1F795854C1}"/>
              </a:ext>
            </a:extLst>
          </p:cNvPr>
          <p:cNvCxnSpPr/>
          <p:nvPr/>
        </p:nvCxnSpPr>
        <p:spPr>
          <a:xfrm>
            <a:off x="6432828" y="11370185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F6F00CD-1B8D-4D79-9341-D66853FBA9C9}"/>
              </a:ext>
            </a:extLst>
          </p:cNvPr>
          <p:cNvCxnSpPr>
            <a:cxnSpLocks/>
          </p:cNvCxnSpPr>
          <p:nvPr/>
        </p:nvCxnSpPr>
        <p:spPr>
          <a:xfrm>
            <a:off x="4571700" y="9535381"/>
            <a:ext cx="69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E44E41F-E4F4-4CCB-8C46-1CA572766DE1}"/>
              </a:ext>
            </a:extLst>
          </p:cNvPr>
          <p:cNvCxnSpPr>
            <a:cxnSpLocks/>
          </p:cNvCxnSpPr>
          <p:nvPr/>
        </p:nvCxnSpPr>
        <p:spPr>
          <a:xfrm>
            <a:off x="4628575" y="7997701"/>
            <a:ext cx="1572366" cy="78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D545364-7B23-4687-8A40-FF2F3CF8F6CD}"/>
              </a:ext>
            </a:extLst>
          </p:cNvPr>
          <p:cNvSpPr txBox="1"/>
          <p:nvPr/>
        </p:nvSpPr>
        <p:spPr>
          <a:xfrm>
            <a:off x="3232950" y="5801342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迎擊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481DFB-58A9-4B37-88C5-A0B461339E8F}"/>
              </a:ext>
            </a:extLst>
          </p:cNvPr>
          <p:cNvSpPr txBox="1"/>
          <p:nvPr/>
        </p:nvSpPr>
        <p:spPr>
          <a:xfrm>
            <a:off x="5129032" y="5777532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帶大家逃跑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42DF7EE-7A47-41FA-88EA-343CEE29ABEF}"/>
              </a:ext>
            </a:extLst>
          </p:cNvPr>
          <p:cNvSpPr txBox="1"/>
          <p:nvPr/>
        </p:nvSpPr>
        <p:spPr>
          <a:xfrm>
            <a:off x="3411266" y="8611023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回到家中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52AA414-1A9F-4CAD-9659-C1BDDACD2727}"/>
              </a:ext>
            </a:extLst>
          </p:cNvPr>
          <p:cNvSpPr txBox="1"/>
          <p:nvPr/>
        </p:nvSpPr>
        <p:spPr>
          <a:xfrm>
            <a:off x="5267316" y="8073216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去往峯一的店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188B238-2F23-4BDC-BB9F-DFB9E08A5AF6}"/>
              </a:ext>
            </a:extLst>
          </p:cNvPr>
          <p:cNvSpPr txBox="1"/>
          <p:nvPr/>
        </p:nvSpPr>
        <p:spPr>
          <a:xfrm>
            <a:off x="1704815" y="3404376"/>
            <a:ext cx="1857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人物條目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老大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</a:t>
            </a:r>
          </a:p>
          <a:p>
            <a:pPr algn="ctr"/>
            <a:endParaRPr lang="en-US" altLang="zh-TW" sz="1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地點條目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艾爾的秘密基地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78C4DB2-B06C-4FF1-B6BC-14C25F9956FE}"/>
              </a:ext>
            </a:extLst>
          </p:cNvPr>
          <p:cNvSpPr txBox="1"/>
          <p:nvPr/>
        </p:nvSpPr>
        <p:spPr>
          <a:xfrm>
            <a:off x="726961" y="8960106"/>
            <a:ext cx="154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地點條目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艾爾的家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房間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6E2128D-E569-41C8-9FD0-7AE24402415E}"/>
              </a:ext>
            </a:extLst>
          </p:cNvPr>
          <p:cNvSpPr txBox="1"/>
          <p:nvPr/>
        </p:nvSpPr>
        <p:spPr>
          <a:xfrm>
            <a:off x="6173524" y="4933745"/>
            <a:ext cx="190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人物條目</a:t>
            </a:r>
            <a:r>
              <a:rPr lang="en-US" altLang="zh-TW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被碧逐出組織的不良分子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98896D0-4420-430C-9771-10078B4DA5F7}"/>
              </a:ext>
            </a:extLst>
          </p:cNvPr>
          <p:cNvCxnSpPr>
            <a:cxnSpLocks/>
          </p:cNvCxnSpPr>
          <p:nvPr/>
        </p:nvCxnSpPr>
        <p:spPr>
          <a:xfrm flipH="1">
            <a:off x="4667688" y="6563401"/>
            <a:ext cx="57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D1426FF-6F43-4563-9BA9-3A9DAF81C0EE}"/>
              </a:ext>
            </a:extLst>
          </p:cNvPr>
          <p:cNvGrpSpPr/>
          <p:nvPr/>
        </p:nvGrpSpPr>
        <p:grpSpPr>
          <a:xfrm>
            <a:off x="3712579" y="385864"/>
            <a:ext cx="2176041" cy="1041546"/>
            <a:chOff x="3506316" y="7302474"/>
            <a:chExt cx="2176041" cy="104154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D3FBCEA-8C33-4288-A890-6D91A77A1B21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B02DD37-A705-4332-8FE1-694328FFA3FF}"/>
                </a:ext>
              </a:extLst>
            </p:cNvPr>
            <p:cNvSpPr txBox="1"/>
            <p:nvPr/>
          </p:nvSpPr>
          <p:spPr>
            <a:xfrm>
              <a:off x="3666386" y="7389913"/>
              <a:ext cx="1855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阿帕拉提出其實自己的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已經足夠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但為了組織一直沒打算離開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E8542BB-65B5-4CA4-8BCC-0BE474215412}"/>
              </a:ext>
            </a:extLst>
          </p:cNvPr>
          <p:cNvGrpSpPr/>
          <p:nvPr/>
        </p:nvGrpSpPr>
        <p:grpSpPr>
          <a:xfrm>
            <a:off x="2265745" y="1872476"/>
            <a:ext cx="2176041" cy="1006508"/>
            <a:chOff x="3506316" y="7302474"/>
            <a:chExt cx="2176041" cy="10065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27ABD0-CE0F-4E4B-9625-A7FD6A3BAFD9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485AE3F-82D9-4A70-8780-BA613BBC301C}"/>
                </a:ext>
              </a:extLst>
            </p:cNvPr>
            <p:cNvSpPr txBox="1"/>
            <p:nvPr/>
          </p:nvSpPr>
          <p:spPr>
            <a:xfrm>
              <a:off x="3622067" y="7354875"/>
              <a:ext cx="18982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阿帕拉認為艾爾不夠穩重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且擔心艾爾承受太大壓力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14D57C0-8FD6-4CD3-969E-4FB0D8512BAA}"/>
              </a:ext>
            </a:extLst>
          </p:cNvPr>
          <p:cNvGrpSpPr/>
          <p:nvPr/>
        </p:nvGrpSpPr>
        <p:grpSpPr>
          <a:xfrm>
            <a:off x="5298311" y="1872476"/>
            <a:ext cx="2245476" cy="1003413"/>
            <a:chOff x="3506316" y="7302474"/>
            <a:chExt cx="2245476" cy="10034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C6C488-BC10-4E83-938C-8AC0AB314E3F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3BDCBE-6134-426B-943B-D044F59FCCE8}"/>
                </a:ext>
              </a:extLst>
            </p:cNvPr>
            <p:cNvSpPr txBox="1"/>
            <p:nvPr/>
          </p:nvSpPr>
          <p:spPr>
            <a:xfrm>
              <a:off x="3575765" y="7343325"/>
              <a:ext cx="2176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紫提出交給艾爾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承諾在旁輔助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同時說服艾爾接管組織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以此有更多資源幫助夥伴</a:t>
              </a:r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601A289-CB93-4269-8759-CD80E1EC8A9C}"/>
              </a:ext>
            </a:extLst>
          </p:cNvPr>
          <p:cNvCxnSpPr>
            <a:endCxn id="7" idx="0"/>
          </p:cNvCxnSpPr>
          <p:nvPr/>
        </p:nvCxnSpPr>
        <p:spPr>
          <a:xfrm flipH="1">
            <a:off x="3353766" y="1521651"/>
            <a:ext cx="1446834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4BB771F-3F6A-42DF-B82C-EA8AEF8FE6A6}"/>
              </a:ext>
            </a:extLst>
          </p:cNvPr>
          <p:cNvCxnSpPr>
            <a:endCxn id="10" idx="0"/>
          </p:cNvCxnSpPr>
          <p:nvPr/>
        </p:nvCxnSpPr>
        <p:spPr>
          <a:xfrm>
            <a:off x="4800600" y="1521651"/>
            <a:ext cx="1585732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D6D3F51-903D-4FCD-9758-FC553BA78F6F}"/>
              </a:ext>
            </a:extLst>
          </p:cNvPr>
          <p:cNvGrpSpPr/>
          <p:nvPr/>
        </p:nvGrpSpPr>
        <p:grpSpPr>
          <a:xfrm>
            <a:off x="2265745" y="3361538"/>
            <a:ext cx="2176041" cy="1198887"/>
            <a:chOff x="3506316" y="7302474"/>
            <a:chExt cx="2176041" cy="11988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E10F92-CD32-4B1A-80CA-8873E9EF2D88}"/>
                </a:ext>
              </a:extLst>
            </p:cNvPr>
            <p:cNvSpPr/>
            <p:nvPr/>
          </p:nvSpPr>
          <p:spPr>
            <a:xfrm>
              <a:off x="3506316" y="7302474"/>
              <a:ext cx="2176041" cy="119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DFB4778-B56F-4B9B-94DE-9D3A40E2823B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阿帕拉將碧交給艾爾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幾天後在眾人的目送和道別下走入管理局大樓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FDB314-D440-4A10-93D0-983C2A7036E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53766" y="2955251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64E24B9-C9B3-4608-8240-81A64C6CAD48}"/>
              </a:ext>
            </a:extLst>
          </p:cNvPr>
          <p:cNvCxnSpPr>
            <a:cxnSpLocks/>
          </p:cNvCxnSpPr>
          <p:nvPr/>
        </p:nvCxnSpPr>
        <p:spPr>
          <a:xfrm flipH="1">
            <a:off x="4653026" y="3082127"/>
            <a:ext cx="1880879" cy="7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A42B553-0BDE-4D42-A2EA-BF3D831AF3CB}"/>
              </a:ext>
            </a:extLst>
          </p:cNvPr>
          <p:cNvSpPr txBox="1"/>
          <p:nvPr/>
        </p:nvSpPr>
        <p:spPr>
          <a:xfrm>
            <a:off x="3268357" y="1498512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毛遂自薦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9A3A13-E635-4DA4-8094-33D09CEA6598}"/>
              </a:ext>
            </a:extLst>
          </p:cNvPr>
          <p:cNvSpPr txBox="1"/>
          <p:nvPr/>
        </p:nvSpPr>
        <p:spPr>
          <a:xfrm>
            <a:off x="5090797" y="1512349"/>
            <a:ext cx="13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不發一語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C43F62C-B90E-4ACD-BFD8-AD69AF11B74A}"/>
              </a:ext>
            </a:extLst>
          </p:cNvPr>
          <p:cNvSpPr txBox="1"/>
          <p:nvPr/>
        </p:nvSpPr>
        <p:spPr>
          <a:xfrm>
            <a:off x="1565331" y="2955251"/>
            <a:ext cx="170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艾爾提出有紫協助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B5BA003-9446-4B1D-8C10-0391CB6F80D7}"/>
              </a:ext>
            </a:extLst>
          </p:cNvPr>
          <p:cNvSpPr txBox="1"/>
          <p:nvPr/>
        </p:nvSpPr>
        <p:spPr>
          <a:xfrm>
            <a:off x="4910977" y="3285858"/>
            <a:ext cx="154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艾爾同意</a:t>
            </a:r>
            <a:endParaRPr lang="en-US" altLang="zh-TW" sz="1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並向阿帕拉承諾</a:t>
            </a:r>
          </a:p>
        </p:txBody>
      </p:sp>
    </p:spTree>
    <p:extLst>
      <p:ext uri="{BB962C8B-B14F-4D97-AF65-F5344CB8AC3E}">
        <p14:creationId xmlns:p14="http://schemas.microsoft.com/office/powerpoint/2010/main" val="2991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B0ED6-BBDC-43BB-B6C6-18804E6B2514}"/>
              </a:ext>
            </a:extLst>
          </p:cNvPr>
          <p:cNvSpPr txBox="1"/>
          <p:nvPr/>
        </p:nvSpPr>
        <p:spPr>
          <a:xfrm>
            <a:off x="625165" y="361950"/>
            <a:ext cx="13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</a:lstStyle>
          <a:p>
            <a:r>
              <a:rPr lang="zh-TW" altLang="en-US" dirty="0"/>
              <a:t>艾爾留下的路線</a:t>
            </a:r>
            <a:r>
              <a:rPr lang="en-US" altLang="zh-TW" dirty="0"/>
              <a:t>-</a:t>
            </a:r>
            <a:r>
              <a:rPr lang="zh-TW" altLang="en-US" dirty="0"/>
              <a:t>紫離開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EB2829B-5C9B-45C5-BAB9-73F5181D6B45}"/>
              </a:ext>
            </a:extLst>
          </p:cNvPr>
          <p:cNvGrpSpPr/>
          <p:nvPr/>
        </p:nvGrpSpPr>
        <p:grpSpPr>
          <a:xfrm>
            <a:off x="3712579" y="337707"/>
            <a:ext cx="2176041" cy="1003413"/>
            <a:chOff x="3506316" y="7302474"/>
            <a:chExt cx="2176041" cy="10034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751EAB-7CDA-40BB-9CE6-B9CD4AD4D882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27B8FF3-4535-419A-BD40-35DF7D51FC68}"/>
                </a:ext>
              </a:extLst>
            </p:cNvPr>
            <p:cNvSpPr txBox="1"/>
            <p:nvPr/>
          </p:nvSpPr>
          <p:spPr>
            <a:xfrm>
              <a:off x="3666385" y="7351780"/>
              <a:ext cx="18559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紫承諾不再出現後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艾爾發現日子又回到從前的樣子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0B5058B-0F8E-4D75-8395-B4F9C951FFC0}"/>
              </a:ext>
            </a:extLst>
          </p:cNvPr>
          <p:cNvGrpSpPr/>
          <p:nvPr/>
        </p:nvGrpSpPr>
        <p:grpSpPr>
          <a:xfrm>
            <a:off x="3712580" y="1800747"/>
            <a:ext cx="2176041" cy="1003413"/>
            <a:chOff x="3506316" y="7302474"/>
            <a:chExt cx="2176041" cy="10034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DE829D-3C91-4290-822C-09FF4CFC1D3C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9033009-03C6-4109-8F7D-E8E5D28F3904}"/>
                </a:ext>
              </a:extLst>
            </p:cNvPr>
            <p:cNvSpPr txBox="1"/>
            <p:nvPr/>
          </p:nvSpPr>
          <p:spPr>
            <a:xfrm>
              <a:off x="3666386" y="7630010"/>
              <a:ext cx="185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早上起床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B3F0A8E-03D1-4FDD-9B76-16A1E423E198}"/>
              </a:ext>
            </a:extLst>
          </p:cNvPr>
          <p:cNvGrpSpPr/>
          <p:nvPr/>
        </p:nvGrpSpPr>
        <p:grpSpPr>
          <a:xfrm>
            <a:off x="3712578" y="4667288"/>
            <a:ext cx="2176041" cy="1003413"/>
            <a:chOff x="3506316" y="7302474"/>
            <a:chExt cx="2176041" cy="100341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BAF45A5-39D6-4D22-811C-5097D42A8923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7B2536-A401-4558-A23D-F13A9D32FD11}"/>
                </a:ext>
              </a:extLst>
            </p:cNvPr>
            <p:cNvSpPr txBox="1"/>
            <p:nvPr/>
          </p:nvSpPr>
          <p:spPr>
            <a:xfrm>
              <a:off x="3605426" y="7573372"/>
              <a:ext cx="1999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平凡的一天又度過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去找夥伴們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C01F224-8585-42EA-A9FB-892C3E61C79A}"/>
              </a:ext>
            </a:extLst>
          </p:cNvPr>
          <p:cNvGrpSpPr/>
          <p:nvPr/>
        </p:nvGrpSpPr>
        <p:grpSpPr>
          <a:xfrm>
            <a:off x="3712578" y="6076988"/>
            <a:ext cx="2176041" cy="1003413"/>
            <a:chOff x="3506316" y="7302474"/>
            <a:chExt cx="2176041" cy="1003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650FCF-CC1C-4CA4-A12E-D9F7989A43E1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83D4307-6059-415D-A570-B580AC2644D9}"/>
                </a:ext>
              </a:extLst>
            </p:cNvPr>
            <p:cNvSpPr txBox="1"/>
            <p:nvPr/>
          </p:nvSpPr>
          <p:spPr>
            <a:xfrm>
              <a:off x="3666386" y="7704705"/>
              <a:ext cx="185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遇到不良分子找碴</a:t>
              </a: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4CA9189-AB8F-4E03-A7FB-79D6F5D06366}"/>
              </a:ext>
            </a:extLst>
          </p:cNvPr>
          <p:cNvCxnSpPr/>
          <p:nvPr/>
        </p:nvCxnSpPr>
        <p:spPr>
          <a:xfrm>
            <a:off x="4800599" y="1341120"/>
            <a:ext cx="1" cy="4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E351948-767E-4E3E-BB07-78C0164B72D1}"/>
              </a:ext>
            </a:extLst>
          </p:cNvPr>
          <p:cNvCxnSpPr>
            <a:cxnSpLocks/>
          </p:cNvCxnSpPr>
          <p:nvPr/>
        </p:nvCxnSpPr>
        <p:spPr>
          <a:xfrm>
            <a:off x="4335649" y="2804160"/>
            <a:ext cx="0" cy="186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0D83405-BF6E-4EE5-BDD7-0940A0CA72D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800599" y="5670701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CA3344-1B43-44AA-9915-75C33B2EDBD4}"/>
              </a:ext>
            </a:extLst>
          </p:cNvPr>
          <p:cNvCxnSpPr>
            <a:cxnSpLocks/>
          </p:cNvCxnSpPr>
          <p:nvPr/>
        </p:nvCxnSpPr>
        <p:spPr>
          <a:xfrm>
            <a:off x="5324958" y="2804160"/>
            <a:ext cx="0" cy="4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A838DD3-870B-4041-891A-834E540E06D3}"/>
              </a:ext>
            </a:extLst>
          </p:cNvPr>
          <p:cNvGrpSpPr/>
          <p:nvPr/>
        </p:nvGrpSpPr>
        <p:grpSpPr>
          <a:xfrm>
            <a:off x="4640529" y="3252579"/>
            <a:ext cx="2176041" cy="1003413"/>
            <a:chOff x="3506316" y="7302474"/>
            <a:chExt cx="2176041" cy="100341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7B4D01-8011-4C8C-8250-11E7B42FF2C8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52A8565-7619-4D45-AF84-E0CE5B30A045}"/>
                </a:ext>
              </a:extLst>
            </p:cNvPr>
            <p:cNvSpPr txBox="1"/>
            <p:nvPr/>
          </p:nvSpPr>
          <p:spPr>
            <a:xfrm>
              <a:off x="3605426" y="7537033"/>
              <a:ext cx="1999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還是像往常一樣先去工作吧</a:t>
              </a:r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3CDE4D7-C9E6-42CC-A39C-91455436C105}"/>
              </a:ext>
            </a:extLst>
          </p:cNvPr>
          <p:cNvCxnSpPr>
            <a:cxnSpLocks/>
          </p:cNvCxnSpPr>
          <p:nvPr/>
        </p:nvCxnSpPr>
        <p:spPr>
          <a:xfrm>
            <a:off x="5324958" y="4214221"/>
            <a:ext cx="0" cy="4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8C2D3F4-FC78-41FE-98AB-6F26CFB6F3B1}"/>
              </a:ext>
            </a:extLst>
          </p:cNvPr>
          <p:cNvGrpSpPr/>
          <p:nvPr/>
        </p:nvGrpSpPr>
        <p:grpSpPr>
          <a:xfrm>
            <a:off x="3743228" y="7425185"/>
            <a:ext cx="2176041" cy="1255544"/>
            <a:chOff x="3506316" y="7302474"/>
            <a:chExt cx="2176041" cy="125554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900054A-D6F4-487C-A436-C8D4A8964746}"/>
                </a:ext>
              </a:extLst>
            </p:cNvPr>
            <p:cNvSpPr/>
            <p:nvPr/>
          </p:nvSpPr>
          <p:spPr>
            <a:xfrm>
              <a:off x="3506316" y="7302474"/>
              <a:ext cx="2176041" cy="1255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61E513A-348D-43F2-8CA4-253F6E7D1FCE}"/>
                </a:ext>
              </a:extLst>
            </p:cNvPr>
            <p:cNvSpPr txBox="1"/>
            <p:nvPr/>
          </p:nvSpPr>
          <p:spPr>
            <a:xfrm>
              <a:off x="3575872" y="7493019"/>
              <a:ext cx="2037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艾爾深感自己能力不足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對總是不敢踏出舒適圈的自己感到氣憤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971A78C-0D7C-4BC2-9536-9326656CBD4A}"/>
              </a:ext>
            </a:extLst>
          </p:cNvPr>
          <p:cNvGrpSpPr/>
          <p:nvPr/>
        </p:nvGrpSpPr>
        <p:grpSpPr>
          <a:xfrm>
            <a:off x="3743228" y="9115089"/>
            <a:ext cx="2176041" cy="1470988"/>
            <a:chOff x="3506316" y="7302474"/>
            <a:chExt cx="2176041" cy="14709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6E7974F-BB1D-4770-A23A-8218BE651D3C}"/>
                </a:ext>
              </a:extLst>
            </p:cNvPr>
            <p:cNvSpPr/>
            <p:nvPr/>
          </p:nvSpPr>
          <p:spPr>
            <a:xfrm>
              <a:off x="3506316" y="7302474"/>
              <a:ext cx="2176041" cy="1470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B9D75DC-BD62-48D9-941D-BF7191D1CDF4}"/>
                </a:ext>
              </a:extLst>
            </p:cNvPr>
            <p:cNvSpPr txBox="1"/>
            <p:nvPr/>
          </p:nvSpPr>
          <p:spPr>
            <a:xfrm>
              <a:off x="3625569" y="7873717"/>
              <a:ext cx="1898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接到阿帕拉的訊息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約他在峯一的店見面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3EBB3BE-E97A-42BA-91FB-1C8D7DB44E28}"/>
              </a:ext>
            </a:extLst>
          </p:cNvPr>
          <p:cNvGrpSpPr/>
          <p:nvPr/>
        </p:nvGrpSpPr>
        <p:grpSpPr>
          <a:xfrm>
            <a:off x="3743228" y="10967038"/>
            <a:ext cx="2176041" cy="1003413"/>
            <a:chOff x="3506316" y="7302474"/>
            <a:chExt cx="2176041" cy="100341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C170BAA-77B7-4905-BE03-BC4760AF7411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9693AC6-2C52-4266-831D-A48DAFDDCD85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阿帕拉提出自己的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已經足夠但組織後續無人</a:t>
              </a:r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91BE320-39A0-4121-9D53-E82287449EE3}"/>
              </a:ext>
            </a:extLst>
          </p:cNvPr>
          <p:cNvCxnSpPr>
            <a:endCxn id="26" idx="0"/>
          </p:cNvCxnSpPr>
          <p:nvPr/>
        </p:nvCxnSpPr>
        <p:spPr>
          <a:xfrm>
            <a:off x="4831248" y="7083422"/>
            <a:ext cx="1" cy="34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3B57CAE-6A7C-44AE-B988-BF8E0568B885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4831249" y="8680729"/>
            <a:ext cx="0" cy="4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B2919B3-0E7B-4C77-9425-3F68B7AE3A3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831249" y="10586077"/>
            <a:ext cx="0" cy="3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18ECB94-E6C6-4201-9309-D28E16E3A97E}"/>
              </a:ext>
            </a:extLst>
          </p:cNvPr>
          <p:cNvSpPr txBox="1"/>
          <p:nvPr/>
        </p:nvSpPr>
        <p:spPr>
          <a:xfrm>
            <a:off x="2741298" y="3487547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直接去工作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C159565-95F2-4BF6-BA89-21F84D36A323}"/>
              </a:ext>
            </a:extLst>
          </p:cNvPr>
          <p:cNvSpPr txBox="1"/>
          <p:nvPr/>
        </p:nvSpPr>
        <p:spPr>
          <a:xfrm>
            <a:off x="5249235" y="2853415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去找夥伴們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5110017-30ED-4D96-B529-C2B1AE5797EB}"/>
              </a:ext>
            </a:extLst>
          </p:cNvPr>
          <p:cNvSpPr txBox="1"/>
          <p:nvPr/>
        </p:nvSpPr>
        <p:spPr>
          <a:xfrm>
            <a:off x="4739639" y="7140110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帶大家逃跑</a:t>
            </a:r>
          </a:p>
        </p:txBody>
      </p:sp>
    </p:spTree>
    <p:extLst>
      <p:ext uri="{BB962C8B-B14F-4D97-AF65-F5344CB8AC3E}">
        <p14:creationId xmlns:p14="http://schemas.microsoft.com/office/powerpoint/2010/main" val="36295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99B0A12-E699-450F-A4BA-256488FFC4BE}"/>
              </a:ext>
            </a:extLst>
          </p:cNvPr>
          <p:cNvGrpSpPr/>
          <p:nvPr/>
        </p:nvGrpSpPr>
        <p:grpSpPr>
          <a:xfrm>
            <a:off x="3712579" y="242211"/>
            <a:ext cx="2176041" cy="1003413"/>
            <a:chOff x="3506316" y="7302474"/>
            <a:chExt cx="2176041" cy="100341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2E5B9BE-E072-4A7F-BBB4-5BDE1581D9A3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9C519A5-746C-4BB5-B94C-98AF6D8DB6CF}"/>
                </a:ext>
              </a:extLst>
            </p:cNvPr>
            <p:cNvSpPr txBox="1"/>
            <p:nvPr/>
          </p:nvSpPr>
          <p:spPr>
            <a:xfrm>
              <a:off x="3645214" y="7388467"/>
              <a:ext cx="18982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阿帕拉提出自己的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已經足夠但組織後續無人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A82465-E71E-446E-8767-2E2FC148221D}"/>
              </a:ext>
            </a:extLst>
          </p:cNvPr>
          <p:cNvGrpSpPr/>
          <p:nvPr/>
        </p:nvGrpSpPr>
        <p:grpSpPr>
          <a:xfrm>
            <a:off x="2265746" y="1666944"/>
            <a:ext cx="2190087" cy="1003413"/>
            <a:chOff x="3506316" y="7302474"/>
            <a:chExt cx="2190087" cy="100341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68206E-B1AE-4D7F-9CA7-F8049CE8896E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6D2BB1-24A4-49B9-B63C-51518AA086D9}"/>
                </a:ext>
              </a:extLst>
            </p:cNvPr>
            <p:cNvSpPr txBox="1"/>
            <p:nvPr/>
          </p:nvSpPr>
          <p:spPr>
            <a:xfrm>
              <a:off x="3520368" y="7542570"/>
              <a:ext cx="2176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阿帕拉認為艾爾不夠穩重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且擔心艾爾承受太大壓力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2523A75-6A0C-47F5-ABD1-400195E688D9}"/>
              </a:ext>
            </a:extLst>
          </p:cNvPr>
          <p:cNvGrpSpPr/>
          <p:nvPr/>
        </p:nvGrpSpPr>
        <p:grpSpPr>
          <a:xfrm>
            <a:off x="5298312" y="1666944"/>
            <a:ext cx="2176041" cy="1003413"/>
            <a:chOff x="3506316" y="7302474"/>
            <a:chExt cx="2176041" cy="100341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4F8913-6A45-41CC-AB99-23C67C81E3A8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257EAAB-474D-4044-9661-9E0113E4F445}"/>
                </a:ext>
              </a:extLst>
            </p:cNvPr>
            <p:cNvSpPr txBox="1"/>
            <p:nvPr/>
          </p:nvSpPr>
          <p:spPr>
            <a:xfrm>
              <a:off x="3645214" y="7571704"/>
              <a:ext cx="1898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峯一提出有沒有可能交給艾爾接管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D8FF588-2262-4B68-9D2B-089565AF96FB}"/>
              </a:ext>
            </a:extLst>
          </p:cNvPr>
          <p:cNvCxnSpPr>
            <a:endCxn id="6" idx="0"/>
          </p:cNvCxnSpPr>
          <p:nvPr/>
        </p:nvCxnSpPr>
        <p:spPr>
          <a:xfrm flipH="1">
            <a:off x="3353767" y="1316119"/>
            <a:ext cx="1446834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FF2A20-FA72-4D68-A7DB-2B3B8992BB67}"/>
              </a:ext>
            </a:extLst>
          </p:cNvPr>
          <p:cNvCxnSpPr>
            <a:endCxn id="9" idx="0"/>
          </p:cNvCxnSpPr>
          <p:nvPr/>
        </p:nvCxnSpPr>
        <p:spPr>
          <a:xfrm>
            <a:off x="4800601" y="1316119"/>
            <a:ext cx="1585732" cy="3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A5EE0D0-3A80-4729-8CEE-22D9486C2737}"/>
              </a:ext>
            </a:extLst>
          </p:cNvPr>
          <p:cNvGrpSpPr/>
          <p:nvPr/>
        </p:nvGrpSpPr>
        <p:grpSpPr>
          <a:xfrm>
            <a:off x="2265746" y="3132106"/>
            <a:ext cx="2176041" cy="1003413"/>
            <a:chOff x="3506316" y="7302474"/>
            <a:chExt cx="2176041" cy="1003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467AD4-A279-4D87-806C-91D81B28ED1C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E2C8822-2F9F-443D-97F5-FE259AD8CB5F}"/>
                </a:ext>
              </a:extLst>
            </p:cNvPr>
            <p:cNvSpPr txBox="1"/>
            <p:nvPr/>
          </p:nvSpPr>
          <p:spPr>
            <a:xfrm>
              <a:off x="3666386" y="7434848"/>
              <a:ext cx="18559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艾爾決定做出改變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同時也想證明自己的能力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E7A9B17-9ED8-411E-996F-9FB00BE4DC19}"/>
              </a:ext>
            </a:extLst>
          </p:cNvPr>
          <p:cNvGrpSpPr/>
          <p:nvPr/>
        </p:nvGrpSpPr>
        <p:grpSpPr>
          <a:xfrm>
            <a:off x="2265746" y="4541806"/>
            <a:ext cx="2219433" cy="1026414"/>
            <a:chOff x="3506316" y="7302474"/>
            <a:chExt cx="2219433" cy="10264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D4679F-3B66-4A38-B8ED-AEF563A2667F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0148A66-D86B-4195-8F2A-008C5FAC1C38}"/>
                </a:ext>
              </a:extLst>
            </p:cNvPr>
            <p:cNvSpPr txBox="1"/>
            <p:nvPr/>
          </p:nvSpPr>
          <p:spPr>
            <a:xfrm>
              <a:off x="3549722" y="7374781"/>
              <a:ext cx="2176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耳聞有一個傭兵團的傳聞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只要付出足夠的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point</a:t>
              </a:r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就能保障雇主安全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並從未失手</a:t>
              </a: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28703C2-7245-46BF-952C-89222E63FC07}"/>
              </a:ext>
            </a:extLst>
          </p:cNvPr>
          <p:cNvCxnSpPr/>
          <p:nvPr/>
        </p:nvCxnSpPr>
        <p:spPr>
          <a:xfrm>
            <a:off x="3353765" y="2672479"/>
            <a:ext cx="1" cy="4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56EEAB-C491-4A6F-9C25-B2969309D8B2}"/>
              </a:ext>
            </a:extLst>
          </p:cNvPr>
          <p:cNvCxnSpPr/>
          <p:nvPr/>
        </p:nvCxnSpPr>
        <p:spPr>
          <a:xfrm>
            <a:off x="3353765" y="4135519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B1E7807-7758-4A78-AD81-FF3A94DDF58B}"/>
              </a:ext>
            </a:extLst>
          </p:cNvPr>
          <p:cNvGrpSpPr/>
          <p:nvPr/>
        </p:nvGrpSpPr>
        <p:grpSpPr>
          <a:xfrm>
            <a:off x="2265746" y="5951506"/>
            <a:ext cx="2176041" cy="1003413"/>
            <a:chOff x="3506316" y="7302474"/>
            <a:chExt cx="2176041" cy="100341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71F50E-E123-4434-B26E-1AFF479B72E4}"/>
                </a:ext>
              </a:extLst>
            </p:cNvPr>
            <p:cNvSpPr/>
            <p:nvPr/>
          </p:nvSpPr>
          <p:spPr>
            <a:xfrm>
              <a:off x="3506316" y="7302474"/>
              <a:ext cx="2176041" cy="100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40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D9B020D-DF88-4274-915E-8E8C8D78F985}"/>
                </a:ext>
              </a:extLst>
            </p:cNvPr>
            <p:cNvSpPr txBox="1"/>
            <p:nvPr/>
          </p:nvSpPr>
          <p:spPr>
            <a:xfrm>
              <a:off x="3596020" y="7466850"/>
              <a:ext cx="19998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該傭兵團的老大</a:t>
              </a:r>
              <a:endPara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zh-TW" altLang="en-US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似乎有著操縱光線的能力</a:t>
              </a:r>
              <a:r>
                <a:rPr lang="en-US" altLang="zh-TW" sz="1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…</a:t>
              </a:r>
              <a:endPara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C0D85CC-2796-42FD-A0D6-D672AFB7D887}"/>
              </a:ext>
            </a:extLst>
          </p:cNvPr>
          <p:cNvCxnSpPr/>
          <p:nvPr/>
        </p:nvCxnSpPr>
        <p:spPr>
          <a:xfrm>
            <a:off x="3353765" y="5545219"/>
            <a:ext cx="0" cy="4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28E59E-9C24-49F6-BD19-E867CE9A006A}"/>
              </a:ext>
            </a:extLst>
          </p:cNvPr>
          <p:cNvSpPr txBox="1"/>
          <p:nvPr/>
        </p:nvSpPr>
        <p:spPr>
          <a:xfrm>
            <a:off x="2856056" y="1332273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毛遂自薦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22CB60-9278-498A-917A-C8744178D266}"/>
              </a:ext>
            </a:extLst>
          </p:cNvPr>
          <p:cNvSpPr txBox="1"/>
          <p:nvPr/>
        </p:nvSpPr>
        <p:spPr>
          <a:xfrm>
            <a:off x="5499741" y="1285664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不發一語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D0247DA-AFF0-49D1-9168-7F46D27983EA}"/>
              </a:ext>
            </a:extLst>
          </p:cNvPr>
          <p:cNvSpPr txBox="1"/>
          <p:nvPr/>
        </p:nvSpPr>
        <p:spPr>
          <a:xfrm>
            <a:off x="3079079" y="4251400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幾個月後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CE0F8C-CB41-44DD-BAB6-CBA06B0615C8}"/>
              </a:ext>
            </a:extLst>
          </p:cNvPr>
          <p:cNvSpPr txBox="1"/>
          <p:nvPr/>
        </p:nvSpPr>
        <p:spPr>
          <a:xfrm>
            <a:off x="3255803" y="5584187"/>
            <a:ext cx="15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前往碧打聽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25C8750-0352-4583-AAFB-CD0A858D1021}"/>
              </a:ext>
            </a:extLst>
          </p:cNvPr>
          <p:cNvCxnSpPr>
            <a:cxnSpLocks/>
          </p:cNvCxnSpPr>
          <p:nvPr/>
        </p:nvCxnSpPr>
        <p:spPr>
          <a:xfrm flipH="1">
            <a:off x="4621194" y="2197784"/>
            <a:ext cx="538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5656</TotalTime>
  <Words>1537</Words>
  <Application>Microsoft Office PowerPoint</Application>
  <PresentationFormat>A3 紙張 (297x420 公釐)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Adobe 仿宋 Std R</vt:lpstr>
      <vt:lpstr>Adobe 明體 Std L</vt:lpstr>
      <vt:lpstr>Adobe 黑体 Std 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Jean Shih</dc:creator>
  <cp:lastModifiedBy>Jean Shih</cp:lastModifiedBy>
  <cp:revision>71</cp:revision>
  <dcterms:created xsi:type="dcterms:W3CDTF">2022-05-18T12:38:22Z</dcterms:created>
  <dcterms:modified xsi:type="dcterms:W3CDTF">2022-06-16T13:50:26Z</dcterms:modified>
</cp:coreProperties>
</file>