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520" r:id="rId4"/>
    <p:sldId id="648" r:id="rId5"/>
    <p:sldId id="592" r:id="rId6"/>
    <p:sldId id="567" r:id="rId7"/>
    <p:sldId id="589" r:id="rId8"/>
    <p:sldId id="619" r:id="rId9"/>
    <p:sldId id="620" r:id="rId10"/>
    <p:sldId id="590" r:id="rId11"/>
    <p:sldId id="593" r:id="rId12"/>
    <p:sldId id="621" r:id="rId13"/>
    <p:sldId id="594" r:id="rId14"/>
    <p:sldId id="595" r:id="rId15"/>
    <p:sldId id="596" r:id="rId16"/>
    <p:sldId id="622" r:id="rId17"/>
    <p:sldId id="597" r:id="rId18"/>
    <p:sldId id="623" r:id="rId19"/>
    <p:sldId id="598" r:id="rId20"/>
    <p:sldId id="600" r:id="rId21"/>
    <p:sldId id="602" r:id="rId22"/>
    <p:sldId id="603" r:id="rId23"/>
    <p:sldId id="624" r:id="rId24"/>
    <p:sldId id="605" r:id="rId25"/>
    <p:sldId id="607" r:id="rId26"/>
    <p:sldId id="625" r:id="rId27"/>
    <p:sldId id="608" r:id="rId28"/>
    <p:sldId id="611" r:id="rId29"/>
    <p:sldId id="626" r:id="rId30"/>
    <p:sldId id="627" r:id="rId31"/>
    <p:sldId id="631" r:id="rId32"/>
    <p:sldId id="628" r:id="rId33"/>
    <p:sldId id="629" r:id="rId34"/>
    <p:sldId id="632" r:id="rId35"/>
    <p:sldId id="634" r:id="rId36"/>
    <p:sldId id="41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17" y="1041400"/>
            <a:ext cx="10511367" cy="2529936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17" y="3571336"/>
            <a:ext cx="10511367" cy="1684426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487947" y="5647285"/>
            <a:ext cx="5216106" cy="4921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1800" dirty="0" smtClean="0">
                <a:latin typeface="+mn-lt"/>
                <a:ea typeface="+mn-ea"/>
              </a:defRPr>
            </a:lvl2pPr>
            <a:lvl3pPr>
              <a:defRPr lang="zh-CN" altLang="en-US" sz="18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0" y="0"/>
            <a:ext cx="1356360" cy="701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6538380"/>
            <a:ext cx="8756650" cy="23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5409700"/>
            <a:ext cx="10512425" cy="108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0800"/>
            <a:ext cx="5181600" cy="486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0800"/>
            <a:ext cx="5181600" cy="486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308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984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08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4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8300"/>
            <a:ext cx="3839001" cy="30607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212" y="368301"/>
            <a:ext cx="6174000" cy="6121399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429000"/>
            <a:ext cx="3839001" cy="3060700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935280" y="2176670"/>
            <a:ext cx="0" cy="250466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8300"/>
            <a:ext cx="3932237" cy="1689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8301"/>
            <a:ext cx="6172200" cy="61214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4432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企业微信截图_158900339981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229" y="1725589"/>
            <a:ext cx="1898401" cy="19078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0" y="1709739"/>
            <a:ext cx="10512000" cy="1855846"/>
          </a:xfrm>
        </p:spPr>
        <p:txBody>
          <a:bodyPr anchor="b">
            <a:normAutofit/>
          </a:bodyPr>
          <a:lstStyle>
            <a:lvl1pPr algn="ctr">
              <a:defRPr sz="5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3565585"/>
            <a:ext cx="10512000" cy="158267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9789" y="368301"/>
            <a:ext cx="10512425" cy="61213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6661" y="1333099"/>
            <a:ext cx="7198680" cy="419180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7087" y="1333099"/>
            <a:ext cx="5037829" cy="419180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6660" y="288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3683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5" y="1629700"/>
            <a:ext cx="10512425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27210" y="56447"/>
            <a:ext cx="169545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17675" y="6510157"/>
            <a:ext cx="8756650" cy="23495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400" kern="120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ct val="20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ct val="10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10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/>
              <a:t>函数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/>
              <a:t>掌握函数的概念和用法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函数的返回值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898505" cy="440944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函数能够通过参数接收数据，也能够将函数执行结果返回一个值。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利用函数内部的一个 return 的关键字设置函数的返回值。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作用 ①：函数内部如果结构体执行到一个 return 的关键字，会立即停止后面代码的执行。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作用 ②：可以在 return 关键字后面添加空格，空格后面任意定义一个数据字面量或者表达式，函数在执行完自身功能之后，整体会被 return 矮化成一个表达式，表达式必须求出一个值继续可以参与程序，表达式的值就是 return 后面的数据。 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函数的返回值应用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364470" cy="310451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函数如果有返回值，执行结果可以当成普通数据参与程序。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函数如果有返回值，可以作为一个普通数据赋值给一个变量，甚至赋值给其他函数的实际参数。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注意：如果函数没有设置 return 语句 ，那么函数有默认的返回值 undefined；如果函数使用 return 语句，但是 return 后面没有任何值，那么函数的返回值也是 undefined。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函数表达式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54254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函数表达式是函数定义的另外一种方式。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定义方法：就是将函数的定义、匿名函数赋值给一个变量。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函数定义赋值给一个变量，相当于将函数整体矮化成了一个表达式。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匿名函数：函数没有函数名。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调用函数表达式，方法是给变量名加()执行，不能使用函数名加()执行。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755" y="4395470"/>
            <a:ext cx="3472815" cy="1141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函数的数据类型</a:t>
            </a:r>
            <a:endParaRPr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26250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函数是一种单独的数据类型 </a:t>
            </a:r>
            <a:r>
              <a:rPr lang="en-US" sz="2000" noProof="0" dirty="0">
                <a:latin typeface="+mn-lt"/>
                <a:ea typeface="+mn-lt"/>
                <a:cs typeface="+mn-lt"/>
                <a:sym typeface="+mn-ea"/>
              </a:rPr>
              <a:t>Function</a:t>
            </a: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由于函数是一种数据类型，可以参与其他程序。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例如，可以把函数作为另一个函数的参数，在另一个函数中调用。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或者，可以把函数可以作为返回值从函数内部返回。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arguments 对象</a:t>
            </a:r>
            <a:endParaRPr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69494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JavaScript 中，arguments 对象是比较特别的一个对象，实际上是当前函数的一个内置属性。也就是说所有函数都内置了一个 arguments 对象，arguments 对象中存储了传递的所有的实参。arguments 是一个伪数组，因此及可以进行遍历。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函数的实参个数和形参个数可以不一致，所有的实参都会存储在函数内部的 arguments 类数组对象中。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64719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定义一个求和函数，如果传入 1 个参数，返回它自己，如果传入两个参数，返回他们的和，如果传入三个参数，先比较前两个的大小，大的与第三个参数求和返回，如果传入 4 个及以上，输出错误提示。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函数递归</a:t>
            </a:r>
            <a:endParaRPr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32981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函数内部可以通过函数名调用函数自身的方式，就是函数递归现象。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递归的次数太多容易出现错误：超出计算机的计算最大能力。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更多时候，使用递归去解决一些数学中的现象。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例如可以输出斐波那契数列的某一项的值。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17284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输出斐波那契数列的某一项的值。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斐波那契数列：后面的一项数据是前两项数据之和。1,1,2,3,5,8,13,21,34,55……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作用域</a:t>
            </a:r>
            <a:endParaRPr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54012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作用域：变量可以起作用的范围。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如果变量定义在一个函数内部，只能在函数内部被访问到，在函数外部不能使用这个变量，函数就是变量定义的作用域。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任何一对花括号 {} 中的</a:t>
            </a:r>
            <a:r>
              <a:rPr lang="zh-CN" sz="2000" noProof="0" dirty="0">
                <a:latin typeface="+mn-lt"/>
                <a:ea typeface="+mn-lt"/>
                <a:cs typeface="+mn-lt"/>
                <a:sym typeface="+mn-ea"/>
              </a:rPr>
              <a:t>结构体</a:t>
            </a: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都属于一个块，在这之中定义的所有变量在代码块外都是不可见的，我们称之为块级作用域。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在es</a:t>
            </a:r>
            <a:r>
              <a:rPr lang="en-US" sz="2000" noProof="0" dirty="0">
                <a:latin typeface="+mn-lt"/>
                <a:ea typeface="+mn-lt"/>
                <a:cs typeface="+mn-lt"/>
                <a:sym typeface="+mn-ea"/>
              </a:rPr>
              <a:t>6</a:t>
            </a: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之前没有块级作用域的的概念,只有函数作用域，现阶段可以认为 JavaScript 没有块级作用域.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全局变量和局部变量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40220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局部变量：定义在函数内部的变量，只能在函数作用域内部被访问到，在外面没有定义的。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全局变量：从广义上来说，也是一种局部变量，定义在全局的变量，作用域范围是全局，在整个 js 程序任意位置都能够被访问到。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变量退出作用域之后会销毁，全局变量关闭网页或浏览器才会销毁。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为什么要有函数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79502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如果要在多个地方求某个数的约数个数，应该怎么做？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作用域链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19087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只有函数可以制造作用域结构， 那么只要是代码，就至少有一个作用域, 即全局作用域。凡是代码中有函数，那么这个函数就构成另一个作用域。如果函数中还有函数，那么在这个作用域中就又可以诞生一个作用域。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将这样的所有的作用域列出来，可以有一个结构: 函数内指向函数外的链式结构。就称作作用域链。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 </a:t>
            </a:r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1</a:t>
            </a:r>
            <a:endParaRPr alt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550" y="1657985"/>
            <a:ext cx="2374265" cy="4316095"/>
          </a:xfrm>
        </p:spPr>
        <p:txBody>
          <a:bodyPr vert="horz" lIns="91440" tIns="45720" rIns="91440" bIns="45720" rtlCol="0">
            <a:no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function f1() {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function f2() {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}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}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var num = 456;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function f3() {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function f4() {    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}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}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4" name="图片 3" descr="06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1657985"/>
            <a:ext cx="7176770" cy="2732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 </a:t>
            </a:r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2</a:t>
            </a:r>
            <a:endParaRPr alt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550" y="1657985"/>
            <a:ext cx="2326005" cy="3495675"/>
          </a:xfrm>
        </p:spPr>
        <p:txBody>
          <a:bodyPr vert="horz" lIns="91440" tIns="45720" rIns="91440" bIns="45720" rtlCol="0">
            <a:no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function f1() {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var num = 123;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function f2() {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    console.log(num); 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}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    f2();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}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var num = 456;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1600" noProof="0" dirty="0">
                <a:latin typeface="+mn-lt"/>
                <a:ea typeface="+mn-lt"/>
                <a:cs typeface="+mn-lt"/>
                <a:sym typeface="+mn-ea"/>
              </a:rPr>
              <a:t>f1();</a:t>
            </a:r>
            <a:endParaRPr sz="1600" noProof="0" dirty="0"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 descr="06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8940" y="1796415"/>
            <a:ext cx="7069455" cy="2825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遮蔽效应</a:t>
            </a:r>
            <a:endParaRPr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57175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程序在遇到一个变量时，使用时作用域查找顺序，不同层次的函数内都有可能定义相同名字的变量，一个变量在使用时，会优先从自己所在层作用域查找变量，如果当前层没有变量定义会按照顺序从本层往外依次查找，直到找到第一个变量定义。整个过程中会发生内层变量遮蔽外层变量的效果，叫做“遮蔽效应”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参数也是局部变量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92405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函数的参数本质是一个变量，也有自己的作用域，函数的参数也是属于函数自己内部的局部变量，只能在函数内部被使用，在函数外面没有定义。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不写 var 关键字的影响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92405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在函数内部想要定义新的变量，如果不加关键字 var，相当于定义的全局变量。如果全局也有相同的标识符，会被函数内部的变量影响，局部变量污染全局变量。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注意：每次定义变量时都必须写 var 关键字，否则就会定义在全局，可能污染全局。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函数的作用域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92405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函数也有自己的作用域，定义在哪个作用域内部，只能在这个作用域范围内被访问，出了作用域不能被访问的。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函数定义在另一个函数内部，如果外部函数没有执行时，相当于内部代码没写。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预解析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410972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JavaScript 代码的执行是由浏览器中的 JavaScript 解析器来执行的。JavaScript 解析器执行 JavaScript 代码的时候，分为两个过程：预解析过程和代码执行过程。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预解析过程：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1. 把变量的声明提升到当前作用域的最前面，只会提升声明，不会提升赋值。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2. 把函数的声明提升到当前作用域的最前面，只会提升声明，不会提升调用。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3. 先提升 var，再提升 function。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JavaScript 的执行过程：在预解析之后，根据新的代码顺序，从上往下按照既定规律执行 js 代码。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变量声明提升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20825"/>
            <a:ext cx="10078085" cy="317119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在预解析过程中，所有定义的变量，都会将声明的过程提升到所在的作用域最上面，在将来的代码执行过程中，按照先后顺序会先执行被提升的声明变量过程。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提升过程中，只提升声明过程，不提升变量赋值，相当于变量定义未赋值，变量内存储 undefined 值。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因此，在 js 中会出现一种现象，在前面调用后定义的变量，不会报错，只会使用 undefined 值。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函数声明提升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20825"/>
            <a:ext cx="10078085" cy="317119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在预解析过程中，所有定义的函数，都会将声明的过程提升到所在的作用域最上面，在将来的代码执行过程中，按照先后顺序会先执行被提升的函数声明过程。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在预解析之后的代码执行过程中，函数定义过程已经在最开始就会执行，一旦函数定义成功，后续就可以直接调用函数。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因此，在 js 中会出现一种现象，在前面调用后定义的函数，不会报错，而且能正常执行函数内部的代码。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函数概念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30822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函数（function），也叫作功能、方法，函数可以将一段代码一起封装起来，被封装起来的函数具备某一项特殊的功能，内部封装的一段代码作为一个完整的结构体，要执行就都执行，要不执行就都不执行。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函数的作用就是封装一段代码，将来可以重复使用。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提升顺序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20825"/>
            <a:ext cx="10078085" cy="373443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预解析过程中，先提升 var 变量声明，再提升 function 函数声明。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假设出现变量名和函数名相同，那么后提升的函数名标识符会覆盖先提升的变量名，那么在后续代码中出现调用标识符时，内部是函数的定义过程，而不是 undefined。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如果调用标识符的过程在源代码函数和变量定义后面，相当于函数名覆盖了一次变量名，结果在执行到变量赋值时，又被新值覆盖了函数的值，那么在后面再次调用标识符，用的就是变量存的新值。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建议：不要书写相同的标识符给变量名或函数名，避免出现覆盖。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函数表达式的提升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20825"/>
            <a:ext cx="10078085" cy="204343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在预解析过程中，函数表达式进行的是</a:t>
            </a:r>
            <a:r>
              <a:rPr lang="zh-CN" altLang="en-US" sz="20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变量声明提升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，而不是函数声明提升。提升后变量内部存的是一个 undefined。在前面进行函数方法调用，数据类型会提示错误。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建议：定义函数时，最好使用 function 关键字定义方式，这样函数声明提升可以永远生效。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函数声明提升的应用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20825"/>
            <a:ext cx="10078085" cy="119316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函数声明提升可以用于调整代码的顺序，将大段的定义过程放到代码最后，但是不影响代码执行效果。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IIFE 自调用函数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20825"/>
            <a:ext cx="10078085" cy="353568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IIFE：immediately-invoked function expression，叫做即时调用的函数表达式，也叫做自调用函数，表示函数在定义时就立即调用。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函数调用方式：函数名或函数表达式的变量名后面加 () 运算符。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函数名定义的形式不能实现立即执行自调用，函数使用函数表达式形式可以实现立即执行，原因是因为函数表达式定义过程中，将一个函数矮化成了一个表达式，后面加()运算符就可以立即执行。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启发：如果想实现 IIFE，可以想办法将函数矮化成表达式。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IIFE 自调用函数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20825"/>
            <a:ext cx="10078085" cy="339725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函数矮化成表达式，就可以实现自调用。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函数矮化成表达式的方法，可以让函数参与一些运算，也就是说给函数前面加一些运算符。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数学运算符：+ - ()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逻辑运算符：！非运算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IIFE 结构可以关住函数的作用域，在结构外面是不能调用函数的。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IIFE 最常用的是 () 运算符，而且函数可以不写函数名，使用匿名函数。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960" y="4918075"/>
            <a:ext cx="2999740" cy="1347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函数声明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81825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函数声明又叫函数定义，函数必须先定义然后才能使用。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如果没有定义函数直接使用，会出现一个引用错误。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函数声明语法：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function 函数名(参数){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封装的结构体；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}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特点：函数声明的时候，函数体并不会执行，只有当函数被调用的时候才会执行。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函数调用</a:t>
            </a:r>
            <a:endParaRPr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48920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调用方法：函数名();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函数调用也叫作函数执行，调用时会将函数内部封装的所有的结构体的代码立即执行。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函数内部语句执行的位置，与函数定义的位置无关，与函数调用位置有关。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函数可以一次</a:t>
            </a:r>
            <a:r>
              <a:rPr lang="zh-CN" sz="2000" noProof="0" dirty="0">
                <a:latin typeface="+mn-lt"/>
                <a:ea typeface="+mn-lt"/>
                <a:cs typeface="+mn-lt"/>
                <a:sym typeface="+mn-ea"/>
              </a:rPr>
              <a:t>定义</a:t>
            </a: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，多次执行。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函数的参数 1</a:t>
            </a:r>
            <a:endParaRPr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489200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我们希望函数执行结果不是一成不变的，可以根据自定义的内容发生一些变化。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函数预留了一个接口，专门用于让用户自定义内容，使函数发生一些执行效果变化。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接口：就是函数的参数，函数参数的本质就是变量</a:t>
            </a:r>
            <a:r>
              <a:rPr lang="zh-CN" sz="2000" noProof="0" dirty="0">
                <a:latin typeface="+mn-lt"/>
                <a:ea typeface="+mn-lt"/>
                <a:cs typeface="+mn-lt"/>
                <a:sym typeface="+mn-ea"/>
              </a:rPr>
              <a:t>，可以接收任意类型的数据，导致函数执行结果根据参数不同，结果也不同</a:t>
            </a: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一个函数可以设置 0 个或者多个参数，参数之间用逗号分隔。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函数的参数 2</a:t>
            </a:r>
            <a:endParaRPr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27977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函数的参数根据书写位置不同，名称也不同：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形式参数：定义的 () 内部的参数，叫做形式参数，本质是变量，可以接收实际参数传递过来的数据。简称形参。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实际参数：调用的 () 内部的参数，叫做实际参数，本质就是传递的各种类型的数据，传递给每个形参，简称实参。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函数执行过程，伴随着传参的过程：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片13-15978238240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1431290"/>
            <a:ext cx="6505575" cy="3724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函数的参数优点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064385"/>
          </a:xfrm>
        </p:spPr>
        <p:txBody>
          <a:bodyPr vert="horz" lIns="91440" tIns="45720" rIns="91440" bIns="45720" rtlCol="0">
            <a:no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不论使用自己封装的函数，还是其他人封装的函数，只需要知道传递什么参数，执行什么功能，没必要知道内部的结构什么。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+mn-lt"/>
                <a:ea typeface="+mn-lt"/>
                <a:cs typeface="+mn-lt"/>
                <a:sym typeface="+mn-ea"/>
              </a:rPr>
              <a:t>一般自己封装的函数或者其他人封装的函数需要有一个 API 接口说明，告诉用户参数需要传递什么类型的数据，实现什么功能。</a:t>
            </a:r>
            <a:endParaRPr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主题1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4468</Words>
  <Application>WPS 演示</Application>
  <PresentationFormat>宽屏</PresentationFormat>
  <Paragraphs>214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思源黑体</vt:lpstr>
      <vt:lpstr>黑体</vt:lpstr>
      <vt:lpstr>微软雅黑</vt:lpstr>
      <vt:lpstr>Arial Unicode MS</vt:lpstr>
      <vt:lpstr>Calibri</vt:lpstr>
      <vt:lpstr>主题1</vt:lpstr>
      <vt:lpstr>函数</vt:lpstr>
      <vt:lpstr>为什么要有函数</vt:lpstr>
      <vt:lpstr>函数概念</vt:lpstr>
      <vt:lpstr>函数声明</vt:lpstr>
      <vt:lpstr>函数调用</vt:lpstr>
      <vt:lpstr>函数的参数 1</vt:lpstr>
      <vt:lpstr>函数的参数 2</vt:lpstr>
      <vt:lpstr>PowerPoint 演示文稿</vt:lpstr>
      <vt:lpstr>函数的参数优点</vt:lpstr>
      <vt:lpstr>函数的返回值</vt:lpstr>
      <vt:lpstr>函数的返回值应用</vt:lpstr>
      <vt:lpstr>函数表达式</vt:lpstr>
      <vt:lpstr>函数的数据类型</vt:lpstr>
      <vt:lpstr>arguments 对象</vt:lpstr>
      <vt:lpstr>案例</vt:lpstr>
      <vt:lpstr>函数递归</vt:lpstr>
      <vt:lpstr>案例</vt:lpstr>
      <vt:lpstr>作用域</vt:lpstr>
      <vt:lpstr>全局变量和局部变量</vt:lpstr>
      <vt:lpstr>作用域链</vt:lpstr>
      <vt:lpstr>案例 1</vt:lpstr>
      <vt:lpstr>案例 2</vt:lpstr>
      <vt:lpstr>遮蔽效应</vt:lpstr>
      <vt:lpstr>参数也是局部变量</vt:lpstr>
      <vt:lpstr>不写 var 关键字的影响</vt:lpstr>
      <vt:lpstr>函数的作用域</vt:lpstr>
      <vt:lpstr>预解析</vt:lpstr>
      <vt:lpstr> 变量声明提升</vt:lpstr>
      <vt:lpstr> 函数声明提升</vt:lpstr>
      <vt:lpstr>提升顺序</vt:lpstr>
      <vt:lpstr>函数表达式的提升</vt:lpstr>
      <vt:lpstr>函数声明提升的应用</vt:lpstr>
      <vt:lpstr>IIFE 自调用函数</vt:lpstr>
      <vt:lpstr>IIFE 自调用函数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舞动蓝蝶翩跹惊鸿一舞</cp:lastModifiedBy>
  <cp:revision>607</cp:revision>
  <dcterms:created xsi:type="dcterms:W3CDTF">2019-06-19T02:08:00Z</dcterms:created>
  <dcterms:modified xsi:type="dcterms:W3CDTF">2021-01-13T06:50:21Z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