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058"/>
  </p:normalViewPr>
  <p:slideViewPr>
    <p:cSldViewPr snapToGrid="0" snapToObjects="1">
      <p:cViewPr varScale="1">
        <p:scale>
          <a:sx n="93" d="100"/>
          <a:sy n="93" d="100"/>
        </p:scale>
        <p:origin x="216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4/26/24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1432-CFE3-0F4A-94D6-14CFB3000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Random Video Chat Website</a:t>
            </a:r>
            <a:endParaRPr lang="en-C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1E58-6797-7C4F-ACA1-66833EC6A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Tianyu Yang, Yizhou Li, Bula Ha, Zeng Lin</a:t>
            </a:r>
          </a:p>
        </p:txBody>
      </p:sp>
    </p:spTree>
    <p:extLst>
      <p:ext uri="{BB962C8B-B14F-4D97-AF65-F5344CB8AC3E}">
        <p14:creationId xmlns:p14="http://schemas.microsoft.com/office/powerpoint/2010/main" val="423384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ervice&#10;&#10;Description automatically generated">
            <a:extLst>
              <a:ext uri="{FF2B5EF4-FFF2-40B4-BE49-F238E27FC236}">
                <a16:creationId xmlns:a16="http://schemas.microsoft.com/office/drawing/2014/main" id="{2681F3CA-EF8B-9E4B-9AC4-83151C7D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18" y="440058"/>
            <a:ext cx="8575964" cy="5977884"/>
          </a:xfrm>
        </p:spPr>
      </p:pic>
    </p:spTree>
    <p:extLst>
      <p:ext uri="{BB962C8B-B14F-4D97-AF65-F5344CB8AC3E}">
        <p14:creationId xmlns:p14="http://schemas.microsoft.com/office/powerpoint/2010/main" val="424414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ervice&#10;&#10;Description automatically generated">
            <a:extLst>
              <a:ext uri="{FF2B5EF4-FFF2-40B4-BE49-F238E27FC236}">
                <a16:creationId xmlns:a16="http://schemas.microsoft.com/office/drawing/2014/main" id="{2681F3CA-EF8B-9E4B-9AC4-83151C7D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82" y="661730"/>
            <a:ext cx="8575964" cy="59778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C791E6-D437-754A-A97E-F6456EC2A5C4}"/>
              </a:ext>
            </a:extLst>
          </p:cNvPr>
          <p:cNvSpPr txBox="1"/>
          <p:nvPr/>
        </p:nvSpPr>
        <p:spPr>
          <a:xfrm>
            <a:off x="285304" y="2588613"/>
            <a:ext cx="23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dirty="0"/>
              <a:t>Design &amp;</a:t>
            </a:r>
          </a:p>
          <a:p>
            <a:r>
              <a:rPr lang="en-CN" sz="4000" dirty="0"/>
              <a:t> Tradeoff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1D6E3-279D-A845-ACA0-E1BDD93DC9E4}"/>
              </a:ext>
            </a:extLst>
          </p:cNvPr>
          <p:cNvSpPr txBox="1"/>
          <p:nvPr/>
        </p:nvSpPr>
        <p:spPr>
          <a:xfrm>
            <a:off x="5486400" y="114992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80FE-A5B8-B749-BCEF-11078B0ACF7B}"/>
              </a:ext>
            </a:extLst>
          </p:cNvPr>
          <p:cNvSpPr txBox="1"/>
          <p:nvPr/>
        </p:nvSpPr>
        <p:spPr>
          <a:xfrm>
            <a:off x="9240982" y="114992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481CF-F05C-534A-A063-F7180CFFA872}"/>
              </a:ext>
            </a:extLst>
          </p:cNvPr>
          <p:cNvSpPr txBox="1"/>
          <p:nvPr/>
        </p:nvSpPr>
        <p:spPr>
          <a:xfrm>
            <a:off x="3352800" y="408709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78CEC-ACCC-F747-8B66-D9B07B079FE8}"/>
              </a:ext>
            </a:extLst>
          </p:cNvPr>
          <p:cNvSpPr txBox="1"/>
          <p:nvPr/>
        </p:nvSpPr>
        <p:spPr>
          <a:xfrm>
            <a:off x="8645236" y="408709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0936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ervice&#10;&#10;Description automatically generated">
            <a:extLst>
              <a:ext uri="{FF2B5EF4-FFF2-40B4-BE49-F238E27FC236}">
                <a16:creationId xmlns:a16="http://schemas.microsoft.com/office/drawing/2014/main" id="{2681F3CA-EF8B-9E4B-9AC4-83151C7D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82" y="661730"/>
            <a:ext cx="8575964" cy="59778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C791E6-D437-754A-A97E-F6456EC2A5C4}"/>
              </a:ext>
            </a:extLst>
          </p:cNvPr>
          <p:cNvSpPr txBox="1"/>
          <p:nvPr/>
        </p:nvSpPr>
        <p:spPr>
          <a:xfrm>
            <a:off x="0" y="2327233"/>
            <a:ext cx="2678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dirty="0"/>
              <a:t>Bottleneck</a:t>
            </a:r>
          </a:p>
          <a:p>
            <a:r>
              <a:rPr lang="en-CN" sz="4000" dirty="0"/>
              <a:t> Anaylsis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1D6E3-279D-A845-ACA0-E1BDD93DC9E4}"/>
              </a:ext>
            </a:extLst>
          </p:cNvPr>
          <p:cNvSpPr txBox="1"/>
          <p:nvPr/>
        </p:nvSpPr>
        <p:spPr>
          <a:xfrm>
            <a:off x="9227128" y="121919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481CF-F05C-534A-A063-F7180CFFA872}"/>
              </a:ext>
            </a:extLst>
          </p:cNvPr>
          <p:cNvSpPr txBox="1"/>
          <p:nvPr/>
        </p:nvSpPr>
        <p:spPr>
          <a:xfrm>
            <a:off x="7107651" y="408709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78CEC-ACCC-F747-8B66-D9B07B079FE8}"/>
              </a:ext>
            </a:extLst>
          </p:cNvPr>
          <p:cNvSpPr txBox="1"/>
          <p:nvPr/>
        </p:nvSpPr>
        <p:spPr>
          <a:xfrm>
            <a:off x="3482502" y="1071163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248888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</TotalTime>
  <Words>36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Random Video Chat Website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Video Chat Website</dc:title>
  <dc:creator>Tianyu Yang</dc:creator>
  <cp:lastModifiedBy>Tianyu Yang</cp:lastModifiedBy>
  <cp:revision>1</cp:revision>
  <dcterms:created xsi:type="dcterms:W3CDTF">2024-04-26T23:00:22Z</dcterms:created>
  <dcterms:modified xsi:type="dcterms:W3CDTF">2024-04-26T23:13:04Z</dcterms:modified>
</cp:coreProperties>
</file>