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8" autoAdjust="0"/>
    <p:restoredTop sz="94660"/>
  </p:normalViewPr>
  <p:slideViewPr>
    <p:cSldViewPr>
      <p:cViewPr varScale="1">
        <p:scale>
          <a:sx n="71" d="100"/>
          <a:sy n="71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复仇之魂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doubleh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21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更加难的命题？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这道题中每次增长的数是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的倍数，如果不是呢？</a:t>
            </a:r>
            <a:endParaRPr lang="en-US" altLang="zh-CN" dirty="0" smtClean="0"/>
          </a:p>
          <a:p>
            <a:r>
              <a:rPr lang="zh-CN" altLang="en-US" dirty="0"/>
              <a:t>这道</a:t>
            </a:r>
            <a:r>
              <a:rPr lang="zh-CN" altLang="en-US" dirty="0" smtClean="0"/>
              <a:t>题中栈顶的数不大于</a:t>
            </a:r>
            <a:r>
              <a:rPr lang="en-US" altLang="zh-CN" dirty="0" smtClean="0"/>
              <a:t>L</a:t>
            </a:r>
            <a:r>
              <a:rPr lang="zh-CN" altLang="en-US" dirty="0" smtClean="0"/>
              <a:t>时，压入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个数，如果不是呢？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50%</a:t>
            </a:r>
            <a:r>
              <a:rPr lang="zh-CN" altLang="en-US" dirty="0" smtClean="0"/>
              <a:t>解法有着不错的启发性！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02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THX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10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dirty="0" smtClean="0"/>
              <a:t>小</a:t>
            </a:r>
            <a:r>
              <a:rPr lang="zh-CN" altLang="zh-CN" dirty="0"/>
              <a:t>明最近十分喜欢玩塔防游戏。作为一名热爱游戏的程序员，他现在十分想自己做一款简单的塔防游戏《复仇者》。</a:t>
            </a:r>
          </a:p>
          <a:p>
            <a:r>
              <a:rPr lang="zh-CN" altLang="zh-CN" dirty="0"/>
              <a:t>游戏是这样的，玩家控制着一座城池，可以合理地建设防御措施，来抵御怪物的入侵，在玩家建立好防御措施之后，怪物入侵就开始了。值得一提的是，这个游戏不同于以往的游戏，在怪物入侵之后就不能再建设防御措施。</a:t>
            </a:r>
          </a:p>
          <a:p>
            <a:r>
              <a:rPr lang="zh-CN" altLang="zh-CN" dirty="0"/>
              <a:t>怪物入侵有无数轮（无尽模式）。简单起见，小明只设计了一种怪物</a:t>
            </a:r>
            <a:r>
              <a:rPr lang="en-US" altLang="zh-CN" dirty="0"/>
              <a:t>“</a:t>
            </a:r>
            <a:r>
              <a:rPr lang="zh-CN" altLang="zh-CN" dirty="0"/>
              <a:t>复仇之魂</a:t>
            </a:r>
            <a:r>
              <a:rPr lang="en-US" altLang="zh-CN" dirty="0"/>
              <a:t>”</a:t>
            </a:r>
            <a:r>
              <a:rPr lang="zh-CN" altLang="zh-CN" dirty="0"/>
              <a:t>。因为小明是生活在一个</a:t>
            </a:r>
            <a:r>
              <a:rPr lang="en-US" altLang="zh-CN" dirty="0"/>
              <a:t>K</a:t>
            </a:r>
            <a:r>
              <a:rPr lang="zh-CN" altLang="zh-CN" dirty="0"/>
              <a:t>进制的世界下，所以每一轮怪物入侵，他都设定有</a:t>
            </a:r>
            <a:r>
              <a:rPr lang="en-US" altLang="zh-CN" dirty="0"/>
              <a:t>K</a:t>
            </a:r>
            <a:r>
              <a:rPr lang="zh-CN" altLang="zh-CN" dirty="0"/>
              <a:t>只</a:t>
            </a:r>
            <a:r>
              <a:rPr lang="en-US" altLang="zh-CN" dirty="0"/>
              <a:t>“</a:t>
            </a:r>
            <a:r>
              <a:rPr lang="zh-CN" altLang="zh-CN" dirty="0"/>
              <a:t>复仇之魂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怪物血量的设定方法是这样的：有一个无穷大的栈（在游戏开始时先在栈里放置了无数个</a:t>
            </a:r>
            <a:r>
              <a:rPr lang="en-US" altLang="zh-CN" dirty="0"/>
              <a:t>0</a:t>
            </a:r>
            <a:r>
              <a:rPr lang="zh-CN" altLang="zh-CN" dirty="0"/>
              <a:t>）。每一轮怪物入侵，就取出栈顶的数，分成</a:t>
            </a:r>
            <a:r>
              <a:rPr lang="en-US" altLang="zh-CN" dirty="0"/>
              <a:t>K</a:t>
            </a:r>
            <a:r>
              <a:rPr lang="zh-CN" altLang="zh-CN" dirty="0"/>
              <a:t>等份，作为这一轮各个</a:t>
            </a:r>
            <a:r>
              <a:rPr lang="en-US" altLang="zh-CN" dirty="0"/>
              <a:t>“</a:t>
            </a:r>
            <a:r>
              <a:rPr lang="zh-CN" altLang="zh-CN" dirty="0"/>
              <a:t>复仇之魂</a:t>
            </a:r>
            <a:r>
              <a:rPr lang="en-US" altLang="zh-CN" dirty="0"/>
              <a:t>”</a:t>
            </a:r>
            <a:r>
              <a:rPr lang="zh-CN" altLang="zh-CN" dirty="0"/>
              <a:t>的血量。</a:t>
            </a:r>
          </a:p>
          <a:p>
            <a:r>
              <a:rPr lang="zh-CN" altLang="zh-CN" dirty="0"/>
              <a:t>如果玩家成功把所有怪物杀死，就成功守下了这一波怪物入侵；一旦玩家没能够把一轮的怪物杀光，就会有怪物进入到玩家的城池中，玩家就会少一条命。</a:t>
            </a:r>
          </a:p>
          <a:p>
            <a:r>
              <a:rPr lang="en-US" altLang="zh-CN" dirty="0"/>
              <a:t>“</a:t>
            </a:r>
            <a:r>
              <a:rPr lang="zh-CN" altLang="zh-CN" dirty="0"/>
              <a:t>复仇之魂</a:t>
            </a:r>
            <a:r>
              <a:rPr lang="en-US" altLang="zh-CN" dirty="0"/>
              <a:t>”</a:t>
            </a:r>
            <a:r>
              <a:rPr lang="zh-CN" altLang="zh-CN" dirty="0"/>
              <a:t>是一种特殊的怪物，一旦将一只怪物杀死，就会积累等值于他的血量的仇恨值，另外每只怪物的死亡会产生额外的</a:t>
            </a:r>
            <a:r>
              <a:rPr lang="en-US" altLang="zh-CN" dirty="0"/>
              <a:t>A</a:t>
            </a:r>
            <a:r>
              <a:rPr lang="zh-CN" altLang="zh-CN" dirty="0"/>
              <a:t>点仇恨值。如果成功守下一轮，将产生新的</a:t>
            </a:r>
            <a:r>
              <a:rPr lang="en-US" altLang="zh-CN" dirty="0"/>
              <a:t>K</a:t>
            </a:r>
            <a:r>
              <a:rPr lang="zh-CN" altLang="zh-CN" dirty="0"/>
              <a:t>轮怪物，并将仇恨值复制</a:t>
            </a:r>
            <a:r>
              <a:rPr lang="en-US" altLang="zh-CN" dirty="0"/>
              <a:t>K</a:t>
            </a:r>
            <a:r>
              <a:rPr lang="zh-CN" altLang="zh-CN" dirty="0"/>
              <a:t>份置于栈顶。每轮怪物入侵之后，不管成功与否，仇恨值都会清空。</a:t>
            </a:r>
          </a:p>
          <a:p>
            <a:r>
              <a:rPr lang="zh-CN" altLang="zh-CN" dirty="0"/>
              <a:t>由于小明在写代码的时候不小心把栈实现错了，导致每一次从栈顶取出一个数之后，栈里的所有数，在</a:t>
            </a:r>
            <a:r>
              <a:rPr lang="en-US" altLang="zh-CN" dirty="0"/>
              <a:t>k</a:t>
            </a:r>
            <a:r>
              <a:rPr lang="zh-CN" altLang="zh-CN" dirty="0"/>
              <a:t>进制的表示下的最低位都会出现循环变换（假设最低位原来为</a:t>
            </a:r>
            <a:r>
              <a:rPr lang="en-US" altLang="zh-CN" dirty="0"/>
              <a:t>X</a:t>
            </a:r>
            <a:r>
              <a:rPr lang="zh-CN" altLang="zh-CN" dirty="0"/>
              <a:t>，那么现在变为（</a:t>
            </a:r>
            <a:r>
              <a:rPr lang="en-US" altLang="zh-CN" dirty="0"/>
              <a:t>X+1</a:t>
            </a:r>
            <a:r>
              <a:rPr lang="zh-CN" altLang="zh-CN" dirty="0"/>
              <a:t>）</a:t>
            </a:r>
            <a:r>
              <a:rPr lang="en-US" altLang="zh-CN" dirty="0"/>
              <a:t>mod K</a:t>
            </a:r>
            <a:r>
              <a:rPr lang="zh-CN" altLang="zh-CN" dirty="0"/>
              <a:t>，即</a:t>
            </a:r>
            <a:r>
              <a:rPr lang="en-US" altLang="zh-CN" dirty="0"/>
              <a:t>0</a:t>
            </a:r>
            <a:r>
              <a:rPr lang="zh-CN" altLang="zh-CN" dirty="0"/>
              <a:t>变成</a:t>
            </a:r>
            <a:r>
              <a:rPr lang="en-US" altLang="zh-CN" dirty="0"/>
              <a:t>1,1</a:t>
            </a:r>
            <a:r>
              <a:rPr lang="zh-CN" altLang="zh-CN" dirty="0"/>
              <a:t>变成</a:t>
            </a:r>
            <a:r>
              <a:rPr lang="en-US" altLang="zh-CN" dirty="0"/>
              <a:t>2,…,k-1</a:t>
            </a:r>
            <a:r>
              <a:rPr lang="zh-CN" altLang="zh-CN" dirty="0"/>
              <a:t>变成</a:t>
            </a:r>
            <a:r>
              <a:rPr lang="en-US" altLang="zh-CN" dirty="0"/>
              <a:t>0</a:t>
            </a:r>
            <a:r>
              <a:rPr lang="zh-CN" altLang="zh-CN" dirty="0"/>
              <a:t>）。这样导致了有可能栈顶数字不能平分成</a:t>
            </a:r>
            <a:r>
              <a:rPr lang="en-US" altLang="zh-CN" dirty="0"/>
              <a:t>k</a:t>
            </a:r>
            <a:r>
              <a:rPr lang="zh-CN" altLang="zh-CN" dirty="0"/>
              <a:t>等份，那么怪物的血量设定也会发生改变。假设现在栈顶的值为</a:t>
            </a:r>
            <a:r>
              <a:rPr lang="en-US" altLang="zh-CN" dirty="0"/>
              <a:t>X</a:t>
            </a:r>
            <a:r>
              <a:rPr lang="zh-CN" altLang="zh-CN" dirty="0"/>
              <a:t>，此时就会出现</a:t>
            </a:r>
            <a:r>
              <a:rPr lang="en-US" altLang="zh-CN" dirty="0"/>
              <a:t>k-1</a:t>
            </a:r>
            <a:r>
              <a:rPr lang="zh-CN" altLang="zh-CN" dirty="0"/>
              <a:t>个怪物的血量为</a:t>
            </a:r>
            <a:r>
              <a:rPr lang="en-US" altLang="zh-CN" dirty="0"/>
              <a:t>⌊X/k⌋,</a:t>
            </a:r>
            <a:r>
              <a:rPr lang="zh-CN" altLang="zh-CN" dirty="0"/>
              <a:t>还有</a:t>
            </a:r>
            <a:r>
              <a:rPr lang="en-US" altLang="zh-CN" dirty="0"/>
              <a:t>1</a:t>
            </a:r>
            <a:r>
              <a:rPr lang="zh-CN" altLang="zh-CN" dirty="0"/>
              <a:t>个怪物的血量为</a:t>
            </a:r>
            <a:r>
              <a:rPr lang="en-US" altLang="zh-CN" dirty="0"/>
              <a:t>X-(k-1)⌊X/k⌋(⌊x⌋</a:t>
            </a:r>
            <a:r>
              <a:rPr lang="zh-CN" altLang="zh-CN" dirty="0"/>
              <a:t>表示</a:t>
            </a:r>
            <a:r>
              <a:rPr lang="en-US" altLang="zh-CN" dirty="0"/>
              <a:t>x</a:t>
            </a:r>
            <a:r>
              <a:rPr lang="zh-CN" altLang="zh-CN" dirty="0"/>
              <a:t>向下取整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在完成这个游戏之后，小明决定自己先玩玩看。小明建设的城池可以给怪物总共造成</a:t>
            </a:r>
            <a:r>
              <a:rPr lang="en-US" altLang="zh-CN" dirty="0"/>
              <a:t>L</a:t>
            </a:r>
            <a:r>
              <a:rPr lang="zh-CN" altLang="zh-CN" dirty="0"/>
              <a:t>点伤害（可以任意分配伤害到各个怪物身上），并且小明游戏开始的时候有</a:t>
            </a:r>
            <a:r>
              <a:rPr lang="en-US" altLang="zh-CN" dirty="0"/>
              <a:t>X</a:t>
            </a:r>
            <a:r>
              <a:rPr lang="zh-CN" altLang="zh-CN" dirty="0"/>
              <a:t>条命。现在小明想知道把自己击败的最后一轮的怪物的总血量是多少。</a:t>
            </a:r>
          </a:p>
        </p:txBody>
      </p:sp>
    </p:spTree>
    <p:extLst>
      <p:ext uri="{BB962C8B-B14F-4D97-AF65-F5344CB8AC3E}">
        <p14:creationId xmlns:p14="http://schemas.microsoft.com/office/powerpoint/2010/main" val="18639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p:pic>
        <p:nvPicPr>
          <p:cNvPr id="1026" name="图片 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76843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2, A =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7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一个塔防游戏，无尽模式（无数轮怪物入侵）</a:t>
            </a:r>
            <a:endParaRPr lang="en-US" altLang="zh-CN" dirty="0" smtClean="0"/>
          </a:p>
          <a:p>
            <a:r>
              <a:rPr lang="zh-CN" altLang="en-US" dirty="0" smtClean="0"/>
              <a:t>玩家有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条命</a:t>
            </a:r>
            <a:endParaRPr lang="en-US" altLang="zh-CN" dirty="0" smtClean="0"/>
          </a:p>
          <a:p>
            <a:r>
              <a:rPr lang="zh-CN" altLang="en-US" dirty="0" smtClean="0"/>
              <a:t>玩家的城池的能对每轮怪物总共造成</a:t>
            </a:r>
            <a:r>
              <a:rPr lang="en-US" altLang="zh-CN" dirty="0" smtClean="0"/>
              <a:t>L</a:t>
            </a:r>
            <a:r>
              <a:rPr lang="zh-CN" altLang="en-US" dirty="0" smtClean="0"/>
              <a:t>点伤害，并且伤害可以任意分配</a:t>
            </a:r>
            <a:endParaRPr lang="en-US" altLang="zh-CN" dirty="0" smtClean="0"/>
          </a:p>
          <a:p>
            <a:r>
              <a:rPr lang="zh-CN" altLang="en-US" dirty="0" smtClean="0"/>
              <a:t>用一个栈管理每一轮怪物的血量，初始有无数个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每一</a:t>
            </a:r>
            <a:r>
              <a:rPr lang="zh-CN" altLang="en-US" dirty="0" smtClean="0"/>
              <a:t>轮从栈中取出一个数，分成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份，设为怪物血量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轮怪物入侵后，如果没杀光怪物，玩家减一条命；否则怪物将“复仇”：新添加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个数，置于栈顶（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个数均为当前怪物总血量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，加上</a:t>
            </a:r>
            <a:r>
              <a:rPr lang="en-US" altLang="zh-CN" dirty="0" smtClean="0"/>
              <a:t>A*k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total+A</a:t>
            </a:r>
            <a:r>
              <a:rPr lang="en-US" altLang="zh-CN" dirty="0" smtClean="0"/>
              <a:t>*k</a:t>
            </a:r>
            <a:endParaRPr lang="en-US" altLang="zh-CN" dirty="0"/>
          </a:p>
          <a:p>
            <a:r>
              <a:rPr lang="zh-CN" altLang="en-US" dirty="0" smtClean="0"/>
              <a:t>现在问最后打败玩家的一轮怪物入侵，怪物的总血量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注意：因为玩家可以任意分配伤害，能不能守住一波只与这一波怪物总血量有关，而与怪物的血量分配无关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2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10%</a:t>
            </a:r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1&lt;=T&lt;=100</a:t>
            </a:r>
          </a:p>
          <a:p>
            <a:r>
              <a:rPr lang="en-US" altLang="zh-CN" dirty="0" smtClean="0"/>
              <a:t>1&lt;=X,L,A&lt;=1000</a:t>
            </a:r>
          </a:p>
          <a:p>
            <a:r>
              <a:rPr lang="en-US" altLang="zh-CN" dirty="0" smtClean="0"/>
              <a:t>K=2</a:t>
            </a:r>
          </a:p>
          <a:p>
            <a:r>
              <a:rPr lang="zh-CN" altLang="en-US" dirty="0" smtClean="0"/>
              <a:t>模拟</a:t>
            </a:r>
            <a:endParaRPr lang="en-US" altLang="zh-CN" dirty="0" smtClean="0"/>
          </a:p>
          <a:p>
            <a:r>
              <a:rPr lang="zh-CN" altLang="en-US" dirty="0" smtClean="0"/>
              <a:t>因为题意比较复杂，故设置了这个范围的解法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30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30%</a:t>
            </a:r>
            <a:r>
              <a:rPr lang="zh-CN" altLang="en-US" dirty="0" smtClean="0"/>
              <a:t>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/>
                  <a:t>1&lt;=T&lt;=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1&lt;=X&lt;=100,000,000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1&lt;=L,A</a:t>
                </a:r>
                <a:r>
                  <a:rPr lang="en-US" altLang="zh-CN" dirty="0"/>
                  <a:t>&lt;=</a:t>
                </a:r>
                <a:r>
                  <a:rPr lang="en-US" altLang="zh-CN" dirty="0" smtClean="0"/>
                  <a:t>1000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K=2</a:t>
                </a:r>
              </a:p>
              <a:p>
                <a:r>
                  <a:rPr lang="zh-CN" altLang="en-US" dirty="0" smtClean="0"/>
                  <a:t>暴力寻找循环节</a:t>
                </a:r>
                <a:endParaRPr lang="en-US" altLang="zh-CN" dirty="0" smtClean="0"/>
              </a:p>
              <a:p>
                <a:r>
                  <a:rPr lang="zh-CN" altLang="en-US" dirty="0"/>
                  <a:t>有</a:t>
                </a:r>
                <a:r>
                  <a:rPr lang="zh-CN" altLang="en-US" dirty="0" smtClean="0"/>
                  <a:t>若干做法，下面是其中一种能够延伸下去的想法</a:t>
                </a:r>
                <a:endParaRPr lang="en-US" altLang="zh-CN" dirty="0"/>
              </a:p>
              <a:p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，表示当前栈顶的元素为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，接下来要经过</a:t>
                </a:r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次出栈操作，才把元素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的影响去除</a:t>
                </a:r>
                <a:endParaRPr lang="en-US" altLang="zh-CN" dirty="0" smtClean="0"/>
              </a:p>
              <a:p>
                <a:r>
                  <a:rPr lang="en-US" altLang="zh-CN" dirty="0" smtClean="0"/>
                  <a:t>G[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，表示当前栈顶的元素为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，接下来玩家要失去</a:t>
                </a:r>
                <a:r>
                  <a:rPr lang="en-US" altLang="zh-CN" dirty="0" smtClean="0"/>
                  <a:t>G[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条命，才把元素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的影响去除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逆向递推求得</a:t>
                </a:r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，与</a:t>
                </a:r>
                <a:r>
                  <a:rPr lang="en-US" altLang="zh-CN" dirty="0" smtClean="0"/>
                  <a:t>G[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（对于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枚举第一次展开后的情况）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值得注意的循环节的长度并不是简单的</a:t>
                </a:r>
                <a:r>
                  <a:rPr lang="en-US" altLang="zh-CN" dirty="0" smtClean="0"/>
                  <a:t>F[0]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G[0]</a:t>
                </a:r>
              </a:p>
              <a:p>
                <a:r>
                  <a:rPr lang="zh-CN" altLang="en-US" dirty="0" smtClean="0"/>
                  <a:t>而是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G[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会很大，用</a:t>
                </a:r>
                <a:r>
                  <a:rPr lang="en-US" altLang="zh-CN" dirty="0" err="1" smtClean="0"/>
                  <a:t>inf</a:t>
                </a:r>
                <a:r>
                  <a:rPr lang="zh-CN" altLang="en-US" dirty="0" smtClean="0"/>
                  <a:t>标记处理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最后遍历一遍求得第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次是什么数</a:t>
                </a:r>
                <a:endParaRPr lang="en-US" altLang="zh-CN" dirty="0" smtClean="0"/>
              </a:p>
              <a:p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度：</a:t>
                </a:r>
                <a:r>
                  <a:rPr lang="en-US" altLang="zh-CN" dirty="0" smtClean="0"/>
                  <a:t>O(T*N*K)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426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01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50%</a:t>
            </a:r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1&lt;=T&lt;=100</a:t>
            </a:r>
            <a:r>
              <a:rPr lang="zh-CN" altLang="en-US" dirty="0"/>
              <a:t>，</a:t>
            </a:r>
            <a:r>
              <a:rPr lang="en-US" altLang="zh-CN" dirty="0"/>
              <a:t>1&lt;=X&lt;=100,000,000</a:t>
            </a:r>
            <a:r>
              <a:rPr lang="zh-CN" altLang="en-US" dirty="0"/>
              <a:t>，</a:t>
            </a:r>
            <a:r>
              <a:rPr lang="en-US" altLang="zh-CN" dirty="0"/>
              <a:t>1&lt;=</a:t>
            </a:r>
            <a:r>
              <a:rPr lang="en-US" altLang="zh-CN" dirty="0" smtClean="0"/>
              <a:t>L,A&lt;=100,000</a:t>
            </a:r>
            <a:r>
              <a:rPr lang="zh-CN" altLang="en-US" dirty="0" smtClean="0"/>
              <a:t>，</a:t>
            </a:r>
            <a:r>
              <a:rPr lang="en-US" altLang="zh-CN" dirty="0"/>
              <a:t>2</a:t>
            </a:r>
            <a:r>
              <a:rPr lang="en-US" altLang="zh-CN" dirty="0" smtClean="0"/>
              <a:t>&lt;=K&lt;=</a:t>
            </a:r>
            <a:r>
              <a:rPr lang="en-US" altLang="zh-CN" dirty="0" smtClean="0"/>
              <a:t>100,000,000</a:t>
            </a:r>
            <a:endParaRPr lang="en-US" altLang="zh-CN" dirty="0" smtClean="0"/>
          </a:p>
          <a:p>
            <a:r>
              <a:rPr lang="zh-CN" altLang="en-US" dirty="0" smtClean="0"/>
              <a:t>倍增循环节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表示，栈顶为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2^j</a:t>
            </a:r>
            <a:r>
              <a:rPr lang="zh-CN" altLang="en-US" dirty="0" smtClean="0"/>
              <a:t>“步”之后做了多少次出栈，边界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][0]=</a:t>
            </a:r>
            <a:r>
              <a:rPr lang="zh-CN" altLang="en-US" dirty="0" smtClean="0"/>
              <a:t>原来的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类似意义</a:t>
            </a:r>
            <a:endParaRPr lang="en-US" altLang="zh-CN" dirty="0" smtClean="0"/>
          </a:p>
          <a:p>
            <a:r>
              <a:rPr lang="zh-CN" altLang="en-US" dirty="0" smtClean="0"/>
              <a:t>我们其实可以发现把一个数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展开之后，其实需要再处理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个展开后的数</a:t>
            </a:r>
            <a:endParaRPr lang="en-US" altLang="zh-CN" dirty="0" smtClean="0"/>
          </a:p>
          <a:p>
            <a:r>
              <a:rPr lang="en-US" altLang="zh-CN" dirty="0" smtClean="0"/>
              <a:t>X = c * k + d, </a:t>
            </a:r>
            <a:r>
              <a:rPr lang="zh-CN" altLang="en-US" dirty="0" smtClean="0"/>
              <a:t>接下来的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个数其实是有规律的：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个是</a:t>
            </a:r>
            <a:r>
              <a:rPr lang="en-US" altLang="zh-CN" dirty="0" smtClean="0"/>
              <a:t>X0 = (c + A) * k + d</a:t>
            </a:r>
            <a:r>
              <a:rPr lang="zh-CN" altLang="en-US" dirty="0" smtClean="0"/>
              <a:t>，接下来要进行</a:t>
            </a:r>
            <a:r>
              <a:rPr lang="en-US" altLang="zh-CN" dirty="0" smtClean="0"/>
              <a:t>F[X0][0]</a:t>
            </a:r>
            <a:r>
              <a:rPr lang="zh-CN" altLang="en-US" dirty="0" smtClean="0"/>
              <a:t>次出栈，</a:t>
            </a:r>
            <a:r>
              <a:rPr lang="en-US" altLang="zh-CN" dirty="0" smtClean="0"/>
              <a:t>G[X0][0]</a:t>
            </a:r>
            <a:r>
              <a:rPr lang="zh-CN" altLang="en-US" dirty="0" smtClean="0"/>
              <a:t>次掉命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那么接下来的第二个数就是</a:t>
            </a:r>
            <a:r>
              <a:rPr lang="en-US" altLang="zh-CN" dirty="0" smtClean="0"/>
              <a:t>X1 = (c + A) * k + (d + F[x0][0]) % k</a:t>
            </a:r>
            <a:endParaRPr lang="en-US" altLang="zh-CN" dirty="0"/>
          </a:p>
          <a:p>
            <a:r>
              <a:rPr lang="zh-CN" altLang="en-US" dirty="0" smtClean="0"/>
              <a:t>此时你会发现这个数其实只和</a:t>
            </a:r>
            <a:r>
              <a:rPr lang="en-US" altLang="zh-CN" dirty="0" smtClean="0"/>
              <a:t>X0</a:t>
            </a:r>
            <a:r>
              <a:rPr lang="zh-CN" altLang="en-US" dirty="0" smtClean="0"/>
              <a:t>有关，于是把这个定义成“一步”，利用这个递推的方法同样做递推就可以做到</a:t>
            </a:r>
            <a:r>
              <a:rPr lang="en-US" altLang="zh-CN" dirty="0" smtClean="0"/>
              <a:t>log(k)</a:t>
            </a:r>
            <a:r>
              <a:rPr lang="zh-CN" altLang="en-US" dirty="0" smtClean="0"/>
              <a:t>转移</a:t>
            </a:r>
            <a:endParaRPr lang="en-US" altLang="zh-CN" dirty="0" smtClean="0"/>
          </a:p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O(T*n*log(k))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62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100%</a:t>
            </a:r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1&lt;=T</a:t>
            </a:r>
            <a:r>
              <a:rPr lang="en-US" altLang="zh-CN" dirty="0" smtClean="0"/>
              <a:t>&lt;=300,000</a:t>
            </a:r>
            <a:r>
              <a:rPr lang="zh-CN" altLang="en-US" dirty="0" smtClean="0"/>
              <a:t>，</a:t>
            </a:r>
            <a:r>
              <a:rPr lang="en-US" altLang="zh-CN" dirty="0"/>
              <a:t>1&lt;=</a:t>
            </a:r>
            <a:r>
              <a:rPr lang="en-US" altLang="zh-CN" dirty="0" smtClean="0"/>
              <a:t>X,L,A</a:t>
            </a:r>
            <a:r>
              <a:rPr lang="en-US" altLang="zh-CN" dirty="0"/>
              <a:t>&lt;=</a:t>
            </a:r>
            <a:r>
              <a:rPr lang="en-US" altLang="zh-CN" dirty="0" smtClean="0"/>
              <a:t>100,000,000</a:t>
            </a:r>
            <a:r>
              <a:rPr lang="zh-CN" altLang="en-US" dirty="0" smtClean="0"/>
              <a:t>，</a:t>
            </a:r>
            <a:r>
              <a:rPr lang="en-US" altLang="zh-CN" dirty="0"/>
              <a:t>2&lt;=K&lt;=</a:t>
            </a:r>
            <a:r>
              <a:rPr lang="en-US" altLang="zh-CN" dirty="0" smtClean="0"/>
              <a:t>100,000,000</a:t>
            </a:r>
          </a:p>
          <a:p>
            <a:r>
              <a:rPr lang="zh-CN" altLang="en-US" dirty="0" smtClean="0"/>
              <a:t>公式推导，找规律</a:t>
            </a:r>
            <a:endParaRPr lang="en-US" altLang="zh-CN" dirty="0" smtClean="0"/>
          </a:p>
          <a:p>
            <a:r>
              <a:rPr lang="zh-CN" altLang="en-US" dirty="0" smtClean="0"/>
              <a:t>其实这个方法相对于前一个方法要更加直观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r>
              <a:rPr lang="zh-CN" altLang="en-US" dirty="0" smtClean="0"/>
              <a:t>到一点出栈的次数在模</a:t>
            </a:r>
            <a:r>
              <a:rPr lang="en-US" altLang="zh-CN" dirty="0" smtClean="0"/>
              <a:t>k</a:t>
            </a:r>
            <a:r>
              <a:rPr lang="zh-CN" altLang="en-US" dirty="0" smtClean="0"/>
              <a:t>下才有意义（因为栈中的数每次增加的数是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的倍数，低位只与出栈的次数有关）</a:t>
            </a:r>
            <a:endParaRPr lang="en-US" altLang="zh-CN" dirty="0" smtClean="0"/>
          </a:p>
          <a:p>
            <a:r>
              <a:rPr lang="zh-CN" altLang="en-US" dirty="0" smtClean="0"/>
              <a:t>发现一个规律：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]%k=1</a:t>
            </a:r>
            <a:r>
              <a:rPr lang="zh-CN" altLang="en-US" dirty="0" smtClean="0"/>
              <a:t>，（可以使用数学归纳法简单证明）</a:t>
            </a:r>
            <a:endParaRPr lang="en-US" altLang="zh-CN" dirty="0" smtClean="0"/>
          </a:p>
          <a:p>
            <a:r>
              <a:rPr lang="zh-CN" altLang="en-US" dirty="0" smtClean="0"/>
              <a:t>那么我们基于这个观察，就能够发现考虑</a:t>
            </a:r>
            <a:r>
              <a:rPr lang="en-US" altLang="zh-CN" dirty="0" smtClean="0"/>
              <a:t>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的时候只需要看最后一层，即那些满足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&gt;L</a:t>
            </a:r>
            <a:r>
              <a:rPr lang="zh-CN" altLang="en-US" dirty="0" smtClean="0"/>
              <a:t>的数。</a:t>
            </a:r>
            <a:endParaRPr lang="en-US" altLang="zh-CN" dirty="0" smtClean="0"/>
          </a:p>
          <a:p>
            <a:r>
              <a:rPr lang="zh-CN" altLang="en-US" dirty="0" smtClean="0"/>
              <a:t>我们将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表示成</a:t>
            </a:r>
            <a:r>
              <a:rPr lang="en-US" altLang="zh-CN" dirty="0" smtClean="0"/>
              <a:t>L = c * A * k + d(0&lt;=d&lt;A * k)</a:t>
            </a:r>
            <a:r>
              <a:rPr lang="zh-CN" altLang="en-US" dirty="0" smtClean="0"/>
              <a:t>那么可以发现如果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c * A *k + t(t &gt; d)</a:t>
            </a:r>
            <a:r>
              <a:rPr lang="zh-CN" altLang="en-US" dirty="0" smtClean="0"/>
              <a:t>以及</a:t>
            </a:r>
            <a:r>
              <a:rPr lang="en-US" altLang="zh-CN" dirty="0" err="1"/>
              <a:t>i</a:t>
            </a:r>
            <a:r>
              <a:rPr lang="en-US" altLang="zh-CN" dirty="0" smtClean="0"/>
              <a:t> = (c+1) * A * k + t (0 &lt;= t &lt; k)</a:t>
            </a:r>
            <a:r>
              <a:rPr lang="zh-CN" altLang="en-US" dirty="0" smtClean="0"/>
              <a:t>就是能够访问到两种值，其中第一种之后在</a:t>
            </a:r>
            <a:r>
              <a:rPr lang="en-US" altLang="zh-CN" dirty="0" smtClean="0"/>
              <a:t>d &lt; k – 1</a:t>
            </a:r>
            <a:r>
              <a:rPr lang="zh-CN" altLang="en-US" dirty="0" smtClean="0"/>
              <a:t>时取到</a:t>
            </a:r>
            <a:endParaRPr lang="en-US" altLang="zh-CN" dirty="0" smtClean="0"/>
          </a:p>
          <a:p>
            <a:r>
              <a:rPr lang="zh-CN" altLang="en-US" dirty="0" smtClean="0"/>
              <a:t>那么我们基于这个观察就能够发现分类讨论下即可：</a:t>
            </a:r>
            <a:endParaRPr lang="en-US" altLang="zh-CN" dirty="0" smtClean="0"/>
          </a:p>
          <a:p>
            <a:r>
              <a:rPr lang="zh-CN" altLang="en-US" dirty="0" smtClean="0"/>
              <a:t>其中当</a:t>
            </a:r>
            <a:r>
              <a:rPr lang="en-US" altLang="zh-CN" dirty="0" smtClean="0"/>
              <a:t>d &gt;= k – 1</a:t>
            </a:r>
            <a:r>
              <a:rPr lang="zh-CN" altLang="en-US" dirty="0" smtClean="0"/>
              <a:t>时，结论为：循环节为</a:t>
            </a:r>
            <a:r>
              <a:rPr lang="en-US" altLang="zh-CN" dirty="0" smtClean="0"/>
              <a:t>k^(c+2)</a:t>
            </a:r>
            <a:r>
              <a:rPr lang="zh-CN" altLang="en-US" dirty="0" smtClean="0"/>
              <a:t>，把</a:t>
            </a:r>
            <a:r>
              <a:rPr lang="en-US" altLang="zh-CN" dirty="0"/>
              <a:t>X</a:t>
            </a:r>
            <a:r>
              <a:rPr lang="zh-CN" altLang="en-US" dirty="0" smtClean="0"/>
              <a:t>表示成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进制时低</a:t>
            </a:r>
            <a:r>
              <a:rPr lang="en-US" altLang="zh-CN" dirty="0" smtClean="0"/>
              <a:t>c+2</a:t>
            </a:r>
            <a:r>
              <a:rPr lang="zh-CN" altLang="en-US" dirty="0" smtClean="0"/>
              <a:t>位的和模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，即是答案的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另一种情况也就稍微复杂一点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O(T*log(X))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56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平均分：</a:t>
            </a:r>
            <a:r>
              <a:rPr lang="en-US" altLang="zh-CN" dirty="0" smtClean="0"/>
              <a:t>1.77</a:t>
            </a:r>
          </a:p>
          <a:p>
            <a:r>
              <a:rPr lang="zh-CN" altLang="en-US" dirty="0"/>
              <a:t>通过</a:t>
            </a:r>
            <a:r>
              <a:rPr lang="zh-CN" altLang="en-US" dirty="0" smtClean="0"/>
              <a:t>人数：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32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1501</Words>
  <Application>Microsoft Office PowerPoint</Application>
  <PresentationFormat>全屏显示(4:3)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复仇之魂</vt:lpstr>
      <vt:lpstr>完整题目</vt:lpstr>
      <vt:lpstr>样例解释</vt:lpstr>
      <vt:lpstr>题目大意</vt:lpstr>
      <vt:lpstr>10%解法</vt:lpstr>
      <vt:lpstr>30%解法</vt:lpstr>
      <vt:lpstr>50%解法</vt:lpstr>
      <vt:lpstr>100%解法</vt:lpstr>
      <vt:lpstr>比赛结果</vt:lpstr>
      <vt:lpstr>更加难的命题？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Avenger</dc:title>
  <dc:creator>doublehh</dc:creator>
  <cp:lastModifiedBy>doublehh</cp:lastModifiedBy>
  <cp:revision>340</cp:revision>
  <dcterms:created xsi:type="dcterms:W3CDTF">2015-02-28T15:31:23Z</dcterms:created>
  <dcterms:modified xsi:type="dcterms:W3CDTF">2015-03-03T07:16:29Z</dcterms:modified>
</cp:coreProperties>
</file>