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2"/>
  </p:normalViewPr>
  <p:slideViewPr>
    <p:cSldViewPr snapToGrid="0" snapToObjects="1">
      <p:cViewPr varScale="1">
        <p:scale>
          <a:sx n="75" d="100"/>
          <a:sy n="75" d="100"/>
        </p:scale>
        <p:origin x="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2607586"/>
            <a:ext cx="8689976" cy="2509213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Motions and voting in the 6</a:t>
            </a:r>
            <a:r>
              <a:rPr kumimoji="1" lang="en-US" altLang="zh-CN" sz="3600" baseline="30000" dirty="0" smtClean="0"/>
              <a:t>th</a:t>
            </a:r>
            <a:r>
              <a:rPr kumimoji="1" lang="en-US" altLang="zh-CN" sz="3600" dirty="0" smtClean="0"/>
              <a:t> </a:t>
            </a:r>
            <a:br>
              <a:rPr kumimoji="1" lang="en-US" altLang="zh-CN" sz="3600" dirty="0" smtClean="0"/>
            </a:br>
            <a:r>
              <a:rPr kumimoji="1" lang="en-US" altLang="zh-CN" sz="3600" dirty="0" err="1" smtClean="0"/>
              <a:t>hong</a:t>
            </a:r>
            <a:r>
              <a:rPr kumimoji="1" lang="en-US" altLang="zh-CN" sz="3600" dirty="0" smtClean="0"/>
              <a:t> </a:t>
            </a:r>
            <a:r>
              <a:rPr kumimoji="1" lang="en-US" altLang="zh-CN" sz="3600" dirty="0" err="1" smtClean="0"/>
              <a:t>kong</a:t>
            </a:r>
            <a:r>
              <a:rPr kumimoji="1" lang="en-US" altLang="zh-CN" sz="3600" dirty="0" smtClean="0"/>
              <a:t> (</a:t>
            </a:r>
            <a:r>
              <a:rPr kumimoji="1" lang="en-US" altLang="zh-CN" sz="3600" dirty="0" err="1" smtClean="0"/>
              <a:t>Hksar</a:t>
            </a:r>
            <a:r>
              <a:rPr kumimoji="1" lang="en-US" altLang="zh-CN" sz="3600" dirty="0" smtClean="0"/>
              <a:t>) legislative council (2016-2020)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1012" y="5085692"/>
            <a:ext cx="8689976" cy="1371599"/>
          </a:xfrm>
        </p:spPr>
        <p:txBody>
          <a:bodyPr/>
          <a:lstStyle/>
          <a:p>
            <a:r>
              <a:rPr kumimoji="1" lang="en-US" altLang="zh-CN" dirty="0" smtClean="0"/>
              <a:t>Yongzhen </a:t>
            </a:r>
            <a:r>
              <a:rPr kumimoji="1" lang="en-US" altLang="zh-CN" dirty="0" err="1" smtClean="0"/>
              <a:t>lai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712">
            <a:off x="7967134" y="660017"/>
            <a:ext cx="3289300" cy="2463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443" y="1447935"/>
            <a:ext cx="1528134" cy="17155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2513">
            <a:off x="1146471" y="1231458"/>
            <a:ext cx="2842002" cy="2148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34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05483"/>
          </a:xfrm>
        </p:spPr>
        <p:txBody>
          <a:bodyPr/>
          <a:lstStyle/>
          <a:p>
            <a:r>
              <a:rPr kumimoji="1" lang="en-US" altLang="zh-CN" dirty="0" smtClean="0"/>
              <a:t>Legislative council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642534"/>
            <a:ext cx="10363826" cy="4148666"/>
          </a:xfrm>
        </p:spPr>
        <p:txBody>
          <a:bodyPr/>
          <a:lstStyle/>
          <a:p>
            <a:r>
              <a:rPr kumimoji="1" lang="en-US" altLang="zh-CN" dirty="0" smtClean="0"/>
              <a:t>Function</a:t>
            </a:r>
          </a:p>
          <a:p>
            <a:r>
              <a:rPr kumimoji="1" lang="en-US" altLang="zh-CN" dirty="0" smtClean="0"/>
              <a:t>The Legislative council (</a:t>
            </a:r>
            <a:r>
              <a:rPr kumimoji="1" lang="en-US" altLang="zh-CN" dirty="0" err="1" smtClean="0"/>
              <a:t>legco</a:t>
            </a:r>
            <a:r>
              <a:rPr kumimoji="1" lang="en-US" altLang="zh-CN" dirty="0" smtClean="0"/>
              <a:t>) is the law-making branch of the Hong </a:t>
            </a:r>
            <a:r>
              <a:rPr kumimoji="1" lang="en-US" altLang="zh-CN" dirty="0" err="1" smtClean="0"/>
              <a:t>kong</a:t>
            </a:r>
            <a:r>
              <a:rPr kumimoji="1" lang="en-US" altLang="zh-CN" dirty="0" smtClean="0"/>
              <a:t> special administrative region.</a:t>
            </a:r>
          </a:p>
          <a:p>
            <a:r>
              <a:rPr kumimoji="1" lang="en-US" altLang="zh-CN" dirty="0" smtClean="0"/>
              <a:t>Executive branch motioning bills and amendments</a:t>
            </a:r>
          </a:p>
          <a:p>
            <a:r>
              <a:rPr kumimoji="1" lang="en-US" altLang="zh-CN" dirty="0" err="1" smtClean="0"/>
              <a:t>Legco</a:t>
            </a:r>
            <a:r>
              <a:rPr kumimoji="1" lang="en-US" altLang="zh-CN" dirty="0" smtClean="0"/>
              <a:t> Members motions and amendments</a:t>
            </a:r>
          </a:p>
          <a:p>
            <a:r>
              <a:rPr kumimoji="1" lang="en-US" altLang="zh-CN" dirty="0" smtClean="0"/>
              <a:t>Voting for motions, amendments and bills</a:t>
            </a:r>
          </a:p>
          <a:p>
            <a:r>
              <a:rPr kumimoji="1" lang="en-US" altLang="zh-CN" dirty="0" err="1" smtClean="0"/>
              <a:t>Webscrapping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 smtClean="0"/>
              <a:t>Official website (xml)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0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10283"/>
          </a:xfrm>
        </p:spPr>
        <p:txBody>
          <a:bodyPr/>
          <a:lstStyle/>
          <a:p>
            <a:r>
              <a:rPr kumimoji="1" lang="en-US" altLang="zh-CN" dirty="0" smtClean="0"/>
              <a:t>Legislative council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3962399"/>
          </a:xfrm>
        </p:spPr>
        <p:txBody>
          <a:bodyPr/>
          <a:lstStyle/>
          <a:p>
            <a:r>
              <a:rPr kumimoji="1" lang="en-US" altLang="zh-CN" dirty="0" smtClean="0"/>
              <a:t>Members</a:t>
            </a:r>
          </a:p>
          <a:p>
            <a:r>
              <a:rPr kumimoji="1" lang="en-US" altLang="zh-CN" dirty="0" smtClean="0"/>
              <a:t>70 members in total</a:t>
            </a:r>
          </a:p>
          <a:p>
            <a:r>
              <a:rPr kumimoji="1" lang="en-US" altLang="zh-CN" dirty="0" smtClean="0"/>
              <a:t>Number of Members is subjected to change during the term</a:t>
            </a:r>
          </a:p>
          <a:p>
            <a:r>
              <a:rPr kumimoji="1" lang="en-US" altLang="zh-CN" dirty="0" smtClean="0"/>
              <a:t>Parties and affiliations</a:t>
            </a:r>
          </a:p>
          <a:p>
            <a:r>
              <a:rPr kumimoji="1" lang="en-US" altLang="zh-CN" dirty="0" err="1" smtClean="0"/>
              <a:t>Webscrapping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 smtClean="0"/>
              <a:t>Wiki for reference, including party information (HTML)</a:t>
            </a:r>
          </a:p>
          <a:p>
            <a:r>
              <a:rPr kumimoji="1" lang="en-US" altLang="zh-CN" dirty="0" smtClean="0"/>
              <a:t>Coding members affiliations (government and opposition camp)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82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330651"/>
            <a:ext cx="10364451" cy="820816"/>
          </a:xfrm>
        </p:spPr>
        <p:txBody>
          <a:bodyPr/>
          <a:lstStyle/>
          <a:p>
            <a:r>
              <a:rPr kumimoji="1" lang="en-US" altLang="zh-CN" smtClean="0"/>
              <a:t>website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38" y="1028926"/>
            <a:ext cx="3964395" cy="293592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7875"/>
            <a:ext cx="5072057" cy="500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6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54683"/>
          </a:xfrm>
        </p:spPr>
        <p:txBody>
          <a:bodyPr/>
          <a:lstStyle/>
          <a:p>
            <a:r>
              <a:rPr kumimoji="1" lang="en-US" altLang="zh-CN" smtClean="0"/>
              <a:t>dataframe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2178" y="1778000"/>
            <a:ext cx="4206490" cy="36382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1473200"/>
            <a:ext cx="4013826" cy="434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74816"/>
          </a:xfrm>
        </p:spPr>
        <p:txBody>
          <a:bodyPr/>
          <a:lstStyle/>
          <a:p>
            <a:r>
              <a:rPr kumimoji="1" lang="en-US" altLang="zh-CN" dirty="0" smtClean="0"/>
              <a:t>Analysis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2628241"/>
          </a:xfrm>
        </p:spPr>
        <p:txBody>
          <a:bodyPr/>
          <a:lstStyle/>
          <a:p>
            <a:r>
              <a:rPr kumimoji="1" lang="en-US" altLang="zh-CN" dirty="0" smtClean="0"/>
              <a:t>bills discussed and amended most</a:t>
            </a:r>
          </a:p>
          <a:p>
            <a:r>
              <a:rPr kumimoji="1" lang="en-US" altLang="zh-CN" dirty="0" smtClean="0"/>
              <a:t>Frequency Members raising motions</a:t>
            </a:r>
          </a:p>
          <a:p>
            <a:r>
              <a:rPr kumimoji="1" lang="en-US" altLang="zh-CN" dirty="0" smtClean="0"/>
              <a:t>Categorized By year/by bills/by political affiliation</a:t>
            </a:r>
          </a:p>
          <a:p>
            <a:r>
              <a:rPr kumimoji="1" lang="en-US" altLang="zh-CN" dirty="0" smtClean="0"/>
              <a:t>Attendance rate and approval rate and their correlation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3470432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39</TotalTime>
  <Words>121</Words>
  <Application>Microsoft Macintosh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Tw Cen MT</vt:lpstr>
      <vt:lpstr>宋体</vt:lpstr>
      <vt:lpstr>Arial</vt:lpstr>
      <vt:lpstr>水滴</vt:lpstr>
      <vt:lpstr>Motions and voting in the 6th  hong kong (Hksar) legislative council (2016-2020)</vt:lpstr>
      <vt:lpstr>Legislative council</vt:lpstr>
      <vt:lpstr>Legislative council</vt:lpstr>
      <vt:lpstr>website</vt:lpstr>
      <vt:lpstr>dataframe</vt:lpstr>
      <vt:lpstr>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Motions and votings in the 6th  Hong kong sar legislative council</dc:title>
  <dc:creator>Microsoft 帐户</dc:creator>
  <cp:lastModifiedBy>Microsoft 帐户</cp:lastModifiedBy>
  <cp:revision>6</cp:revision>
  <dcterms:created xsi:type="dcterms:W3CDTF">2020-12-11T14:39:48Z</dcterms:created>
  <dcterms:modified xsi:type="dcterms:W3CDTF">2020-12-11T15:19:08Z</dcterms:modified>
</cp:coreProperties>
</file>