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6AB-9F2A-4CF6-92DF-A415E9A1EAF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F8D1-8CA5-4500-8BAE-96F51A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6AB-9F2A-4CF6-92DF-A415E9A1EAF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F8D1-8CA5-4500-8BAE-96F51A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0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6AB-9F2A-4CF6-92DF-A415E9A1EAF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F8D1-8CA5-4500-8BAE-96F51A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3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6AB-9F2A-4CF6-92DF-A415E9A1EAF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F8D1-8CA5-4500-8BAE-96F51A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1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6AB-9F2A-4CF6-92DF-A415E9A1EAF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F8D1-8CA5-4500-8BAE-96F51A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6AB-9F2A-4CF6-92DF-A415E9A1EAF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F8D1-8CA5-4500-8BAE-96F51A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6AB-9F2A-4CF6-92DF-A415E9A1EAF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F8D1-8CA5-4500-8BAE-96F51A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6AB-9F2A-4CF6-92DF-A415E9A1EAF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F8D1-8CA5-4500-8BAE-96F51A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6AB-9F2A-4CF6-92DF-A415E9A1EAF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F8D1-8CA5-4500-8BAE-96F51A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6AB-9F2A-4CF6-92DF-A415E9A1EAF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F8D1-8CA5-4500-8BAE-96F51A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6AB-9F2A-4CF6-92DF-A415E9A1EAF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F8D1-8CA5-4500-8BAE-96F51A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66AB-9F2A-4CF6-92DF-A415E9A1EAFD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F8D1-8CA5-4500-8BAE-96F51A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75" y="657224"/>
            <a:ext cx="7536642" cy="51149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205" y="140217"/>
            <a:ext cx="9800891" cy="671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3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Andjela</dc:creator>
  <cp:lastModifiedBy>Andjela</cp:lastModifiedBy>
  <cp:revision>2</cp:revision>
  <dcterms:created xsi:type="dcterms:W3CDTF">2018-01-02T18:00:31Z</dcterms:created>
  <dcterms:modified xsi:type="dcterms:W3CDTF">2018-01-18T09:10:13Z</dcterms:modified>
</cp:coreProperties>
</file>