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914400"/>
            <a:ext cx="2743200" cy="2743200"/>
          </a:xfrm>
          <a:prstGeom prst="rect">
            <a:avLst/>
          </a:prstGeom>
          <a:noFill/>
        </p:spPr>
        <p:txBody>
          <a:bodyPr wrap="square">
            <a:normAutofit/>
          </a:bodyPr>
          <a:lstStyle/>
          <a:p>
            <a:r>
              <a:t>This is a very long text that we want to auto-fit into our text box. Auto-fitting text can be tricky, especially with python-pptx, as the behavior might not always match exactly what you see in PowerPoint. However, we can use various techniques to achieve a good result. Remember that the text should be readable and visually appealing. If the text is too long, consider breaking it into multiple text boxes or slides for better readability and visual impact.</a:t>
            </a:r>
          </a:p>
        </p:txBody>
      </p:sp>
      <p:sp>
        <p:nvSpPr>
          <p:cNvPr id="4" name="TextBox 3"/>
          <p:cNvSpPr txBox="1"/>
          <p:nvPr/>
        </p:nvSpPr>
        <p:spPr>
          <a:xfrm>
            <a:off x="457200" y="5486400"/>
            <a:ext cx="8229600" cy="1371600"/>
          </a:xfrm>
          <a:prstGeom prst="rect">
            <a:avLst/>
          </a:prstGeom>
          <a:noFill/>
        </p:spPr>
        <p:txBody>
          <a:bodyPr wrap="square">
            <a:spAutoFit/>
          </a:bodyPr>
          <a:lstStyle/>
          <a:p>
            <a:pPr>
              <a:defRPr>
                <a:solidFill>
                  <a:srgbClr val="000000"/>
                </a:solidFill>
              </a:defRPr>
            </a:pPr>
            <a:r>
              <a:rPr sz="600"/>
              <a:t>This is a very long text that we want to auto-fit into our text box. Auto-fitting text can be tricky, especially with python-pptx, as the behavior might not always match exactly what you see in PowerPoint. However, we can use various techniques to achieve a good result. Remember that the text should be readable and visually appealing. If the text is too long, consider breaking it into multiple text boxes or slides for better readability and visual impact.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