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147" d="100"/>
          <a:sy n="147" d="100"/>
        </p:scale>
        <p:origin x="564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82570"/>
            <a:ext cx="5209162" cy="1792423"/>
          </a:xfrm>
        </p:spPr>
        <p:txBody>
          <a:bodyPr/>
          <a:lstStyle>
            <a:lvl1pPr>
              <a:defRPr>
                <a:latin typeface="Source Code 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066088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  <a:latin typeface="Source Code 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ource Code 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ource Code "/>
              </a:defRPr>
            </a:lvl1pPr>
            <a:lvl2pPr>
              <a:defRPr>
                <a:latin typeface="Source Code "/>
              </a:defRPr>
            </a:lvl2pPr>
            <a:lvl3pPr>
              <a:defRPr>
                <a:latin typeface="Source Code "/>
              </a:defRPr>
            </a:lvl3pPr>
            <a:lvl4pPr>
              <a:defRPr>
                <a:latin typeface="Source Code "/>
              </a:defRPr>
            </a:lvl4pPr>
            <a:lvl5pPr>
              <a:defRPr>
                <a:latin typeface="Source Code 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>
                <a:latin typeface="Source Code 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  <a:latin typeface="Source Code 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ource Code 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rtl="0" eaLnBrk="1" latinLnBrk="0" hangingPunct="1">
        <a:spcBef>
          <a:spcPct val="0"/>
        </a:spcBef>
        <a:buNone/>
        <a:defRPr sz="3800" kern="1200">
          <a:solidFill>
            <a:schemeClr val="tx1"/>
          </a:solidFill>
          <a:latin typeface="Source Code 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Source Code 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ource Code 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Source Code 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Source Code 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Source Code 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D9702D-82FE-C732-8174-6B276EB7D5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0FBDFEC-6F5C-3B06-DA1A-DE08FF670D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2814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87FE6F-EAE5-84E1-8299-A32A840F4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DC41B2-75CE-F8FE-3EA0-3385225A6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365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(16:9)</PresentationFormat>
  <Paragraphs>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Source Code </vt:lpstr>
      <vt:lpstr>Office Theme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Geld verdienen mit Auktionen - am Beispiel eines Online Games</dc:title>
  <dc:creator>Lukas Zaiser</dc:creator>
  <cp:keywords/>
  <cp:lastModifiedBy>Zaiser, Lukas</cp:lastModifiedBy>
  <cp:revision>4</cp:revision>
  <dcterms:created xsi:type="dcterms:W3CDTF">2022-05-02T13:45:08Z</dcterms:created>
  <dcterms:modified xsi:type="dcterms:W3CDTF">2022-05-02T14:00:13Z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2022-05-02</vt:lpwstr>
  </property>
  <property fmtid="{D5CDD505-2E9C-101B-9397-08002B2CF9AE}" pid="3" name="output">
    <vt:lpwstr/>
  </property>
</Properties>
</file>