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7"/>
          <a:sy d="100" n="147"/>
        </p:scale>
        <p:origin x="564" y="12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7" Type="http://schemas.openxmlformats.org/officeDocument/2006/relationships/theme" Target="theme/theme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2570"/>
            <a:ext cx="5209162" cy="1792423"/>
          </a:xfrm>
        </p:spPr>
        <p:txBody>
          <a:bodyPr/>
          <a:lstStyle>
            <a:lvl1pPr>
              <a:defRPr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6608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Source Code 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"/>
              </a:defRPr>
            </a:lvl1pPr>
            <a:lvl2pPr>
              <a:defRPr>
                <a:latin typeface="Source Code "/>
              </a:defRPr>
            </a:lvl2pPr>
            <a:lvl3pPr>
              <a:defRPr>
                <a:latin typeface="Source Code "/>
              </a:defRPr>
            </a:lvl3pPr>
            <a:lvl4pPr>
              <a:defRPr>
                <a:latin typeface="Source Code "/>
              </a:defRPr>
            </a:lvl4pPr>
            <a:lvl5pPr>
              <a:defRPr>
                <a:latin typeface="Source Code 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Source Code 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800">
          <a:solidFill>
            <a:schemeClr val="tx1"/>
          </a:solidFill>
          <a:latin typeface="Source Code 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Source Code 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Source Code 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Source Code 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Source Code 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Source Code 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2570"/>
            <a:ext cx="5209162" cy="1792423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Geld verdienen mit Auktionen - am Beispiel eines Online Games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3066088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Lukas Zaiser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2022-05-02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Berechnung des Profits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Jetzt ist das Datenset handlebar. Erst wird </a:t>
            </a:r>
            <a:r>
              <a:rPr>
                <a:latin typeface="Courier"/>
              </a:rPr>
              <a:t>df_max_buys</a:t>
            </a:r>
            <a:r>
              <a:rPr/>
              <a:t> und </a:t>
            </a:r>
            <a:r>
              <a:rPr>
                <a:latin typeface="Courier"/>
              </a:rPr>
              <a:t>df_min_sells</a:t>
            </a:r>
            <a:r>
              <a:rPr/>
              <a:t> anhand der ID gejoined und dann kann der Profit pro Gegenstand berechnet werden.</a:t>
            </a:r>
          </a:p>
          <a:p>
            <a:pPr lvl="0" indent="0">
              <a:buNone/>
            </a:pPr>
            <a:r>
              <a:rPr>
                <a:latin typeface="Courier"/>
              </a:rPr>
              <a:t>df_all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df_all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unit_price_gold_diff =</a:t>
            </a:r>
            <a:r>
              <a:rPr>
                <a:latin typeface="Courier"/>
              </a:rPr>
              <a:t> unit_price_gold_sells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unit_price_gold_buys,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profit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unit_price_gold_sells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unit_price_gold_buys,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more_sells =</a:t>
            </a:r>
            <a:r>
              <a:rPr>
                <a:latin typeface="Courier"/>
              </a:rPr>
              <a:t> quantity_sells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quantity_buys)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Daten Überblick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 gibt vor allem bei den Verkäufen einige Ausreißer nach oben mit 3000 oder auch dem Maximum 10.000 Gold. Diese und viele sehr hohe Angebote können aber nicht ernst genommen werden.</a:t>
            </a:r>
          </a:p>
        </p:txBody>
      </p:sp>
      <p:pic>
        <p:nvPicPr>
          <p:cNvPr descr="presentation_files/figure-pptx/plot_outlie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Daher wurde so gefiltert, dass der Profit 2,5 Gold nicht überschreitet. Dadurch ergibt sich ein Median beim Gewinn von 8.15 Silber. Dadurch sind nur noch 18656 Gegenstände übrig geblieben.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Gegenstände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“Money isn’t everything as long as you have enough of it” - Malcolm Forbes</a:t>
            </a:r>
          </a:p>
        </p:txBody>
      </p:sp>
      <p:pic>
        <p:nvPicPr>
          <p:cNvPr descr="fig:  images/co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Währung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Angebot und Nachfrage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Für uns sind nur zwei Einträge relevant</a:t>
            </a:r>
          </a:p>
        </p:txBody>
      </p:sp>
      <p:pic>
        <p:nvPicPr>
          <p:cNvPr descr="fig:  images/buy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25600"/>
            <a:ext cx="26162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Höchster Kaufpreis</a:t>
            </a:r>
          </a:p>
        </p:txBody>
      </p:sp>
      <p:pic>
        <p:nvPicPr>
          <p:cNvPr descr="fig:  images/sel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625600"/>
            <a:ext cx="25908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Niedrigster Verkaufspreis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 Auktionshaus erhebt Steuern.</a:t>
            </a:r>
          </a:p>
          <a:p>
            <a:pPr lvl="0"/>
            <a:r>
              <a:rPr/>
              <a:t>5% für das Einstellen eines Angebots</a:t>
            </a:r>
          </a:p>
          <a:p>
            <a:pPr lvl="0"/>
            <a:r>
              <a:rPr/>
              <a:t>10% beim Verkauf</a:t>
            </a:r>
          </a:p>
          <a:p>
            <a:pPr lvl="0" indent="0" marL="0">
              <a:buNone/>
            </a:pPr>
            <a:r>
              <a:rPr/>
              <a:t>Ein Beispiel:</a:t>
            </a:r>
          </a:p>
          <a:p>
            <a:pPr lvl="0"/>
            <a:r>
              <a:rPr/>
              <a:t>Kauf für 1,22 Silber</a:t>
            </a:r>
          </a:p>
          <a:p>
            <a:pPr lvl="0"/>
            <a:r>
              <a:rPr/>
              <a:t>Verkauf für 26,14 Silber</a:t>
            </a:r>
          </a:p>
          <a:p>
            <a:pPr lvl="1"/>
            <a:r>
              <a:rPr/>
              <a:t>5% davon werden direkt abgezogen</a:t>
            </a:r>
          </a:p>
          <a:p>
            <a:pPr lvl="1"/>
            <a:r>
              <a:rPr/>
              <a:t>10% davon werden bei Kauf abgezogen</a:t>
            </a:r>
          </a:p>
          <a:p>
            <a:pPr lvl="0"/>
            <a:r>
              <a:rPr/>
              <a:t>Wir bekommen 26,14 * 0,85 = 22,22 Silber</a:t>
            </a:r>
          </a:p>
          <a:p>
            <a:pPr lvl="0" indent="0" marL="0">
              <a:buNone/>
            </a:pPr>
            <a:r>
              <a:rPr/>
              <a:t>Abzüglich Kaufpreis ergibt das ein Gewinn von 21 Silber.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 data:</a:t>
            </a:r>
          </a:p>
          <a:p>
            <a:pPr lvl="0"/>
            <a:r>
              <a:rPr/>
              <a:t>Load all items from API, found: 26906</a:t>
            </a:r>
          </a:p>
          <a:p>
            <a:pPr lvl="0"/>
            <a:r>
              <a:rPr/>
              <a:t>For this presentation, take a sample of 400 to reduce loading times.</a:t>
            </a:r>
          </a:p>
          <a:p>
            <a:pPr lvl="0"/>
            <a:r>
              <a:rPr/>
              <a:t>Get buy and sell auctions for each item</a:t>
            </a:r>
          </a:p>
          <a:p>
            <a:pPr lvl="1"/>
            <a:r>
              <a:rPr/>
              <a:t>Buy auctions: 3681</a:t>
            </a:r>
          </a:p>
          <a:p>
            <a:pPr lvl="1"/>
            <a:r>
              <a:rPr/>
              <a:t>Sell auctions: 70137</a:t>
            </a:r>
          </a:p>
          <a:p>
            <a:pPr lvl="0"/>
            <a:r>
              <a:rPr/>
              <a:t>Get details like name, icon for each item</a:t>
            </a:r>
          </a:p>
          <a:p>
            <a:pPr lvl="1"/>
            <a:r>
              <a:rPr/>
              <a:t>Found 70137</a:t>
            </a:r>
          </a:p>
          <a:p>
            <a:pPr lvl="0"/>
            <a:r>
              <a:rPr/>
              <a:t>Write data to CSV files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 from API as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Call API - get price details</a:t>
            </a:r>
            <a:br/>
            <a:r>
              <a:rPr>
                <a:latin typeface="Courier"/>
              </a:rPr>
              <a:t>price_response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"https://api.guildwars2.com/v2/commerce/listings?ids="</a:t>
            </a:r>
            <a:r>
              <a:rPr>
                <a:latin typeface="Courier"/>
              </a:rPr>
              <a:t>, currentBatch,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Parse JSON</a:t>
            </a:r>
            <a:br/>
            <a:r>
              <a:rPr>
                <a:latin typeface="Courier"/>
              </a:rPr>
              <a:t>price_response_n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content</a:t>
            </a:r>
            <a:r>
              <a:rPr>
                <a:latin typeface="Courier"/>
              </a:rPr>
              <a:t>(price_response, 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fromJSON</a:t>
            </a:r>
            <a:r>
              <a:rPr>
                <a:latin typeface="Courier"/>
              </a:rPr>
              <a:t>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 content (mockup)</a:t>
            </a:r>
            <a:br/>
            <a:r>
              <a:rPr>
                <a:latin typeface="Courier"/>
              </a:rPr>
              <a:t>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price_response_n[row, </a:t>
            </a:r>
            <a:r>
              <a:rPr>
                <a:solidFill>
                  <a:srgbClr val="4070A0"/>
                </a:solidFill>
                <a:latin typeface="Courier"/>
              </a:rPr>
              <a:t>"id"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buy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price_response_n[row, </a:t>
            </a:r>
            <a:r>
              <a:rPr>
                <a:solidFill>
                  <a:srgbClr val="4070A0"/>
                </a:solidFill>
                <a:latin typeface="Courier"/>
              </a:rPr>
              <a:t>"buys"</a:t>
            </a:r>
            <a:r>
              <a:rPr>
                <a:latin typeface="Courier"/>
              </a:rPr>
              <a:t>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Daten liegen bis jetzt verteilt in drei Dateien. Diese müssen zuerst zusammengeführt werden. Danach sehen die Daten so aus: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437,289
## Columns: 12
## $ name              &lt;chr&gt; "Sealed Package of Snowballs", "Sealed Package of Sn~
## $ type              &lt;chr&gt; "Consumable", "Consumable", "Consumable", "Consumabl~
## $ rarity            &lt;chr&gt; "Basic", "Basic", "Basic", "Basic", "Basic", "Basic"~
## $ vendor_value      &lt;int&gt; 0, 0, 0, 0, 0, 0, 0, 0, 0, 0, 0, 0, 0, 0, 0, 0, 0, 0~
## $ id                &lt;int&gt; 24, 24, 24, 24, 24, 24, 24, 24, 24, 24, 24, 24, 24, ~
## $ icon              &lt;chr&gt; "https://render.guildwars2.com/file/1D05D1EE04E16E69~
## $ level             &lt;int&gt; 0, 0, 0, 0, 0, 0, 0, 0, 0, 0, 0, 0, 0, 0, 0, 0, 0, 0~
## $ item_type         &lt;chr&gt; "Generic", "Generic", "Generic", "Generic", "Generic~
## $ item_weight_class &lt;chr&gt; NA, NA, NA, NA, NA, NA, NA, NA, NA, NA, NA, NA, NA, ~
## $ listings          &lt;int&gt; 1, 1, 4, 7, 5, 1, 3, 10, 1, 1, 1, 1, 1, 1, 1, 1, 1, ~
## $ unit_price        &lt;int&gt; 85, 81, 80, 77, 76, 75, 74, 72, 68, 67, 66, 65, 64, ~
## $ quantity          &lt;int&gt; 169, 62, 1000, 1578, 1024, 250, 630, 2365, 250, 250,~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 die Daten von einer API kommen, sind sie größtenteils schon aufbereitet. Allerdings lassen sich einige Variablen noch besser verarbeiten:</a:t>
            </a:r>
          </a:p>
          <a:p>
            <a:pPr lvl="0" indent="0">
              <a:buNone/>
            </a:pPr>
            <a:r>
              <a:rPr>
                <a:latin typeface="Courier"/>
              </a:rPr>
              <a:t>df_sells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df_sells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drop_na</a:t>
            </a:r>
            <a:r>
              <a:rPr>
                <a:latin typeface="Courier"/>
              </a:rPr>
              <a:t>(unit_price, quantity)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rarity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(rarity),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(type),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item_type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(item_type),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item_weight_class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(item_weight_class),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unit_price_gold =</a:t>
            </a:r>
            <a:r>
              <a:rPr>
                <a:latin typeface="Courier"/>
              </a:rPr>
              <a:t> unit_price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unit_price)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Wie bereits erwähnt, interessieren uns nur die attraktivsten Angebote (analog Käufe/Verkäufe)</a:t>
            </a:r>
          </a:p>
          <a:p>
            <a:pPr lvl="0" indent="0">
              <a:buNone/>
            </a:pPr>
            <a:r>
              <a:rPr>
                <a:latin typeface="Courier"/>
              </a:rPr>
              <a:t>df_max_buys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df_buys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(name)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which.max</a:t>
            </a:r>
            <a:r>
              <a:rPr>
                <a:latin typeface="Courier"/>
              </a:rPr>
              <a:t>(unit_price_gold))</a:t>
            </a:r>
          </a:p>
          <a:p>
            <a:pPr lvl="0" indent="0" marL="0">
              <a:buNone/>
            </a:pPr>
            <a:r>
              <a:rPr/>
              <a:t>Damit wird das Datenset stark verringert:</a:t>
            </a:r>
          </a:p>
          <a:p>
            <a:pPr lvl="0"/>
            <a:r>
              <a:rPr/>
              <a:t>Kaufauktionen von 434399 auf 17535</a:t>
            </a:r>
          </a:p>
          <a:p>
            <a:pPr lvl="0"/>
            <a:r>
              <a:rPr/>
              <a:t>Verkaufsauktionen von 3855399 auf 18656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Source Code 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Geld verdienen mit Auktionen - am Beispiel eines Online Games</dc:title>
  <dc:creator>Lukas Zaiser</dc:creator>
  <cp:keywords/>
  <dcterms:created xsi:type="dcterms:W3CDTF">2022-05-02T15:25:58Z</dcterms:created>
  <dcterms:modified xsi:type="dcterms:W3CDTF">2022-05-02T15:25:58Z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2022-05-02</vt:lpwstr>
  </property>
  <property fmtid="{D5CDD505-2E9C-101B-9397-08002B2CF9AE}" pid="3" name="output">
    <vt:lpwstr/>
  </property>
  <property fmtid="{D5CDD505-2E9C-101B-9397-08002B2CF9AE}" pid="4" name="params">
    <vt:lpwstr/>
  </property>
</Properties>
</file>