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7:30:26.5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5064 2455 2048 0,'0'0'0'0,"54"-3"0"0,-54 3 0 16,80-4 0-16,-80 4 0 0,88-6 0 15,-88 6 0-15,90-5 0 0,-90 5 0 16,88-7 0-16,-88 7 0 0,88-9 0 0,-88 9 0 15,87-5 0-15,-87 5 0 0,91-7 0 16,-91 7 0-16,95-6 0 0,-95 6 0 16,96-7 0-16,-96 7 0 0,101-7 0 0,-101 7 0 15,99-7 0-15,-99 7 0 0,102-6 0 16,-102 6 0-16,102-9 0 0,-102 9 0 16,100-8 0-16,-100 8 0 0,94-9 0 15,-94 9 0-15,80-7 0 0,-80 7 0 0,68-10 0 16,-68 10 0-16,51-12 0 0,-51 12 0 15,34-11 0-15,-34 11 0 0,21-6 0 0</inkml:trace>
  <inkml:trace contextRef="#ctx0" brushRef="#br0" timeOffset="1221.78">5156 2659 2048 0,'0'0'0'0,"0"0"0"16,0 0 0-16,0 0 0 0,0 0 0 0,0 0 0 15,0 0 0-15,0 0 0 0,0 0 0 16,0 0 0-16,0 0 0 0,9 21 0 16,-9-21 0-16,9 30 0 0,-9-30 0 0,8 35 0 15,-8-35 0-15,6 39 0 0,-6-39 0 16,4 38 0-16,-4-38 0 0,2 44 0 0,-2-44 0 15,0 47 0-15,0-47 0 0,-2 50 0 16,2-50 0-16,-4 57 0 0,4-57 0 16,-1 65 0-16,1-65 0 0,-2 67 0 0,2-67 0 15,-9 72 0-15,9-72 0 0,-6 81 0 16,6-81 0-16,-5 82 0 0,5-82 0 0,-7 90 0 16,7-90 0-16,-6 93 0 0,6-93 0 15,-11 97 0-15,11-97 0 0,-9 103 0 16,9-103 0-16,-10 106 0 0,10-106 0 0,-10 108 0 15,10-108 0-15,-7 114 0 0,7-114 0 16,-12 116 0-16,12-116 0 0,-13 122 0 16,13-122 0-16,-16 121 0 0,16-121 0 0,-12 125 0 15,12-125 0-15,-15 124 0 0,15-124 0 16,-15 127 0-16,15-127 0 0,-10 127 0 16,10-127 0-16,-8 129 0 0,8-129 0 0,-6 131 0 15,6-131 0-15,-5 135 0 0,5-135 0 16,-6 138 0-16,6-138 0 0,-8 137 0 15,8-137 0-15,-16 140 0 0,16-140 0 0,-17 143 0 16,17-143 0-16,-22 140 0 0,22-140 0 16,-29 143 0-16,29-143 0 0,-27 141 0 15,27-141 0-15,-27 141 0 0,27-141 0 0,-24 146 0 16,24-146 0-16,-17 145 0 0,17-145 0 16,-15 144 0-16,15-144 0 0,-9 145 0 15,9-145 0-15,-7 144 0 0,7-144 0 0,-4 147 0 16,4-147 0-16,-6 148 0 0,6-148 0 15,-4 148 0-15,4-148 0 0,-7 148 0 16,7-148 0-16,-6 149 0 0,6-149 0 0,-7 148 0 16,7-148 0-16,-9 148 0 0,9-148 0 15,-3 146 0-15,3-146 0 0,0 145 0 0,0-145 0 16,6 145 0-16,-6-145 0 0,1 144 0 16,-1-144 0-16,5 146 0 0,-5-146 0 15,4 143 0-15,-4-143 0 0,3 144 0 0,-3-144 0 16,-1 147 0-16,1-147 0 0,1 144 0 15,-1-144 0-15,-1 143 0 0,1-143 0 16,-3 141 0-16,3-141 0 0,-2 142 0 16,2-142 0-16,-1 138 0 0,1-138 0 0,0 138 0 15,0-138 0-15,-3 138 0 0,3-138 0 0,-6 136 0 16,6-136 0-16,-4 135 0 0,4-135 0 16,-5 139 0-16,5-139 0 0,-5 140 0 15,5-140 0-15,-3 143 0 0,3-143 0 16,0 142 0-16,0-142 0 0,2 141 0 0,-2-141 0 15,1 144 0-15,-1-144 0 0,-1 140 0 16,1-140 0-16,0 140 0 0,0-140 0 16,1 143 0-16,-1-143 0 0,-1 144 0 0,1-144 0 15,0 147 0-15,0-147 0 0,0 149 0 16,0-149 0-16,1 151 0 0,-1-151 0 0,0 150 0 16,0-150 0-16,0 154 0 0,0-154 0 15,2 158 0-15,-2-158 0 0,3 158 0 16,-3-158 0-16,0 165 0 0,0-165 0 0,3 168 0 15,-3-168 0-15,5 170 0 0,-5-170 0 16,7 172 0-16,-7-172 0 0,9 173 0 0,-9-173 0 16,7 174 0-16,-7-174 0 15,4 172 0-15,-4-172 0 0,3 173 0 0,-3-173 0 16,4 169 0-16,-4-169 0 0,-6 169 0 16,6-169 0-16,-8 160 0 0,8-160 0 0,-13 151 0 15,13-151 0-15,-15 135 0 0,15-135 0 16,-11 100 0-16</inkml:trace>
  <inkml:trace contextRef="#ctx0" brushRef="#br0" timeOffset="3135.71">6601 2480 2048 0,'0'0'0'0,"6"29"0"0,-6-29 0 0,5 40 0 16,-5-40 0-16,7 47 0 0,-7-47 0 16,8 45 0-16,-8-45 0 0,6 47 0 15,-6-47 0-15,5 54 0 0,-5-54 0 0,3 56 0 16,-3-56 0-16,3 59 0 0,-3-59 0 15,6 63 0-15,-6-63 0 0,4 68 0 16,-4-68 0-16,6 68 0 0,-6-68 0 0,4 72 0 16,-4-72 0-16,9 75 0 0,-9-75 0 15,8 79 0-15,-8-79 0 0,7 82 0 16,-7-82 0-16,9 86 0 0,-9-86 0 0,11 92 0 16,-11-92 0-16,5 94 0 0,-5-94 0 15,6 103 0-15,-6-103 0 0,7 104 0 0,-7-104 0 16,11 113 0-16,-11-113 0 0,12 119 0 15,-12-119 0-15,12 121 0 0,-12-121 0 16,12 132 0-16,-12-132 0 0,8 136 0 16,-8-136 0-16,7 143 0 0,-7-143 0 0,6 145 0 15,-6-145 0-15,4 149 0 0,-4-149 0 16,5 155 0-16,-5-155 0 0,3 162 0 0,-3-162 0 16,6 166 0-16,-6-166 0 0,9 172 0 15,-9-172 0-15,8 178 0 0,-8-178 0 16,0 186 0-16,0-186 0 0,-2 188 0 0,2-188 0 15,-2 189 0-15,2-189 0 0,-4 194 0 16,4-194 0-16,-3 197 0 0,3-197 0 0,-3 202 0 16,3-202 0-16,0 203 0 0,0-203 0 15,2 205 0-15,-2-205 0 0,7 208 0 16,-7-208 0-16,4 209 0 0,-4-209 0 16,10 214 0-16,-10-214 0 0,9 212 0 0,-9-212 0 15,12 209 0-15,-12-209 0 0,11 208 0 16,-11-208 0-16,9 206 0 0,-9-206 0 0,13 207 0 15,-13-207 0-15,14 205 0 0,-14-205 0 16,14 203 0-16,-14-203 0 0,15 204 0 16,-15-204 0-16,16 205 0 0,-16-205 0 0,20 205 0 15,-20-205 0-15,16 203 0 0,-16-203 0 16,15 201 0-16,-15-201 0 0,15 202 0 16,-15-202 0-16,13 200 0 0,-13-200 0 0,13 198 0 15,-13-198 0-15,12 195 0 0,-12-195 0 16,15 194 0-16,-15-194 0 0,11 192 0 15,-11-192 0-15,12 187 0 0,-12-187 0 0,15 188 0 16,-15-188 0-16,15 185 0 0,-15-185 0 16,16 183 0-16,-16-183 0 0,14 177 0 15,-14-177 0-15,15 174 0 0,-15-174 0 0,12 170 0 16,-12-170 0-16,14 162 0 0,-14-162 0 16,11 158 0-16,-11-158 0 0,9 154 0 15,-9-154 0-15,6 152 0 0,-6-152 0 0,5 144 0 16,-5-144 0-16,5 144 0 0,-5-144 0 15,3 141 0-15,-3-141 0 0,1 136 0 0,-1-136 0 16,0 134 0-16,0-134 0 0,-1 130 0 16,1-130 0-16,0 127 0 0,0-127 0 15,-2 126 0-15,2-126 0 0,-4 121 0 0,4-121 0 16,-7 119 0-16,7-119 0 0,-3 114 0 16,3-114 0-16,-5 110 0 0,5-110 0 15,-4 106 0-15,4-106 0 0,-4 103 0 0,4-103 0 16,1 98 0-16,-1-98 0 0,5 92 0 15,-5-92 0-15,5 91 0 0,-5-91 0 16,5 87 0-16,-5-87 0 0,8 86 0 0,-8-86 0 16,5 84 0-16,-5-84 0 0,5 80 0 15,-5-80 0-15,0 71 0 0,0-71 0 16,-3 65 0-16,3-65 0 0,-9 59 0 0,9-59 0 16,-14 51 0-16,14-51 0 0,-12 41 0 15,12-41 0-15,-8 31 0 0,8-31 0 0,-6 21 0 16,6-21 0-16,-3 15 0 0,3-15 0 15,0 0 0-15,0 0 0 0,0 0 0 16,0 0 0-16,-1 8 0 0</inkml:trace>
  <inkml:trace contextRef="#ctx0" brushRef="#br0" timeOffset="3835.86">4587 15277 2048 0,'0'0'0'0,"0"0"0"16,0 0 0-16,0 0 0 0,0 0 0 15,0 0 0-15,0 0 0 0,0 0 0 0,0 0 0 16,25 9 0-16,-25-9 0 0,44 16 0 15,-44-16 0-15,55 18 0 0,-55-18 0 0,62 21 0 16,-62-21 0-16,68 22 0 0,-68-22 0 16,73 24 0-16,-73-24 0 0,75 24 0 15,-75-24 0-15,75 23 0 0,-75-23 0 0,77 27 0 16,-77-27 0-16,76 27 0 0,-76-27 0 16,79 28 0-16,-79-28 0 0,82 33 0 0,-82-33 0 15,82 34 0-15,-82-34 0 0,86 35 0 16,-86-35 0-16,95 37 0 0,-95-37 0 15,96 36 0-15,-96-36 0 0,101 38 0 16,-101-38 0-16,100 39 0 0,-100-39 0 0,103 40 0 16,-103-40 0-16,99 40 0 0,-99-40 0 15,100 38 0-15,-100-38 0 0,96 37 0 16,-96-37 0-16,93 35 0 0,-93-35 0 0,92 36 0 16,-92-36 0-16,88 36 0 0,-88-36 0 15,83 38 0-15,-83-38 0 0,81 34 0 0,-81-34 0 16,76 34 0-16,-76-34 0 0,72 35 0 15,-72-35 0-15,66 35 0 0,-66-35 0 16,63 32 0-16,-63-32 0 0,58 28 0 0,-58-28 0 16,50 27 0-16,-50-27 0 0,46 22 0 15,-46-22 0-15,40 15 0 0,-40-15 0 16,38 7 0-16,-38-7 0 0,31-3 0 0,-31 3 0 16,30-11 0-16,-30 11 0 0,23-11 0 15</inkml:trace>
  <inkml:trace contextRef="#ctx0" brushRef="#br0" timeOffset="5656.06">5333 1562 2048 0,'0'0'0'0,"0"0"0"0,0 0 0 16,0 0 0-16,0 0 0 0,19 8 0 15,-19-8 0-15,24 17 0 0,-24-17 0 0,20 18 0 16,-20-18 0-16,16 25 0 0,-16-25 0 16,11 29 0-16,-11-29 0 0,6 35 0 15,-6-35 0-15,3 40 0 0,-3-40 0 0,0 42 0 16,0-42 0-16,0 47 0 0,0-47 0 15,-1 46 0-15,1-46 0 0,0 43 0 16,0-43 0-16,0 41 0 0,0-41 0 0,0 39 0 16,0-39 0-16,2 34 0 0,-2-34 0 15,0 34 0-15,0-34 0 0,-1 29 0 0,1-29 0 16,-3 23 0-16,3-23 0 0,-1 16 0 16,1-16 0-16,-5 10 0 0,5-10 0 15,-6 3 0-15,6-3 0 0,-5-3 0 0,5 3 0 16,-6-11 0-16,6 11 0 0,-10-16 0 15,10 16 0-15,-10-13 0 0,10 13 0 16,-17-20 0-16,17 20 0 0,-18-22 0 0,18 22 0 16,-20-24 0-16,20 24 0 0,-21-23 0 15,21 23 0-15,-21-24 0 0,21 24 0 16,-24-27 0-16,24 27 0 0,-26-26 0 0,26 26 0 16,-22-29 0-16,22 29 0 0,-17-25 0 15,17 25 0-15,-18-27 0 0,18 27 0 16,-13-27 0-16,13 27 0 0,-7-29 0 0,7 29 0 15,-4-32 0-15,4 32 0 0,0-32 0 16,0 32 0-16,9-31 0 0,-9 31 0 0,10-32 0 16,-10 32 0-16,17-31 0 0,-17 31 0 15,15-33 0-15,-15 33 0 0,18-29 0 16,-18 29 0-16,23-26 0 0,-23 26 0 0,24-22 0 16,-24 22 0-16,29-20 0 0,-29 20 0 15,31-13 0-15,-31 13 0 0,32-10 0 16,-32 10 0-16,35-4 0 0,-35 4 0 0,31 3 0 15,-31-3 0-15,31 4 0 0,-31-4 0 16,28 12 0-16,-28-12 0 0,23 17 0 16,-23-17 0-16,19 19 0 0,-19-19 0 0,14 22 0 15,-14-22 0-15,11 25 0 0,-11-25 0 16,9 24 0-16,-9-24 0 0,3 27 0 0,-3-27 0 16,-3 30 0-16,3-30 0 0,-7 32 0 15,7-32 0-15,-10 31 0 0,10-31 0 16,-12 32 0-16,12-32 0 0,-17 34 0 15,17-34 0-15,-16 32 0 0,16-32 0 0,-17 31 0 16,17-31 0-16,-15 26 0 0,15-26 0 16,-18 22 0-16,18-22 0 0,-12 20 0 0,12-20 0 15,-15 17 0-15,15-17 0 0,-12 12 0 16,12-12 0-16,-8 8 0 0,8-8 0 0,0 0 0 16,0 0 0-16,0 0 0 0,0 0 0 15,0 0 0-15,0 0 0 0,0 0 0 16,0 0 0-16,8 3 0 0,-8-3 0 0,18 1 0 15,-18-1 0-15,29 0 0 0,-29 0 0 16,31 0 0-16,-31 0 0 0,35 0 0 16,-35 0 0-16,31 3 0 0,-31-3 0 0,31 2 0 15,-31-2 0-15,33 6 0 0,-33-6 0 16,30 5 0-16,-30-5 0 0,29 7 0 16,-29-7 0-16,26 11 0 0,-26-11 0 0,24 9 0 15,-24-9 0-15,21 7 0 0,-21-7 0 16,14 3 0-16,-14-3 0 0,14 2 0 15,-14-2 0-15,11-4 0 0,-11 4 0 0,8-7 0 16,-8 7 0-16,6-10 0 0,-6 10 0 16,4-19 0-16,-4 19 0 0,1-17 0 15</inkml:trace>
  <inkml:trace contextRef="#ctx0" brushRef="#br0" timeOffset="6423.02">5828 1553 2048 0,'0'0'0'0,"6"21"0"15,-6-21 0-15,12 35 0 0,-12-35 0 16,7 41 0-16,-7-41 0 0,8 44 0 15,-8-44 0-15,3 46 0 0,-3-46 0 0,2 51 0 16,-2-51 0-16,-3 47 0 0,3-47 0 16,-3 46 0-16,3-46 0 0,-2 44 0 15,2-44 0-15,-1 38 0 0,1-38 0 16,-3 32 0-16,3-32 0 0,-3 26 0 0,3-26 0 16,-1 19 0-16,1-19 0 0,-1 13 0 15,1-13 0-15,0 0 0 0,0 0 0 0,0 0 0 16,0 0 0-16,0 0 0 0,0 0 0 15,0 0 0-15,0 0 0 0,-3-7 0 16,3 7 0-16,-3-19 0 0,3 19 0 0,0-29 0 16,0 29 0-16,-3-34 0 0,3 34 0 15,-7-39 0-15,7 39 0 0,-4-41 0 0,4 41 0 16,-3-42 0-16,3 42 0 0,-1-43 0 16,1 43 0-16,1-43 0 0,-1 43 0 15,4-41 0-15,-4 41 0 0,7-38 0 0,-7 38 0 16,10-31 0-16,-10 31 0 0,13-30 0 15,-13 30 0-15,13-26 0 0,-13 26 0 16,14-23 0-16,-14 23 0 0,12-19 0 0,-12 19 0 16,15-13 0-16,-15 13 0 0,16-10 0 15,-16 10 0-15,19-4 0 0,-19 4 0 0,21-3 0 16,-21 3 0-16,24 4 0 0,-24-4 0 16,23 9 0-16,-23-9 0 0,24 14 0 15,-24-14 0-15,18 18 0 0,-18-18 0 16,16 21 0-16,-16-21 0 0,17 22 0 0,-17-22 0 15,15 28 0-15,-15-28 0 0,15 30 0 16,-15-30 0-16,14 32 0 0,-14-32 0 16,15 31 0-16,-15-31 0 0,9 28 0 0,-9-28 0 15,8 30 0-15,-8-30 0 0,4 29 0 16,-4-29 0-16,6 25 0 0,-6-25 0 0,10 24 0 16,-10-24 0-16,11 19 0 0,-11-19 0 15,10 18 0-15,-10-18 0 0,10 16 0 16,-10-16 0-16,10 13 0 0,-10-13 0 0,11 13 0 15,-11-13 0-15,7 11 0 0,-7-11 0 16,0 0 0-16,0 0 0 0,0 0 0 16,0 0 0-16,2 0 0 0,-2 0 0 0,-2-5 0 15,2 5 0-15,-1-5 0 0</inkml:trace>
  <inkml:trace contextRef="#ctx0" brushRef="#br0" timeOffset="7589.94">5828 1911 2048 0,'0'0'0'15,"0"0"0"-15,0 0 0 0,0 0 0 16,0 0 0-16,22 0 0 0,-22 0 0 0,31-6 0 15,-31 6 0-15,31-6 0 0,-31 6 0 16,29-8 0-16,-29 8 0 0,27-7 0 16,-27 7 0-16,27-6 0 0,-27 6 0 0,25-6 0 15,-25 6 0-15,24-3 0 0,-24 3 0 16,28-6 0-16,-28 6 0 0,31-7 0 16,-31 7 0-16,27-7 0 0,-27 7 0 0,21-8 0 15,-21 8 0-15,25-7 0 0,-25 7 0 16,22-10 0-16,-22 10 0 0,18-12 0 15,-18 12 0-15,21-14 0 0,-21 14 0 0,16-17 0 16,-16 17 0-16,17-16 0 0,-17 16 0 16,14-16 0-16,-14 16 0 0,9-11 0 15,-9 11 0-15,12-4 0 0,-12 4 0 0,9 0 0 16,-9 0 0-16,8 2 0 0,-8-2 0 16,10 2 0-16,-10-2 0 0,0 0 0 0,0 0 0 15,11 7 0-15,-11-7 0 0,12 11 0 16,-12-11 0-16,6 15 0 0,-6-15 0 15,6 23 0-15,-6-23 0 0,7 23 0 0,-7-23 0 16,2 32 0-16,-2-32 0 0,1 34 0 16,-1-34 0-16,-1 34 0 0,1-34 0 0,-5 30 0 15,5-30 0-15,-4 26 0 16,4-26 0-16,-3 21 0 0,3-21 0 0,-1 14 0 16,1-14 0-16,-1 11 0 0,1-11 0 15,0 0 0-15,0 0 0 0,0 0 0 0,0 0 0 16,0 0 0-16,0 0 0 0,0-5 0 15,0 5 0-15,2-16 0 0,-2 16 0 0,3-23 0 16,-3 23 0-16,6-28 0 0,-6 28 0 16,4-35 0-16,-4 35 0 0,3-35 0 15,-3 35 0-15,3-42 0 0,-3 42 0 0,8-41 0 16,-8 41 0-16,6-43 0 0,-6 43 0 16,4-38 0-16,-4 38 0 0,5-30 0 15,-5 30 0-15,6-25 0 0,-6 25 0 0,3-20 0 16,-3 20 0-16,2-16 0 0,-2 16 0 15,0-10 0-15,0 10 0 0,0 0 0 16,0 0 0-16,0 0 0 0,0 0 0 0,0 4 0 16,0-4 0-16,0 17 0 0,0-17 0 15,0 25 0-15,0-25 0 0,-2 29 0 0,2-29 0 16,2 30 0-16,-2-30 0 16,7 28 0-16,-7-28 0 0,10 30 0 0,-10-30 0 15,13 26 0-15,-13-26 0 0,15 21 0 0,-15-21 0 16,17 17 0-16,-17-17 0 0,22 15 0 15,-22-15 0-15,23 8 0 0,-23-8 0 16,25 1 0-16,-25-1 0 0,27-3 0 16,-27 3 0-16,28-10 0 0,-28 10 0 0,27-17 0 15,-27 17 0-15,29-23 0 0,-29 23 0 16,24-24 0-16,-24 24 0 0,19-28 0 0,-19 28 0 16,16-29 0-16,-16 29 0 0,13-29 0 15,-13 29 0-15,7-32 0 0,-7 32 0 16,3-28 0-16,-3 28 0 0,3-24 0 0,-3 24 0 15,4-22 0-15,-4 22 0 0,1-16 0 16,-1 16 0-16,2-11 0 0,-2 11 0 16,0 0 0-16,0 0 0 0,0 0 0 0,0 0 0 15,-2 6 0-15,2-6 0 0,-1 16 0 16,1-16 0-16,-3 26 0 0,3-26 0 16,-1 29 0-16,1-29 0 0,-3 34 0 0,3-34 0 15,0 35 0-15,0-35 0 0,1 35 0 16,-1-35 0-16,2 36 0 0,-2-36 0 0,5 35 0 15,-5-35 0-15,6 35 0 0,-6-35 0 16,11 31 0-16,-11-31 0 0,15 32 0 16,-15-32 0-16,18 30 0 0,-18-30 0 15,17 22 0-15,-17-22 0 0,15 11 0 0,-15-11 0 16,13 5 0-16,-13-5 0 0,10 0 0 16,-10 0 0-16,0 0 0 0,0 0 0 0,0 0 0 15,0 0 0-15,7 0 0 0</inkml:trace>
  <inkml:trace contextRef="#ctx0" brushRef="#br0" timeOffset="8674.07">4963 5117 2048 0,'0'0'0'0,"0"0"0"16,0 0 0-16,0 0 0 0,0 0 0 0,0 0 0 16,0 0 0-16,0 0 0 0,0 0 0 15,0 0 0-15,0 0 0 0,0 0 0 16,0 0 0-16,0 0 0 0,0 0 0 0,0 0 0 15,0 0 0-15,0 0 0 0,0 0 0 16,22 0 0-16,-22 0 0 0,34 0 0 16,-34 0 0-16,37-1 0 0,-37 1 0 0,40-3 0 15,-40 3 0-15,40-3 0 0,-40 3 0 16,43-4 0-16,-43 4 0 0,48-4 0 0,-48 4 0 16,49-4 0-16,-49 4 0 0,57-7 0 15,-57 7 0-15,60-5 0 0,-60 5 0 16,62-8 0-16,-62 8 0 0,67-8 0 0,-67 8 0 15,72-9 0-15,-72 9 0 0,71-5 0 16,-71 5 0-16,75-7 0 0,-75 7 0 16,76-5 0-16,-76 5 0 0,74-5 0 0,-74 5 0 15,78-5 0-15,-78 5 0 0,76-7 0 16,-76 7 0-16,72-4 0 0,-72 4 0 0,71-5 0 16,-71 5 0-16,67-4 0 0,-67 4 0 15,68-3 0-15,-68 3 0 0,65-1 0 16,-65 1 0-16,62 0 0 0,-62 0 0 15,60 0 0-15,-60 0 0 0,57-3 0 0,-57 3 0 16,54-1 0-16,-54 1 0 0,50 0 0 16,-50 0 0-16,43-2 0 0,-43 2 0 0,40 0 0 15,-40 0 0-15,33 2 0 0,-33-2 0 16,31 0 0-16,-31 0 0 0,25 0 0 16,-25 0 0-16,20 0 0 0,-20 0 0 0,13-2 0 15,-13 2 0-15,0 0 0 0,0 0 0 16,0 0 0-16,0 0 0 0,0 0 0 15,0 0 0-15,-2-2 0 0,2 2 0 0,-11-4 0 16,11 4 0-16,-18-3 0 0,18 3 0 16,-15-2 0-16,15 2 0 0,-12 0 0 15,12 0 0-15,-8 0 0 0,8 0 0 0,-5 0 0 16</inkml:trace>
  <inkml:trace contextRef="#ctx0" brushRef="#br0" timeOffset="9575.68">4906 5926 2048 0,'0'0'0'0,"0"0"0"15,0 0 0-15,0 0 0 0,0 0 0 16,0 0 0-16,0 0 0 0,0 0 0 0,0 0 0 15,0 0 0-15,0 0 0 0,0 0 0 16,0 0 0-16,0 0 0 0,0 0 0 16,21 6 0-16,-21-6 0 0,27 5 0 0,-27-5 0 15,28 6 0-15,-28-6 0 0,26 3 0 16,-26-3 0-16,23 3 0 0,-23-3 0 16,25 0 0-16,-25 0 0 0,29 0 0 0,-29 0 0 15,32-1 0-15,-32 1 0 0,35-3 0 16,-35 3 0-16,42-3 0 0,-42 3 0 15,41-5 0-15,-41 5 0 0,48-2 0 0,-48 2 0 16,47-6 0-16,-47 6 0 0,51-1 0 16,-51 1 0-16,51-3 0 0,-51 3 0 15,55-1 0-15,-55 1 0 0,54-2 0 0,-54 2 0 16,56-2 0-16,-56 2 0 0,61-4 0 16,-61 4 0-16,61 0 0 0,-61 0 0 0,63 0 0 15,-63 0 0-15,67-3 0 0,-67 3 0 16,65-4 0-16,-65 4 0 0,65-3 0 15,-65 3 0-15,65-2 0 0,-65 2 0 0,65-1 0 16,-65 1 0-16,62 0 0 0,-62 0 0 16,61-1 0-16,-61 1 0 0,59-2 0 15,-59 2 0-15,58 0 0 0,-58 0 0 0,54 0 0 16,-54 0 0-16,50 0 0 0,-50 0 0 16,47 0 0-16,-47 0 0 0,48 0 0 15,-48 0 0-15,42-1 0 0,-42 1 0 0,38 0 0 16,-38 0 0-16,35 1 0 0,-35-1 0 15,31 0 0-15,-31 0 0 0,31 0 0 16,-31 0 0-16,24 0 0 0,-24 0 0 0,19 3 0 16,-19-3 0-16,15 5 0 0,-15-5 0 15,0 0 0-15,0 0 0 0,0 0 0 16,0 0 0-16,-4 2 0 0,4-2 0 0,-17-1 0 16,17 1 0-16,-17-2 0 0</inkml:trace>
  <inkml:trace contextRef="#ctx0" brushRef="#br0" timeOffset="15715.46">14858 3195 2048 0,'0'0'0'0,"0"0"0"15,0 0 0-15,5 24 0 0,-5-24 0 16,5 37 0-16,-5-37 0 0,5 43 0 0,-5-43 0 15,3 45 0-15,-3-45 0 0,-4 47 0 16,4-47 0-16,-8 46 0 0,8-46 0 16,-10 47 0-16,10-47 0 0,-9 50 0 0,9-50 0 15,-9 50 0-15,9-50 0 0,-4 50 0 16,4-50 0-16,-2 50 0 0,2-50 0 16,4 46 0-16,-4-46 0 0,5 43 0 0,-5-43 0 15,14 39 0-15,-14-39 0 0,20 36 0 16,-20-36 0-16,26 32 0 0,-26-32 0 15,33 26 0-15,-33-26 0 0,34 21 0 0,-34-21 0 16,37 17 0-16,-37-17 0 0,40 11 0 16,-40-11 0-16,40 4 0 0,-40-4 0 15,41-5 0-15,-41 5 0 0,38-10 0 0,-38 10 0 16,37-16 0-16,-37 16 0 0,25-15 0 16,-25 15 0-16,19-24 0 0,-19 24 0 0,13-23 0 15</inkml:trace>
  <inkml:trace contextRef="#ctx0" brushRef="#br0" timeOffset="15983.75">14489 3722 2048 0,'0'0'0'0,"0"0"0"0,0 0 0 0,28-5 0 15,-28 5 0-15,47-7 0 0,-47 7 0 16,55-10 0-16,-55 10 0 0,62-13 0 16,-62 13 0-16,64-15 0 0,-64 15 0 15,68-12 0-15,-68 12 0 0,54-8 0 0,-54 8 0 16,62-14 0-16,-62 14 0 0,53-12 0 15</inkml:trace>
  <inkml:trace contextRef="#ctx0" brushRef="#br0" timeOffset="16250.05">15370 3645 2048 0,'0'0'0'15,"-4"27"0"-15,4-27 0 0,-4 41 0 16,4-41 0-16,-4 45 0 0,4-45 0 0,-2 48 0 16,2-48 0-16,-3 43 0 0,3-43 0 15,-2 40 0-15,2-40 0 0,5 34 0 0,-5-34 0 16,5 29 0-16,-5-29 0 0,6 21 0 16,-6-21 0-16,8 14 0 0,-8-14 0 15,12 4 0-15,-12-4 0 0,11 0 0 16,-11 0 0-16,9-12 0 0,-9 12 0 0,6-23 0 15,-6 23 0-15,5-19 0 0</inkml:trace>
  <inkml:trace contextRef="#ctx0" brushRef="#br0" timeOffset="16373.72">15320 3569 2048 0,'0'0'0'0,"0"0"0"0,0 0 0 15,0 0 0-15,0 0 0 0,0 0 0 16</inkml:trace>
  <inkml:trace contextRef="#ctx0" brushRef="#br0" timeOffset="16650.99">15664 3961 2048 0,'0'0'0'0,"4"34"0"0,-4-34 0 0,9 54 0 15,-9-54 0-15,8 61 0 0,-8-61 0 16,7 62 0-16,-7-62 0 0,3 58 0 0,-3-58 0 16,6 55 0-16,-6-55 0 0,5 48 0 15,-5-48 0-15,6 43 0 0,-6-43 0 16,6 38 0-16,-6-38 0 0,7 29 0 0,-7-29 0 15,5 21 0-15,-5-21 0 0,4 16 0 16,-4-16 0-16,0 0 0 0,0 0 0 16,1 5 0-16</inkml:trace>
  <inkml:trace contextRef="#ctx0" brushRef="#br0" timeOffset="17433.91">15480 3900 2048 0,'0'0'0'16,"11"-34"0"-16,-11 34 0 0,21-47 0 16,-21 47 0-16,31-45 0 0,-31 45 0 0,36-35 0 15,-36 35 0-15,43-29 0 0,-43 29 0 16,49-23 0-16,-49 23 0 0,48-11 0 15,-48 11 0-15,50 4 0 0,-50-4 0 0,47 15 0 16,-47-15 0-16,37 26 0 0,-37-26 0 16,31 35 0-16,-31-35 0 0,21 37 0 0,-21-37 0 15,12 37 0-15,-12-37 0 0,2 34 0 16,-2-34 0-16,-7 34 0 0,7-34 0 16,-15 30 0-16,15-30 0 0,-26 31 0 15,26-31 0-15,-29 25 0 0,29-25 0 0,-35 23 0 16,35-23 0-16,-34 18 0 0,34-18 0 15,-31 12 0-15,31-12 0 0,-30 3 0 16,30-3 0-16,-22-4 0 0,22 4 0 0,-12-15 0 16,12 15 0-16,-3-20 0 0,3 20 0 15,2-18 0-15,-2 18 0 0,12-29 0 0,-12 29 0 16,22-34 0-16,-22 34 0 0,29-35 0 16,-29 35 0-16,33-32 0 0,-33 32 0 0,37-27 0 15,-37 27 0-15,37-21 0 0,-37 21 0 16,34-14 0-16,-34 14 0 0,28-7 0 15,-28 7 0-15,20-3 0 0,-20 3 0 16,14 4 0-16,-14-4 0 0,10 11 0 0,-10-11 0 16,8 14 0-16,-8-14 0 0,6 22 0 15,-6-22 0-15,7 26 0 0,-7-26 0 0,6 30 0 16,-6-30 0-16,7 28 0 0,-7-28 0 16,13 28 0-16,-13-28 0 0,15 23 0 15,-15-23 0-15,19 17 0 0,-19-17 0 16,20 13 0-16,-20-13 0 0,25 6 0 0,-25-6 0 15,29-2 0-15,-29 2 0 0,31-6 0 16,-31 6 0-16,33-15 0 0,-33 15 0 0,31-21 0 16,-31 21 0-16,31-31 0 0,-31 31 0 15,26-32 0-15,-26 32 0 0,18-36 0 16,-18 36 0-16,11-37 0 0,-11 37 0 0,3-34 0 16,-3 34 0-16,-4-29 0 0,4 29 0 15,-14-26 0-15,14 26 0 0,-21-18 0 16,21 18 0-16,-30-6 0 0,30 6 0 0,-37-1 0 15,37 1 0-15,-42 6 0 0,42-6 0 16,-39 16 0-16,39-16 0 0,-33 22 0 16,33-22 0-16,-23 20 0 0,23-20 0 0,-13 17 0 15,13-17 0-15,-2 11 0 0,2-11 0 16,2 9 0-16</inkml:trace>
  <inkml:trace contextRef="#ctx0" brushRef="#br0" timeOffset="17700.21">16427 3876 2048 0,'0'0'0'0,"0"0"0"16,0 0 0-16,0 0 0 0,0 0 0 0,22 11 0 15,-22-11 0-15,34 15 0 0,-34-15 0 16,45 9 0-16,-45-9 0 0,46 4 0 0,-46-4 0 16,50 0 0-16,-50 0 0 0,47-4 0 15,-47 4 0-15,46-5 0 0,-46 5 0 16,41-7 0-16,-41 7 0 0,31-4 0 16,-31 4 0-16,19-3 0 0</inkml:trace>
  <inkml:trace contextRef="#ctx0" brushRef="#br0" timeOffset="18084.2">16922 3688 2048 0,'0'0'0'0,"0"0"0"16,0 0 0-16,15 19 0 0,-15-19 0 15,18 28 0-15,-18-28 0 0,17 31 0 0,-17-31 0 16,18 29 0-16,-18-29 0 0,18 30 0 16,-18-30 0-16,19 29 0 0,-19-29 0 0,18 27 0 15,-18-27 0-15,19 21 0 0,-19-21 0 16,18 16 0-16,-18-16 0 0,13 12 0 16,-13-12 0-16,11 8 0 0,-11-8 0 15,10 1 0-15,-10-1 0 0,7-2 0 0,-7 2 0 16,5-12 0-16,-5 12 0 0,3-19 0 15,-3 19 0-15,-2-28 0 0,2 28 0 0,-7-32 0 16,7 32 0-16,-9-36 0 0,9 36 0 16,-11-35 0-16,11 35 0 0,-13-33 0 15,13 33 0-15,-13-30 0 0,13 30 0 0,-12-21 0 16,12 21 0-16,-10-15 0 0,10 15 0 16,-9-9 0-16,9 9 0 0,0 0 0 0,0 0 0 15,-3-3 0-15</inkml:trace>
  <inkml:trace contextRef="#ctx0" brushRef="#br0" timeOffset="18601.83">17519 3731 2048 0,'0'0'0'0,"0"0"0"15,0 0 0-15,0 0 0 0,0 0 0 0,-19-13 0 16,19 13 0-16,-31-9 0 0,31 9 0 16,-36-5 0-16,36 5 0 0,-39 6 0 15,39-6 0-15,-43 19 0 0,43-19 0 16,-42 27 0-16,42-27 0 0,-36 29 0 0,36-29 0 16,-28 32 0-16,28-32 0 0,-20 30 0 15,20-30 0-15,-12 29 0 0,12-29 0 0,0 24 0 16,0-24 0-16,11 20 0 15,-11-20 0-15,19 12 0 0,-19-12 0 0,26 5 0 16,-26-5 0-16,32-4 0 0,-32 4 0 16,33-8 0-16,-33 8 0 0,34-13 0 0,-34 13 0 15,32-19 0-15,-32 19 0 0,31-26 0 16,-31 26 0-16,24-28 0 0,-24 28 0 0,17-29 0 16,-17 29 0-16,11-29 0 0,-11 29 0 15,7-25 0-15,-7 25 0 0,3-17 0 16,-3 17 0-16,1-10 0 0,-1 10 0 0,0 0 0 15,0 0 0-15,0 0 0 0,0 0 0 16,-1 6 0-16,1-6 0 0,0 18 0 16,0-18 0-16,5 24 0 0,-5-24 0 0,11 29 0 15,-11-29 0-15,13 31 0 0,-13-31 0 16,18 27 0-16,-18-27 0 0,20 22 0 16,-20-22 0-16,22 14 0 0,-22-14 0 0,18 9 0 15,-18-9 0-15,18 2 0 0,-18-2 0 16,16-2 0-16</inkml:trace>
  <inkml:trace contextRef="#ctx0" brushRef="#br0" timeOffset="19018.73">17678 3816 2048 0,'0'0'0'15,"0"0"0"-15,0 0 0 0,0 0 0 16,0 0 0-16,0 0 0 0,0 0 0 15,0 0 0-15,0 0 0 0,0 0 0 0,0 0 0 16,0 0 0-16,0 0 0 0,0 0 0 16,0 0 0-16,0 0 0 0,0 0 0 0,0 0 0 15,0 0 0-15,0 0 0 0,0 0 0 16,0 0 0-16,0 0 0 0,-1-19 0 16,1 19 0-16,3-33 0 0,-3 33 0 0,9-32 0 15,-9 32 0-15,16-26 0 0,-16 26 0 16,15-19 0-16,-15 19 0 0,18-11 0 15,-18 11 0-15,21-4 0 0,-21 4 0 0,23 4 0 16,-23-4 0-16,24 13 0 0,-24-13 0 16,23 22 0-16,-23-22 0 0,24 28 0 0,-24-28 0 15,23 31 0-15,-23-31 0 16,18 30 0-16,-18-30 0 0,16 27 0 0,-16-27 0 16,11 25 0-16,-11-25 0 0,9 17 0 15,-9-17 0-15,7 12 0 0,-7-12 0 0,0 0 0 16,0 0 0-16,0 0 0 0,0 0 0 15,0 0 0-15,0 0 0 0,-1-13 0 16,1 13 0-16,-3-19 0 0</inkml:trace>
  <inkml:trace contextRef="#ctx0" brushRef="#br0" timeOffset="20620.5">17904 3587 2048 0,'0'0'0'0,"0"0"0"16,0 0 0-16,0 0 0 0,0 0 0 0,0 0 0 15,0 0 0-15,0 0 0 0,0 0 0 16,0 0 0-16,0 0 0 0,15 11 0 0,-15-11 0 16,30 20 0-16,-30-20 0 0,35 25 0 15,-35-25 0-15,36 21 0 0,-36-21 0 0,35 16 0 16,-35-16 0-16,29 12 0 0,-29-12 0 16,22 7 0-16,-22-7 0 0,17 1 0 15,-17-1 0-15,14 0 0 0,-14 0 0 0,7-7 0 16,-7 7 0-16,2-10 0 0,-2 10 0 15,-4-12 0-15,4 12 0 0,-11-12 0 16,11 12 0-16,-13-7 0 0,13 7 0 16,-16-2 0-16,16 2 0 0,-20 6 0 0,20-6 0 15,-22 15 0-15,22-15 0 0,-21 21 0 16,21-21 0-16,-20 23 0 0,20-23 0 0,-14 27 0 16,14-27 0-16,-8 31 0 0,8-31 0 15,-4 29 0-15,4-29 0 0,6 28 0 16,-6-28 0-16,14 18 0 0,-14-18 0 15,18 15 0-15,-18-15 0 0,25 8 0 0,-25-8 0 16,25 3 0-16,-25-3 0 0,29-7 0 16,-29 7 0-16,27-11 0 0,-27 11 0 0,25-18 0 15,-25 18 0-15,21-22 0 0,-21 22 0 16,20-24 0-16,-20 24 0 0,15-22 0 16,-15 22 0-16,10-15 0 0,-10 15 0 15,0 0 0-15,0 0 0 0,0 0 0 0,0 0 0 16,9 1 0-16,-9-1 0 0,12 13 0 15,-12-13 0-15,13 18 0 0,-13-18 0 0,15 19 0 16,-15-19 0-16,17 17 0 0,-17-17 0 16,18 8 0-16,-18-8 0 0,21 0 0 15,-21 0 0-15,21-10 0 0,-21 10 0 0,19-15 0 16,-19 15 0-16,14-24 0 0,-14 24 0 16,12-25 0-16,-12 25 0 0,7-35 0 0,-7 35 0 15,6-51 0-15,-6 51 0 0,0-58 0 16,0 58 0-16,-4-49 0 0,4 49 0 15,-1-46 0-15,1 46 0 0,-3-38 0 16,3 38 0-16,-5-26 0 0,5 26 0 0,-5-13 0 16,5 13 0-16,0 0 0 0,0 0 0 15,-4 0 0-15,4 0 0 0,2 16 0 0,-2-16 0 16,2 31 0-16,-2-31 0 0,4 43 0 16,-4-43 0-16,6 50 0 0,-6-50 0 0,7 55 0 15,-7-55 0-15,9 57 0 0,-9-57 0 16,13 53 0-16,-13-53 0 0,14 47 0 15,-14-47 0-15,12 39 0 0,-12-39 0 16,17 31 0-16,-17-31 0 0,13 21 0 0,-13-21 0 16,10 12 0-16,-10-12 0 0,0 0 0 15,0 0 0-15,0 0 0 0,0 0 0 0,5-3 0 16,-5 3 0-16,2-19 0 0,-2 19 0 16,0-26 0-16,0 26 0 0,1-28 0 15,-1 28 0-15,3-29 0 0,-3 29 0 0,6-27 0 16,-6 27 0-16,11-22 0 0,-11 22 0 15,15-12 0-15,-15 12 0 0,19-8 0 16,-19 8 0-16,21 0 0 0,-21 0 0 0,21 5 0 16,-21-5 0-16,21 7 0 0,-21-7 0 15,18 15 0-15,-18-15 0 0,13 18 0 16,-13-18 0-16,12 22 0 0,-12-22 0 0,5 25 0 16,-5-25 0-16,-3 25 0 0,3-25 0 15,-10 29 0-15,10-29 0 0,-16 26 0 0,16-26 0 16,-19 21 0-16,19-21 0 0,-18 19 0 15,18-19 0-15,-13 15 0 0,13-15 0 16,-12 6 0-16,12-6 0 0,-8-2 0 0,8 2 0 16,-5-10 0-16,5 10 0 0,-3-16 0 15,3 16 0-15,6-24 0 0,-6 24 0 16,9-32 0-16,-9 32 0 0,16-40 0 16,-16 40 0-16,20-46 0 0,-20 46 0 0,24-54 0 15,-24 54 0-15,26-57 0 0,-26 57 0 16,24-49 0-16,-24 49 0 0,22-39 0 0,-22 39 0 15,20-30 0-15,-20 30 0 0,19-19 0 16,-19 19 0-16,12-10 0 0,-12 10 0 16,10-2 0-16,-10 2 0 0,9 9 0 0,-9-9 0 15,8 19 0-15,-8-19 0 0,6 27 0 16,-6-27 0-16,3 34 0 0,-3-34 0 16,1 41 0-16,-1-41 0 0,-1 45 0 0,1-45 0 15,-1 43 0-15,1-43 0 0,-1 42 0 16,1-42 0-16,2 36 0 0,-2-36 0 15,6 28 0-15,-6-28 0 0,11 19 0 0,-11-19 0 16,15 9 0-16,-15-9 0 0,15-3 0 16,-15 3 0-16,15-11 0 0,-15 11 0 0,19-16 0 15,-19 16 0-15,20-16 0 0,-20 16 0 16,18-12 0-16,-18 12 0 0,15-6 0 16,-15 6 0-16,11 0 0 0,-11 0 0 15,10 3 0-15,-10-3 0 0,11 7 0 0,-11-7 0 16,6 7 0-16,-6-7 0 0,5 7 0 15,-5-7 0-15,8 8 0 0,-8-8 0 0,13 7 0 16,-13-7 0-16,17 2 0 0,-17-2 0 16,22-5 0-16,-22 5 0 0,23-10 0 15,-23 10 0-15,22-18 0 0,-22 18 0 0,21-22 0 16,-21 22 0-16,16-28 0 0,-16 28 0 16,8-32 0-16,-8 32 0 0,2-34 0 15,-2 34 0-15,-3-29 0 0,3 29 0 0,-8-19 0 16,8 19 0-16,-15-10 0 0,15 10 0 15,-21 3 0-15,21-3 0 0,-25 14 0 0,25-14 0 16,-27 24 0-16,27-24 0 0,-24 34 0 16,24-34 0-16,-16 38 0 0,16-38 0 15,-8 41 0-15,8-41 0 0,6 46 0 0,-6-46 0 16,22 41 0-16,-22-41 0 0,44 35 0 16,-44-35 0-16,61 29 0 0,-61-29 0 15,77 22 0-15,-77-22 0 0,88 15 0 16,-88-15 0-16,92 6 0 0,-92-6 0 0,92 17 0 15,-92-17 0-15,71 18 0 0</inkml:trace>
  <inkml:trace contextRef="#ctx0" brushRef="#br0" timeOffset="21437.33">21791 3518 2048 0,'0'0'0'0,"13"34"0"15,-13-34 0-15,15 50 0 0,-15-50 0 16,12 50 0-16,-12-50 0 0,4 44 0 0,-4-44 0 16,-1 37 0-16,1-37 0 0,-4 27 0 15,4-27 0-15,-4 18 0 0,4-18 0 16,-8 9 0-16,8-9 0 0,-8 2 0 0,8-2 0 16,-9-7 0-16,9 7 0 0,-10-15 0 15,10 15 0-15,-14-27 0 0,14 27 0 0,-14-35 0 16,14 35 0-16,-15-41 0 0,15 41 0 15,-11-39 0-15,11 39 0 0,-6-39 0 16,6 39 0-16,0-40 0 0,0 40 0 16,7-37 0-16,-7 37 0 0,15-35 0 0,-15 35 0 15,21-28 0-15,-21 28 0 0,22-19 0 16,-22 19 0-16,27-10 0 0,-27 10 0 0,29 2 0 16,-29-2 0-16,30 13 0 0,-30-13 0 15,32 27 0-15,-32-27 0 0,24 42 0 16,-24-42 0-16,24 51 0 0,-24-51 0 15,20 54 0-15,-20-54 0 0,12 53 0 0,-12-53 0 16,12 51 0-16,-12-51 0 0,9 43 0 16,-9-43 0-16,11 39 0 0,-11-39 0 0,15 28 0 15,-15-28 0-15,12 18 0 0,-12-18 0 16,10 11 0-16,-10-11 0 0,7 6 0 16</inkml:trace>
  <inkml:trace contextRef="#ctx0" brushRef="#br0" timeOffset="21822.32">22227 3518 2048 0,'0'0'0'0,"0"0"0"16,0 0 0-16,0 0 0 0,0 0 0 16,-23 16 0-16,23-16 0 0,-32 29 0 0,32-29 0 15,-31 39 0-15,31-39 0 0,-25 43 0 16,25-43 0-16,-18 47 0 0,18-47 0 0,-9 43 0 15,9-43 0-15,0 37 0 0,0-37 0 16,12 27 0-16,-12-27 0 0,19 21 0 16,-19-21 0-16,29 11 0 0,-29-11 0 15,36 7 0-15,-36-7 0 0,39-3 0 0,-39 3 0 16,40-11 0-16,-40 11 0 0,37-14 0 16,-37 14 0-16,32-20 0 0,-32 20 0 15,25-28 0-15,-25 28 0 0,14-34 0 0,-14 34 0 16,5-41 0-16,-5 41 0 0,-8-44 0 15,8 44 0-15,-18-37 0 0,18 37 0 16,-25-31 0-16,25 31 0 0,-30-18 0 0,30 18 0 16,-31-9 0-16,31 9 0 0,-30-3 0 15,30 3 0-15,-24 0 0 0,24 0 0 0,-16 0 0 16,16 0 0-16,0 0 0 0,0 0 0 16,-10 1 0-16</inkml:trace>
  <inkml:trace contextRef="#ctx0" brushRef="#br0" timeOffset="22489.56">22320 3577 2048 0,'0'0'0'0,"18"15"0"0,-18-15 0 0,27 28 0 16,-27-28 0-16,27 34 0 0,-27-34 0 15,23 34 0-15,-23-34 0 0,16 33 0 16,-16-33 0-16,13 30 0 0,-13-30 0 0,5 27 0 16,-5-27 0-16,0 21 0 0,0-21 0 15,-2 15 0-15,2-15 0 0,-4 11 0 16,4-11 0-16,-6 3 0 0,6-3 0 0,-10-1 0 15,10 1 0-15,-9-8 0 0,9 8 0 16,-10-17 0-16,10 17 0 0,-10-25 0 16,10 25 0-16,-5-34 0 0,5 34 0 0,-1-38 0 15,1 38 0-15,3-42 0 0,-3 42 0 16,6-42 0-16,-6 42 0 0,13-35 0 16,-13 35 0-16,14-27 0 0,-14 27 0 0,18-16 0 15,-18 16 0-15,22-3 0 0,-22 3 0 16,27 6 0-16,-27-6 0 0,32 18 0 15,-32-18 0-15,30 29 0 0,-30-29 0 0,31 34 0 16,-31-34 0-16,29 36 0 0,-29-36 0 16,24 33 0-16,-24-33 0 0,17 35 0 0,-17-35 0 15,15 33 0-15,-15-33 0 0,8 29 0 16,-8-29 0-16,6 21 0 0,-6-21 0 16,2 17 0-16,-2-17 0 0,0 0 0 15,0 0 0-15,0 0 0 0,0 0 0 0,0 0 0 16,0 0 0-16,0 0 0 0,0 0 0 15,2-6 0-15,-2 6 0 0,3-22 0 16,-3 22 0-16,6-32 0 0,-6 32 0 0,9-39 0 16,-9 39 0-16,9-41 0 0,-9 41 0 0,9-43 0 15,-9 43 0-15,10-39 0 0,-10 39 0 16,10-36 0-16,-10 36 0 0,9-30 0 16,-9 30 0-16,9-22 0 0,-9 22 0 15,8-15 0-15,-8 15 0 0,11-7 0 16,-11 7 0-16,14 3 0 0,-14-3 0 0,20 12 0 15,-20-12 0-15,21 28 0 0,-21-28 0 0,20 33 0 16,-20-33 0-16,19 41 0 16,-19-41 0-16,15 40 0 0,-15-40 0 0,16 42 0 15,-16-42 0-15,16 40 0 0,-16-40 0 16,20 33 0-16,-20-33 0 0,15 27 0 0,-15-27 0 16,17 21 0-16,-17-21 0 0,19 12 0 15,-19-12 0-15,19 5 0 0,-19-5 0 0,15 1 0 16,-15-1 0-16,9 0 0 0</inkml:trace>
  <inkml:trace contextRef="#ctx0" brushRef="#br0" timeOffset="23023.15">23141 3296 2048 0,'0'0'0'0,"9"48"0"0,-9-48 0 16,8 72 0-16,-8-72 0 0,6 77 0 15,-6-77 0-15,5 76 0 0,-5-76 0 16,5 67 0-16,-5-67 0 0,3 53 0 0,-3-53 0 16,1 44 0-16,-1-44 0 0,0 34 0 15,0-34 0-15,-4 24 0 0,4-24 0 16,-3 15 0-16,3-15 0 0,-4 8 0 0,4-8 0 15,-5-1 0-15,5 1 0 0,-6-7 0 16,6 7 0-16,-4-17 0 0,4 17 0 16,-1-22 0-16,1 22 0 0,8-28 0 0,-8 28 0 15,14-33 0-15,-14 33 0 0,21-34 0 16,-21 34 0-16,22-36 0 0,-22 36 0 16,23-30 0-16,-23 30 0 0,20-24 0 0,-20 24 0 15,24-15 0-15,-24 15 0 0,28-7 0 16,-28 7 0-16,31 3 0 0,-31-3 0 0,36 12 0 15,-36-12 0-15,34 23 0 0,-34-23 0 16,35 28 0-16,-35-28 0 0,26 28 0 16,-26-28 0-16,16 31 0 0,-16-31 0 0,4 30 0 15,-4-30 0-15,-4 27 0 0,4-27 0 16,-15 22 0-16,15-22 0 0,-28 18 0 16,28-18 0-16,-44 11 0 0,44-11 0 15,-52 6 0-15,52-6 0 0,-53-2 0 0,53 2 0 16,-46-7 0-16,46 7 0 0,-38-16 0 15,38 16 0-15,-23-22 0 0,23 22 0 0,-10-30 0 16,10 30 0-16,-3-24 0 0,3 24 0 16,0-17 0-16</inkml:trace>
  <inkml:trace contextRef="#ctx0" brushRef="#br0" timeOffset="23606.6">23494 3543 2048 0,'0'0'0'0,"19"32"0"16,-19-32 0-16,24 46 0 0,-24-46 0 0,22 46 0 16,-22-46 0-16,19 40 0 0,-19-40 0 15,11 32 0-15,-11-32 0 0,4 24 0 0,-4-24 0 16,-4 16 0-16,4-16 0 16,-12 10 0-16,12-10 0 0,-18 0 0 0,18 0 0 15,-23-10 0-15,23 10 0 0,-30-16 0 0,30 16 0 16,-28-22 0-16,28 22 0 0,-21-24 0 15,21 24 0-15,-16-24 0 0,16 24 0 16,-4-27 0-16,4 27 0 0,7-23 0 16,-7 23 0-16,13-25 0 0,-13 25 0 0,16-18 0 15,-16 18 0-15,20-12 0 0,-20 12 0 16,22-8 0-16,-22 8 0 0,22 1 0 0,-22-1 0 16,28 8 0-16,-28-8 0 0,36 14 0 15,-36-14 0-15,39 12 0 0,-39-12 0 0,43 9 0 16,-43-9 0-16,45 10 0 0,-45-10 0 15,47 5 0-15,-47-5 0 0,46 4 0 16,-46-4 0-16,43-4 0 0,-43 4 0 16,33-5 0-16,-33 5 0 0,26-10 0 0,-26 10 0 15,21-16 0-15,-21 16 0 0,13-21 0 16,-13 21 0-16,2-27 0 0,-2 27 0 0,-7-29 0 16,7 29 0-16,-17-29 0 0,17 29 0 15,-24-25 0-15,24 25 0 0,-31-18 0 16,31 18 0-16,-42-11 0 0,42 11 0 0,-44 2 0 15,44-2 0-15,-44 15 0 0,44-15 0 16,-36 25 0-16,36-25 0 0,-29 33 0 16,29-33 0-16,-18 36 0 0,18-36 0 0,-4 38 0 15,4-38 0-15,6 38 0 0,-6-38 0 16,20 35 0-16,-20-35 0 0,35 26 0 16,-35-26 0-16,45 21 0 0,-45-21 0 0,52 10 0 15,-52-10 0-15,59 4 0 0,-59-4 0 16,50 2 0-16,-50-2 0 0,33 0 0 15</inkml:trace>
  <inkml:trace contextRef="#ctx0" brushRef="#br0" timeOffset="23801.08">24351 3399 2048 0,'0'0'0'0,"0"0"0"0,0 0 0 16,0 0 0-16,0 0 0 0,11 18 0 16,-11-18 0-16,11 17 0 0,-11-17 0 0,9 14 0 15,-9-14 0-15,0 0 0 0,0 0 0 16,4 7 0-16</inkml:trace>
  <inkml:trace contextRef="#ctx0" brushRef="#br0" timeOffset="23895.84">24375 3985 2048 0,'0'0'0'0,"-93"88"0"0,93-88 0 16,-113 104 0-16</inkml:trace>
  <inkml:trace contextRef="#ctx0" brushRef="#br0" timeOffset="45162.62">14237 3203 2048 0,'0'0'0'0,"0"0"0"16,0 0 0-16,0 0 0 0,0 0 0 15,12 23 0-15,-12-23 0 0,13 33 0 0,-13-33 0 16,14 36 0-16,-14-36 0 0,9 37 0 16,-9-37 0-16,7 34 0 0,-7-34 0 0,4 36 0 15,-4-36 0-15,3 30 0 0,-3-30 0 16,3 25 0-16,-3-25 0 0,0 21 0 16,0-21 0-16,-1 13 0 0,1-13 0 0,0 0 0 15,0 0 0-15,0 0 0 0,0 0 0 16,1 0 0-16,-1 0 0 0,6-16 0 15,-6 16 0-15,8-27 0 0,-8 27 0 0,12-39 0 16,-12 39 0-16,17-43 0 0,-17 43 0 16,15-45 0-16,-15 45 0 0,18-48 0 15,-18 48 0-15,19-50 0 0,-19 50 0 0,23-47 0 16,-23 47 0-16,23-47 0 0,-23 47 0 16,22-47 0-16,-22 47 0 0,22-44 0 15,-22 44 0-15,24-42 0 0,-24 42 0 0,27-38 0 16,-27 38 0-16,33-32 0 0,-33 32 0 15,39-29 0-15,-39 29 0 0,49-24 0 16,-49 24 0-16,57-16 0 0,-57 16 0 0,66-17 0 16,-66 17 0-16,77-13 0 0,-77 13 0 15,89-11 0-15,-89 11 0 0,101-10 0 16,-101 10 0-16,107-8 0 0,-107 8 0 0,119-7 0 16,-119 7 0-16,128-7 0 0,-128 7 0 15,138-2 0-15,-138 2 0 0,148 0 0 0,-148 0 0 16,153 1 0-16,-153-1 0 0,156 6 0 15,-156-6 0-15,158 3 0 0,-158-3 0 0,159 0 0 16,-159 0 0-16,160 1 0 16,-160-1 0-16,162 0 0 0,-162 0 0 0,162 2 0 15,-162-2 0-15,159 3 0 0,-159-3 0 16,157 0 0-16,-157 0 0 0,155-6 0 0,-155 6 0 16,151-7 0-16,-151 7 0 0,146-7 0 15,-146 7 0-15,144-9 0 0,-144 9 0 16,138-8 0-16,-138 8 0 0,134-8 0 0,-134 8 0 15,127-9 0-15,-127 9 0 0,123-13 0 16,-123 13 0-16,117-12 0 0,-117 12 0 0,114-10 0 16,-114 10 0-16,110-10 0 0,-110 10 0 15,105-8 0-15,-105 8 0 0,100-7 0 16,-100 7 0-16,93-9 0 0,-93 9 0 0,88-9 0 16,-88 9 0-16,83-9 0 0,-83 9 0 15,79-9 0-15,-79 9 0 0,75-9 0 16,-75 9 0-16,72-7 0 0,-72 7 0 0,66-6 0 15,-66 6 0-15,63-4 0 0,-63 4 0 16,57 0 0-16,-57 0 0 0,45 4 0 16,-45-4 0-16,42 6 0 0,-42-6 0 0,36 15 0 15,-36-15 0-15,34 24 0 0,-34-24 0 16,31 33 0-16,-31-33 0 0,28 42 0 16,-28-42 0-16,25 54 0 0,-25-54 0 0,21 58 0 15,-21-58 0-15,18 62 0 0,-18-62 0 16,13 64 0-16,-13-64 0 0,12 69 0 15,-12-69 0-15,11 73 0 0,-11-73 0 16,11 76 0-16,-11-76 0 0,3 79 0 0,-3-79 0 16,-12 78 0-16,12-78 0 0,-22 54 0 15,22-54 0-15,-20 30 0 0</inkml:trace>
  <inkml:trace contextRef="#ctx0" brushRef="#br0" timeOffset="57724.12">21261 2905 2048 0,'0'0'0'16,"15"30"0"-16,-15-30 0 0,15 49 0 0,-15-49 0 16,15 51 0-16,-15-51 0 0,12 50 0 15,-12-50 0-15,6 45 0 0,-6-45 0 0,6 43 0 16,-6-43 0-16,2 37 0 0,-2-37 0 16,0 29 0-16,0-29 0 0,0 16 0 15,0-16 0-15,0 6 0 0</inkml:trace>
  <inkml:trace contextRef="#ctx0" brushRef="#br0" timeOffset="58442.2">21186 2803 2048 0,'0'0'0'0,"-9"-25"0"0,9 25 0 0,-8-34 0 15,8 34 0-15,6-30 0 0,-6 30 0 16,21-23 0-16,-21 23 0 0,33-15 0 0,-33 15 0 16,47-12 0-16,-47 12 0 0,55-11 0 15,-55 11 0-15,66-8 0 0,-66 8 0 16,74-10 0-16,-74 10 0 0,85-8 0 0,-85 8 0 15,88-9 0-15,-88 9 0 0,94-8 0 16,-94 8 0-16,100-11 0 0,-100 11 0 0,103-8 0 16,-103 8 0-16,110-9 0 0,-110 9 0 15,113-11 0-15,-113 11 0 0,116-9 0 16,-116 9 0-16,119-9 0 0,-119 9 0 0,121-8 0 16,-121 8 0-16,122-7 0 0,-122 7 0 15,122-8 0-15,-122 8 0 0,122-13 0 16,-122 13 0-16,118-12 0 0,-118 12 0 0,114-11 0 15,-114 11 0-15,107-13 0 0,-107 13 0 16,100-15 0-16,-100 15 0 0,92-15 0 16,-92 15 0-16,86-14 0 0,-86 14 0 0,79-12 0 15,-79 12 0-15,74-12 0 0,-74 12 0 16,68-8 0-16,-68 8 0 0,61-8 0 16,-61 8 0-16,56-6 0 0,-56 6 0 0,53-4 0 15,-53 4 0-15,46-5 0 0,-46 5 0 16,38-4 0-16,-38 4 0 0,34-4 0 15,-34 4 0-15,27-4 0 0,-27 4 0 0,18-3 0 16,-18 3 0-16,15-3 0 0,-15 3 0 16,11-3 0-16,-11 3 0 0,0 0 0 15,0 0 0-15,0 0 0 0,0 0 0 0,9-1 0 16,-9 1 0-16,6 4 0 0,-6-4 0 16,6 9 0-16,-6-9 0 0,2 16 0 15,-2-16 0-15,6 23 0 0,-6-23 0 0,8 29 0 16,-8-29 0-16,5 35 0 0,-5-35 0 15,3 33 0-15,-3-33 0 0,1 30 0 16,-1-30 0-16,-3 25 0 0,3-25 0 0,-3 19 0 16,3-19 0-16,0 0 0 0,0 0 0 15,-6 0 0-15,6 0 0 0,-6-9 0 16,6 9 0-16,-6-12 0 0,6 12 0 0,-4-8 0 16</inkml:trace>
  <inkml:trace contextRef="#ctx0" brushRef="#br0" timeOffset="59310.88">24031 3109 2048 0,'0'0'0'0,"0"0"0"16,0 0 0-16,0 0 0 0,0 0 0 0,0 0 0 16,0 0 0-16,9 26 0 0,-9-26 0 0,14 41 0 15,-14-41 0-15,20 50 0 0,-20-50 0 16,21 54 0-16,-21-54 0 0,20 54 0 15,-20-54 0-15,23 54 0 0,-23-54 0 16,23 54 0-16,-23-54 0 0,27 52 0 0,-27-52 0 16,30 49 0-16,-30-49 0 0,25 45 0 15,-25-45 0-15,23 40 0 0,-23-40 0 0,22 37 0 16,-22-37 0-16,19 31 0 16,-19-31 0-16,17 25 0 0,-17-25 0 0,13 18 0 15,-13-18 0-15,14 12 0 0,-14-12 0 16,12 7 0-16,-12-7 0 0,11 2 0 0,-11-2 0 15,10-4 0-15,-10 4 0 0,7-11 0 16,-7 11 0-16,10-16 0 0,-10 16 0 16,14-25 0-16,-14 25 0 0,14-34 0 0,-14 34 0 15,15-44 0-15,-15 44 0 0,17-51 0 16,-17 51 0-16,18-54 0 0,-18 54 0 16,18-59 0-16,-18 59 0 0,22-59 0 0,-22 59 0 15,23-61 0-15,-23 61 0 0,25-59 0 16,-25 59 0-16,23-57 0 0,-23 57 0 0,22-51 0 15,-22 51 0-15,21-41 0 0,-21 41 0 16,17-37 0-16,-17 37 0 0,14-30 0 16,-14 30 0-16,9-25 0 0,-9 25 0 0,0 0 0 15,0 0 0-15,0 0 0 0,0 0 0 16,0 0 0-16,0 0 0 0,3-7 0 16</inkml:trace>
  <inkml:trace contextRef="#ctx0" brushRef="#br0" timeOffset="59860.41">24820 3425 2048 0,'0'0'0'0,"-8"-20"0"0,8 20 0 0,-16-23 0 16,16 23 0-16,-18-19 0 0,18 19 0 15,-21-11 0-15,21 11 0 0,-26-3 0 16,26 3 0-16,-28 10 0 0,28-10 0 0,-35 20 0 16,35-20 0-16,-35 28 0 0,35-28 0 15,-37 38 0-15,37-38 0 0,-34 42 0 0,34-42 0 16,-30 43 0-16,30-43 0 0,-25 43 0 16,25-43 0-16,-20 42 0 0,20-42 0 15,-14 40 0-15,14-40 0 0,-6 40 0 16,6-40 0-16,2 39 0 0,-2-39 0 0,8 32 0 15,-8-32 0-15,15 25 0 0,-15-25 0 16,19 18 0-16,-19-18 0 0,24 9 0 0,-24-9 0 16,28 2 0-16,-28-2 0 0,29-7 0 15,-29 7 0-15,31-21 0 0,-31 21 0 16,29-30 0-16,-29 30 0 0,28-40 0 0,-28 40 0 16,27-46 0-16,-27 46 0 0,21-50 0 15,-21 50 0-15,16-41 0 0,-16 41 0 16,16-35 0-16,-16 35 0 0,12-23 0 0,-12 23 0 15,8-15 0-15,-8 15 0 0,0 0 0 16,0 0 0-16,9 4 0 0,-9-4 0 16,9 15 0-16,-9-15 0 0,12 31 0 0,-12-31 0 15,12 35 0-15,-12-35 0 0,17 41 0 16,-17-41 0-16,16 40 0 0,-16-40 0 0,13 35 0 16,-13-35 0-16,12 26 0 0,-12-26 0 15,9 14 0-15,-9-14 0 0,0 0 0 16,0 0 0-16,6 7 0 0</inkml:trace>
  <inkml:trace contextRef="#ctx0" brushRef="#br0" timeOffset="60294.25">24997 3603 2048 0,'0'0'0'0,"6"32"0"0,-6-32 0 16,9 46 0-16,-9-46 0 0,13 46 0 15,-13-46 0-15,10 43 0 0,-10-43 0 0,7 38 0 16,-7-38 0-16,5 30 0 0,-5-30 0 16,4 21 0-16,-4-21 0 0,0 0 0 0,0 0 0 15,-1 1 0-15,1-1 0 0,-4-12 0 16,4 12 0-16,-9-24 0 0,9 24 0 16,-9-36 0-16,9 36 0 0,-11-42 0 0,11 42 0 15,-6-45 0-15,6 45 0 0,1-44 0 16,-1 44 0-16,8-40 0 0,-8 40 0 15,15-33 0-15,-15 33 0 0,20-29 0 0,-20 29 0 16,23-24 0-16,-23 24 0 0,30-18 0 16,-30 18 0-16,34-9 0 0,-34 9 0 15,41-1 0-15,-41 1 0 0,42 7 0 0,-42-7 0 16,47 15 0-16,-47-15 0 0,43 30 0 16,-43-30 0-16,43 37 0 0,-43-37 0 15,40 39 0-15,-40-39 0 0,34 42 0 0,-34-42 0 16,27 39 0-16,-27-39 0 0,18 37 0 15,-18-37 0-15,10 28 0 0,-10-28 0 0,-1 14 0 16,1-14 0-16,-7 1 0 0,7-1 0 16,-6-4 0-16,6 4 0 0,-5-4 0 15</inkml:trace>
  <inkml:trace contextRef="#ctx0" brushRef="#br0" timeOffset="60410.93">25408 3442 2048 0,'0'0'0'0,"0"0"0"16,0 0 0-16,0 0 0 0,0 0 0 16,0 0 0-16,0 0 0 0,0 0 0 0,0 0 0 15,13 7 0-15</inkml:trace>
  <inkml:trace contextRef="#ctx0" brushRef="#br0" timeOffset="60877.69">25744 3628 2048 0,'0'0'0'0,"0"0"0"16,0 0 0-16,0-16 0 0,0 16 0 0,-10-24 0 15,10 24 0-15,-18-17 0 0,18 17 0 0,-29-7 0 16,29 7 0-16,-37 13 0 16,37-13 0-16,-39 29 0 0,39-29 0 0,-39 37 0 15,39-37 0-15,-28 38 0 0,28-38 0 16,-20 41 0-16,20-41 0 0,-7 38 0 0,7-38 0 15,5 33 0-15,-5-33 0 0,15 30 0 16,-15-30 0-16,24 23 0 0,-24-23 0 16,31 14 0-16,-31-14 0 0,40 7 0 15,-40-7 0-15,43-5 0 0,-43 5 0 0,42-14 0 16,-42 14 0-16,40-25 0 0,-40 25 0 16,32-34 0-16,-32 34 0 0,28-40 0 0,-28 40 0 15,21-42 0-15,-21 42 0 0,13-39 0 16,-13 39 0-16,9-30 0 0,-9 30 0 0,5-20 0 15,-5 20 0-15,0 0 0 0,0 0 0 16,0 0 0-16,0 0 0 0,3 0 0 16,-3 0 0-16,1 18 0 0,-1-18 0 15,2 30 0-15,-2-30 0 0,5 39 0 16,-5-39 0-16,8 44 0 0,-8-44 0 0,16 46 0 16,-16-46 0-16,22 44 0 0,-22-44 0 0,30 42 0 15,-30-42 0-15,39 25 0 0,-39-25 0 16,43 10 0-16,-43-10 0 0,42-13 0 15,-42 13 0-15,32-21 0 0,-32 21 0 0,21-15 0 16</inkml:trace>
  <inkml:trace contextRef="#ctx0" brushRef="#br0" timeOffset="61361.39">26231 3246 2048 0,'0'0'0'15,"0"0"0"-15,0 0 0 0,9 27 0 16,-9-27 0-16,16 47 0 0,-16-47 0 0,14 64 0 16,-14-64 0-16,11 76 0 0,-11-76 0 15,10 82 0-15,-10-82 0 0,5 85 0 16,-5-85 0-16,10 82 0 0,-10-82 0 0,12 75 0 16,-12-75 0-16,11 63 0 0,-11-63 0 15,8 47 0-15,-8-47 0 0,6 30 0 16,-6-30 0-16,7 20 0 0,-7-20 0 0,0 0 0 15,0 0 0-15,3 0 0 0,-3 0 0 16,1-17 0-16,-1 17 0 0,-1-31 0 0,1 31 0 16,-1-44 0-16,1 44 0 0,3-54 0 15,-3 54 0-15,5-53 0 0,-5 53 0 16,13-45 0-16,-13 45 0 0,16-32 0 16,-16 32 0-16,21-25 0 0,-21 25 0 0,24-13 0 15,-24 13 0-15,34-4 0 0,-34 4 0 16,35 6 0-16,-35-6 0 0,36 18 0 0,-36-18 0 15,33 26 0-15,-33-26 0 0,29 35 0 16,-29-35 0-16,20 42 0 0,-20-42 0 16,9 46 0-16,-9-46 0 0,-1 44 0 0,1-44 0 15,-11 42 0-15,11-42 0 0,-16 37 0 16,16-37 0-16,-26 24 0 0,26-24 0 16,-30 14 0-16,30-14 0 0,-31-4 0 0,31 4 0 15,-27-17 0-15,27 17 0 0,-19-18 0 16,19 18 0-16,-12-15 0 0</inkml:trace>
  <inkml:trace contextRef="#ctx0" brushRef="#br0" timeOffset="61712.46">26600 3764 2048 0,'0'0'0'0,"18"20"0"16,-18-20 0-16,34 28 0 0,-34-28 0 15,40 25 0-15,-40-25 0 0,42 18 0 0,-42-18 0 16,42 5 0-16,-42-5 0 0,44 0 0 15,-44 0 0-15,44-11 0 0,-44 11 0 16,42-15 0-16,-42 15 0 0,41-24 0 0,-41 24 0 16,36-32 0-16,-36 32 0 0,28-36 0 15,-28 36 0-15,19-35 0 0,-19 35 0 0,8-33 0 16,-8 33 0-16,-5-28 0 0,5 28 0 16,-20-20 0-16,20 20 0 0,-33-10 0 15,33 10 0-15,-43 0 0 0,43 0 0 16,-49 11 0-16,49-11 0 0,-46 18 0 0,46-18 0 15,-43 27 0-15,43-27 0 0,-38 38 0 16,38-38 0-16,-27 41 0 0,27-41 0 0,-16 46 0 16,16-46 0-16,-2 49 0 0,2-49 0 15,16 49 0-15,-16-49 0 0,35 48 0 16,-35-48 0-16,53 36 0 0,-53-36 0 0,61 22 0 16,-61-22 0-16,50 11 0 0</inkml:trace>
  <inkml:trace contextRef="#ctx0" brushRef="#br0" timeOffset="62645.96">26675 3893 2048 0,'0'0'0'16,"0"0"0"-16,0 0 0 0,0 0 0 0,0 0 0 16,26-16 0-16,-26 16 0 0,37-27 0 15,-37 27 0-15,37-33 0 0,-37 33 0 16,39-36 0-16,-39 36 0 0,36-40 0 0,-36 40 0 16,35-47 0-16,-35 47 0 0,29-53 0 15,-29 53 0-15,25-54 0 0,-25 54 0 16,20-52 0-16,-20 52 0 0,13-45 0 0,-13 45 0 15,6-36 0-15,-6 36 0 0,2-28 0 16,-2 28 0-16,-3-19 0 0,3 19 0 0,-12-9 0 16,12 9 0-16,-18 4 0 0,18-4 0 15,-26 14 0-15,26-14 0 0,-31 30 0 16,31-30 0-16,-34 44 0 0,34-44 0 16,-32 51 0-16,32-51 0 0,-26 51 0 0,26-51 0 15,-22 55 0-15,22-55 0 0,-12 53 0 16,12-53 0-16,-3 53 0 0,3-53 0 15,8 47 0-15,-8-47 0 0,23 38 0 0,-23-38 0 16,36 30 0-16,-36-30 0 0,45 20 0 16,-45-20 0-16,49 7 0 0,-49-7 0 0,49-3 0 15,-49 3 0-15,47-15 0 0,-47 15 0 16,38-27 0-16,-38 27 0 0,27-33 0 16,-27 33 0-16,18-35 0 0,-18 35 0 0,9-26 0 15,-9 26 0-15,0 0 0 0,0 0 0 16,0-3 0-16,0 3 0 0,-7 13 0 15,7-13 0-15,-7 14 0 0,7-14 0 16,-6 13 0-16,6-13 0 0,-3 15 0 0,3-15 0 16,2 10 0-16,-2-10 0 0,6 12 0 15,-6-12 0-15,11 9 0 0,-11-9 0 0,22 10 0 16,-22-10 0-16,37 3 0 0,-37-3 0 16,48-6 0-16,-48 6 0 0,49-12 0 15,-49 12 0-15,50-21 0 0,-50 21 0 16,44-32 0-16,-44 32 0 0,33-36 0 0,-33 36 0 15,20-35 0-15,-20 35 0 0,2-33 0 0,-2 33 0 16,-18-22 0-16,18 22 0 0,-37-11 0 16,37 11 0-16,-51 3 0 0,51-3 0 15,-61 12 0-15,61-12 0 0,-61 22 0 16,61-22 0-16,-53 29 0 0,53-29 0 0,-41 31 0 16,41-31 0-16,-27 40 0 0,27-40 0 15,-6 47 0-15,6-47 0 0,15 49 0 16,-15-49 0-16,44 46 0 0,-44-46 0 0,76 45 0 15,-76-45 0-15,103 40 0 0,-103-40 0 16,119 30 0-16,-119-30 0 0,101 19 0 0,-101-19 0 16,69 11 0-16</inkml:trace>
  <inkml:trace contextRef="#ctx0" brushRef="#br0" timeOffset="63830.79">28631 3228 2048 0,'0'0'0'16,"0"0"0"-16,0 0 0 0,0 0 0 0,0 0 0 16,0 0 0-16,0 0 0 0,0 0 0 15,0 0 0-15,-12 16 0 0,12-16 0 16,-15 20 0-16,15-20 0 0,-11 17 0 0,11-17 0 15,0 14 0-15,0-14 0 0,6 8 0 16,-6-8 0-16,13 9 0 0,-13-9 0 0,21 1 0 16,-21-1 0-16,25-3 0 0,-25 3 0 15,29-7 0-15,-29 7 0 0,26-9 0 0,-26 9 0 16,21-12 0-16,-21 12 0 0,14-10 0 16,-14 10 0-16,9-13 0 0,-9 13 0 15,2-13 0-15,-2 13 0 0,-5-9 0 16,5 9 0-16,-12-6 0 0,12 6 0 0,-13-5 0 15,13 5 0-15,-13 2 0 0,13-2 0 16,-11 9 0-16,11-9 0 0,-10 12 0 0,10-12 0 16,-11 15 0-16,11-15 0 0,-10 13 0 15,10-13 0-15,-4 12 0 0,4-12 0 16,-1 13 0-16,1-13 0 0,5 7 0 16,-5-7 0-16,8 0 0 0,-8 0 0 0,9-6 0 15,-9 6 0-15,6-8 0 0,-6 8 0 16,6-8 0-16,-6 8 0 0,2-10 0 0,-2 10 0 15,-1-10 0-15,1 10 0 16,-3-10 0-16,3 10 0 0,-5-5 0 0,5 5 0 16,-6-3 0-16,6 3 0 0,-10 2 0 0,10-2 0 15,-12 6 0-15,12-6 0 0,-10 7 0 16,10-7 0-16,-4-4 0 0,4 4 0 0,2-14 0 16,-2 14 0-16,4-13 0 0</inkml:trace>
  <inkml:trace contextRef="#ctx0" brushRef="#br0" timeOffset="64147.95">28631 3603 2048 0,'0'0'0'15,"0"0"0"-15,0 0 0 0,0 0 0 0,15 22 0 16,-15-22 0-16,19 34 0 0,-19-34 0 16,19 45 0-16,-19-45 0 0,10 53 0 0,-10-53 0 15,0 66 0-15,0-66 0 0,-17 68 0 16,17-68 0-16,-37 71 0 0,37-71 0 0,-72 83 0 15,72-83 0-15,-114 86 0 0,114-86 0 16,-137 79 0-16,137-79 0 0,-112 58 0 16</inkml:trace>
  <inkml:trace contextRef="#ctx0" brushRef="#br0" timeOffset="64865.03">27833 4530 2048 0,'0'0'0'15,"34"-10"0"-15,-34 10 0 16,59-12 0-16,-59 12 0 0,74-16 0 0,-74 16 0 0,88-13 0 15,-88 13 0-15,98-15 0 0,-98 15 0 16,108-9 0-16,-108 9 0 0,109-9 0 16,-109 9 0-16,108-7 0 0,-108 7 0 0,101-8 0 15,-101 8 0-15,87-11 0 0,-87 11 0 16,68-9 0-16,-68 9 0 0,47-5 0 16,-47 5 0-16,31 0 0 0,-31 0 0 0,16-2 0 15,-16 2 0-15,0 0 0 0,0 0 0 16,-10 2 0-16,10-2 0 0,-35 10 0 15,35-10 0-15,-54 15 0 0,54-15 0 0,-72 18 0 16,72-18 0-16,-87 22 0 0,87-22 0 16,-95 25 0-16,95-25 0 0,-100 23 0 15,100-23 0-15,-105 23 0 0,105-23 0 0,-101 19 0 16,101-19 0-16,-95 19 0 0,95-19 0 16,-81 12 0-16,81-12 0 0,-61 10 0 15,61-10 0-15,-41 4 0 0,41-4 0 0,-24-3 0 16,24 3 0-16,-11-5 0 0,11 5 0 15,3-16 0-15</inkml:trace>
  <inkml:trace contextRef="#ctx0" brushRef="#br0" timeOffset="82933.73">14950 4556 2048 0,'0'0'0'0,"0"0"0"0,0 0 0 16,0 0 0-16,0 0 0 0,-3 28 0 15,3-28 0-15,-9 48 0 0,9-48 0 0,-9 54 0 16,9-54 0-16,-13 62 0 0,13-62 0 16,-14 68 0-16,14-68 0 0,-14 75 0 0,14-75 0 15,-15 79 0-15,15-79 0 0,-20 80 0 16,20-80 0-16,-13 86 0 0,13-86 0 15,-15 88 0-15,15-88 0 0,-11 92 0 0,11-92 0 16,-6 95 0-16,6-95 0 0,-7 98 0 16,7-98 0-16,-7 95 0 0,7-95 0 15,-4 94 0-15,4-94 0 0,-4 90 0 16,4-90 0-16,-1 83 0 0,1-83 0 0,1 78 0 16,-1-78 0-16,4 73 0 0,-4-73 0 15,12 63 0-15,-12-63 0 0,16 56 0 0,-16-56 0 16,22 47 0-16,-22-47 0 0,23 35 0 15,-23-35 0-15,25 27 0 0,-25-27 0 16,28 21 0-16,-28-21 0 0,26 15 0 16,-26-15 0-16,24 6 0 0,-24-6 0 0,20 2 0 15,-20-2 0-15,6-6 0 0,-6 6 0 16,0-10 0-16</inkml:trace>
  <inkml:trace contextRef="#ctx0" brushRef="#br0" timeOffset="83167.11">14673 6250 2048 0,'0'0'0'0,"0"0"0"16,0 0 0-16,0 0 0 0,0 0 0 15,25-1 0-15,-25 1 0 0,36-8 0 16,-36 8 0-16,42-12 0 0,-42 12 0 0,39-13 0 15,-39 13 0-15,38-19 0 0,-38 19 0 16,34-18 0-16,-34 18 0 0,31-19 0 0,-31 19 0 16,23-17 0-16,-23 17 0 0,16-11 0 15,-16 11 0-15,9-7 0 0</inkml:trace>
  <inkml:trace contextRef="#ctx0" brushRef="#br0" timeOffset="83551.09">14732 6223 2048 0,'0'0'0'15,"-6"20"0"-15,6-20 0 0,-3 30 0 16,3-30 0-16,3 34 0 0,-3-34 0 0,12 33 0 16,-12-33 0-16,17 30 0 0,-17-30 0 15,25 27 0-15,-25-27 0 0,26 23 0 16,-26-23 0-16,28 16 0 0,-28-16 0 0,24 17 0 15,-24-17 0-15,24 11 0 0,-24-11 0 16,23 10 0-16,-23-10 0 0,21 5 0 16,-21-5 0-16,18 3 0 0,-18-3 0 0,21 0 0 15,-21 0 0-15,19-4 0 0,-19 4 0 16,15-12 0-16,-15 12 0 0,11-20 0 16,-11 20 0-16,12-25 0 0,-12 25 0 0,12-33 0 15,-12 33 0-15,14-40 0 0,-14 40 0 16,11-42 0-16,-11 42 0 0,9-45 0 15,-9 45 0-15,10-40 0 0,-10 40 0 0,6-36 0 16,-6 36 0-16,5-31 0 0,-5 31 0 16,3-26 0-16,-3 26 0 0,1-19 0 15,-1 19 0-15,0-12 0 0</inkml:trace>
  <inkml:trace contextRef="#ctx0" brushRef="#br0" timeOffset="84568.36">14909 7117 2048 0,'0'0'0'0,"0"0"0"16,0 0 0-16,0 0 0 0,0 0 0 16,2 25 0-16,-2-25 0 0,8 36 0 0,-8-36 0 15,11 41 0-15,-11-41 0 0,12 43 0 16,-12-43 0-16,13 42 0 0,-13-42 0 15,11 46 0-15,-11-46 0 0,10 42 0 0,-10-42 0 16,8 44 0-16,-8-44 0 0,3 42 0 16,-3-42 0-16,1 35 0 0,-1-35 0 0,-2 32 0 15,2-32 0-15,-5 25 0 0,5-25 0 16,-4 20 0-16,4-20 0 0,-3 14 0 16,3-14 0-16,0 0 0 0,0 0 0 0,0 0 0 15,0 0 0-15,-5-1 0 0,5 1 0 16,-7-14 0-16,7 14 0 0,-8-22 0 15,8 22 0-15,-10-30 0 0,10 30 0 0,-10-35 0 16,10 35 0-16,-8-34 0 0,8 34 0 16,-10-37 0-16,10 37 0 0,-10-35 0 15,10 35 0-15,-10-36 0 0,10 36 0 0,-8-35 0 16,8 35 0-16,-5-37 0 0,5 37 0 16,-3-41 0-16,3 41 0 0,0-41 0 15,0 41 0-15,3-35 0 0,-3 35 0 0,5-36 0 16,-5 36 0-16,8-30 0 0,-8 30 0 15,12-24 0-15,-12 24 0 0,14-22 0 0,-14 22 0 16,15-17 0-16,-15 17 0 0,18-10 0 16,-18 10 0-16,19-7 0 0,-19 7 0 0,20-2 0 15,-20 2 0-15,18 8 0 16,-18-8 0-16,17 17 0 0,-17-17 0 0,17 24 0 16,-17-24 0-16,16 35 0 0,-16-35 0 15,15 40 0-15,-15-40 0 0,12 48 0 0,-12-48 0 16,12 50 0-16,-12-50 0 0,14 48 0 15,-14-48 0-15,9 47 0 0,-9-47 0 0,9 46 0 16,-9-46 0-16,9 42 0 0,-9-42 0 16,8 35 0-16,-8-35 0 0,11 28 0 15,-11-28 0-15,13 22 0 0,-13-22 0 0,12 13 0 16,-12-13 0-16,8 9 0 0</inkml:trace>
  <inkml:trace contextRef="#ctx0" brushRef="#br0" timeOffset="85101.94">15286 7202 2048 0,'-4'28'0'16,"4"-28"0"-16,-6 44 0 0,6-44 0 16,-3 47 0-16,3-47 0 0,-3 45 0 15,3-45 0-15,-2 42 0 0,2-42 0 16,2 40 0-16,-2-40 0 0,6 38 0 0,-6-38 0 15,11 31 0-15,-11-31 0 0,15 30 0 16,-15-30 0-16,19 24 0 0,-19-24 0 16,24 18 0-16,-24-18 0 0,28 10 0 0,-28-10 0 15,34 5 0-15,-34-5 0 0,37-3 0 16,-37 3 0-16,37-9 0 0,-37 9 0 0,36-16 0 16,-36 16 0-16,36-22 0 0,-36 22 0 15,33-25 0-15,-33 25 0 0,29-29 0 16,-29 29 0-16,23-36 0 0,-23 36 0 0,18-35 0 15,-18 35 0-15,17-39 0 0,-17 39 0 16,11-36 0-16,-11 36 0 0,5-37 0 16,-5 37 0-16,-1-36 0 0,1 36 0 0,-7-35 0 15,7 35 0-15,-12-29 0 0,12 29 0 16,-14-27 0-16,14 27 0 0,-17-23 0 0,17 23 0 16,-17-20 0-16,17 20 0 0,-12-14 0 15,12 14 0-15,-7-11 0 0,7 11 0 16,-7-6 0-16</inkml:trace>
  <inkml:trace contextRef="#ctx0" brushRef="#br0" timeOffset="85888.83">15781 7262 2048 0,'0'0'0'0,"2"42"0"0,-2-42 0 16,4 62 0-16,-4-62 0 0,0 56 0 16,0-56 0-16,0 43 0 0,0-43 0 15,-1 31 0-15,1-31 0 0,-4 20 0 0,4-20 0 16,-4 13 0-16,4-13 0 0,0 0 0 16,0 0 0-16,-6 3 0 0,6-3 0 0,-6-2 0 15,6 2 0-15,-7-9 0 0,7 9 0 16,-4-14 0-16,4 14 0 0,-5-24 0 15,5 24 0-15,-1-30 0 0,1 30 0 0,0-31 0 16,0 31 0-16,3-34 0 0,-3 34 0 16,7-35 0-16,-7 35 0 0,9-36 0 15,-9 36 0-15,12-34 0 0,-12 34 0 16,15-33 0-16,-15 33 0 0,17-29 0 0,-17 29 0 16,18-26 0-16,-18 26 0 0,22-24 0 0,-22 24 0 15,23-17 0-15,-23 17 0 0,25-9 0 16,-25 9 0-16,27-5 0 0,-27 5 0 15,30 4 0-15,-30-4 0 0,27 12 0 16,-27-12 0-16,24 21 0 0,-24-21 0 0,18 27 0 16,-18-27 0-16,14 32 0 0,-14-32 0 15,9 35 0-15,-9-35 0 0,7 35 0 0,-7-35 0 16,7 32 0-16,-7-32 0 0,8 25 0 16,-8-25 0-16,6 21 0 0,-6-21 0 15,2 17 0-15,-2-17 0 0,-2 12 0 16,2-12 0-16,-4 9 0 0,4-9 0 0,-6 6 0 15,6-6 0-15,0 0 0 0,0 0 0 16,-8 1 0-16,8-1 0 0,-7-2 0 0,7 2 0 16,-4-9 0-16,4 9 0 0,-3-15 0 15,3 15 0-15,-1-19 0 0,1 19 0 0,2-26 0 16,-2 26 0-16,5-29 0 0,-5 29 0 16,9-32 0-16,-9 32 0 0,13-34 0 15,-13 34 0-15,12-33 0 0,-12 33 0 16,13-29 0-16,-13 29 0 0,14-28 0 0,-14 28 0 15,16-23 0-15,-16 23 0 0,19-17 0 16,-19 17 0-16,22-11 0 0,-22 11 0 16,22-4 0-16,-22 4 0 0,21 6 0 0,-21-6 0 15,23 15 0-15,-23-15 0 0,21 24 0 16,-21-24 0-16,21 31 0 0,-21-31 0 16,18 34 0-16,-18-34 0 0,17 33 0 0,-17-33 0 15,15 30 0-15,-15-30 0 0,14 29 0 16,-14-29 0-16,11 24 0 0,-11-24 0 0,11 19 0 15,-11-19 0-15,13 20 0 0,-13-20 0 16,8 13 0-16,-8-13 0 0,5 9 0 16</inkml:trace>
  <inkml:trace contextRef="#ctx0" brushRef="#br0" timeOffset="86355.59">16370 7279 2048 0,'0'0'0'0,"0"0"0"0,0 0 0 0,0 0 0 16,0 0 0-16,0 0 0 0,0 0 0 16,0 0 0-16,0 0 0 0,0 0 0 15,0 0 0-15,11 19 0 0,-11-19 0 0,19 23 0 16,-19-23 0-16,22 17 0 0,-22-17 0 16,25 11 0-16,-25-11 0 0,28 3 0 0,-28-3 0 15,31-5 0-15,-31 5 0 0,37-7 0 16,-37 7 0-16,36-11 0 0,-36 11 0 15,34-12 0-15,-34 12 0 0,32-19 0 0,-32 19 0 16,29-21 0-16,-29 21 0 0,22-25 0 16,-22 25 0-16,15-29 0 0,-15 29 0 15,7-31 0-15,-7 31 0 0,2-27 0 0,-2 27 0 16,-5-20 0-16,5 20 0 0,-12-14 0 16,12 14 0-16,-19-10 0 0,19 10 0 0,-29-4 0 15,29 4 0-15,-38 5 0 0,38-5 0 16,-45 15 0-16,45-15 0 0,-43 23 0 15,43-23 0-15,-43 29 0 0,43-29 0 0,-35 32 0 16,35-32 0-16,-30 36 0 0,30-36 0 16,-23 36 0-16,23-36 0 0,-11 36 0 15,11-36 0-15,0 37 0 0,0-37 0 0,10 34 0 16,-10-34 0-16,24 28 0 0,-24-28 0 16,37 20 0-16,-37-20 0 0,47 13 0 15,-47-13 0-15,54 3 0 0,-54-3 0 0,44 0 0 16,-44 0 0-16,30-1 0 0</inkml:trace>
  <inkml:trace contextRef="#ctx0" brushRef="#br0" timeOffset="87054.72">16948 7270 2048 0,'0'0'0'0,"0"0"0"15,0 0 0-15,-1 18 0 0,1-18 0 16,-1 22 0-16,1-22 0 0,-1 16 0 0,1-16 0 16,-1 11 0-16,1-11 0 0,-4 1 0 15,4-1 0-15,-7-6 0 0,7 6 0 16,-8-17 0-16,8 17 0 0,-11-26 0 0,11 26 0 15,-10-31 0-15,10 31 0 0,-8-36 0 16,8 36 0-16,-6-39 0 0,6 39 0 0,-3-38 0 16,3 38 0-16,-2-40 0 0,2 40 0 15,1-37 0-15,-1 37 0 0,3-32 0 16,-3 32 0-16,8-25 0 0,-8 25 0 16,10-20 0-16,-10 20 0 0,17-16 0 0,-17 16 0 15,19-10 0-15,-19 10 0 0,19 0 0 16,-19 0 0-16,21 8 0 0,-21-8 0 15,23 15 0-15,-23-15 0 0,20 19 0 0,-20-19 0 16,15 22 0-16,-15-22 0 0,12 24 0 16,-12-24 0-16,8 25 0 0,-8-25 0 0,6 27 0 15,-6-27 0-15,4 28 0 0,-4-28 0 16,2 29 0-16,-2-29 0 0,6 28 0 0,-6-28 0 16,12 30 0-16,-12-30 0 0,15 27 0 15,-15-27 0-15,19 24 0 0,-19-24 0 16,26 19 0-16,-26-19 0 0,29 16 0 15,-29-16 0-15,34 10 0 0,-34-10 0 0,38 2 0 16,-38-2 0-16,44-7 0 0,-44 7 0 16,45-13 0-16,-45 13 0 0,48-19 0 0,-48 19 0 15,49-20 0-15,-49 20 0 0,48-25 0 16,-48 25 0-16,44-29 0 0,-44 29 0 16,37-31 0-16,-37 31 0 0,29-31 0 0,-29 31 0 15,19-32 0-15,-19 32 0 0,4-27 0 16,-4 27 0-16,-13-26 0 0,13 26 0 15,-29-22 0-15,29 22 0 0,-45-13 0 0,45 13 0 16,-51-5 0-16,51 5 0 0,-53 0 0 16,53 0 0-16,-48 5 0 0,48-5 0 15,-39 9 0-15,39-9 0 0,-26 7 0 0</inkml:trace>
  <inkml:trace contextRef="#ctx0" brushRef="#br0" timeOffset="87821.67">14783 7832 2048 0,'0'0'0'0,"0"0"0"0,0 0 0 16,28 0 0-16,-28 0 0 0,46-1 0 16,-46 1 0-16,56-4 0 0,-56 4 0 0,63-5 0 15,-63 5 0-15,73-6 0 0,-73 6 0 16,81-10 0-16,-81 10 0 0,94-9 0 15,-94 9 0-15,105-10 0 0,-105 10 0 16,117-10 0-16,-117 10 0 0,128-12 0 0,-128 12 0 16,138-10 0-16,-138 10 0 0,148-10 0 15,-148 10 0-15,156-13 0 0,-156 13 0 0,163-12 0 16,-163 12 0-16,170-9 0 0,-170 9 0 16,179-9 0-16,-179 9 0 0,183-7 0 0,-183 7 0 15,188-4 0-15,-188 4 0 0,186 1 0 16,-186-1 0-16,181 4 0 0,-181-4 0 15,175 6 0-15,-175-6 0 0,162 2 0 16,-162-2 0-16,148 7 0 0,-148-7 0 0,132 9 0 16,-132-9 0-16,110 8 0 0,-110-8 0 15,87 5 0-15,-87-5 0 0,65 4 0 16,-65-4 0-16,38 0 0 0,-38 0 0 0,22-1 0 16</inkml:trace>
  <inkml:trace contextRef="#ctx0" brushRef="#br0" timeOffset="88956.64">14665 6922 2048 0,'0'0'0'0,"-23"2"0"0,23-2 0 0,-32 5 0 16,32-5 0-16,-29 6 0 0,29-6 0 16,-27 8 0-16,27-8 0 0,-26 9 0 15,26-9 0-15,-22 10 0 0,22-10 0 0,-20 15 0 16,20-15 0-16,-15 18 0 0,15-18 0 16,-11 20 0-16,11-20 0 0,-8 24 0 0,8-24 0 15,-5 28 0-15,5-28 0 0,-1 37 0 16,1-37 0-16,4 41 0 0,-4-41 0 15,3 49 0-15,-3-49 0 0,5 51 0 0,-5-51 0 16,6 53 0-16,-6-53 0 0,4 57 0 16,-4-57 0-16,1 62 0 0,-1-62 0 15,-4 64 0-15,4-64 0 0,-8 65 0 16,8-65 0-16,-9 65 0 0,9-65 0 0,-10 61 0 16,10-61 0-16,-4 60 0 0,4-60 0 15,-4 57 0-15,4-57 0 0,0 51 0 0,0-51 0 16,2 48 0-16,-2-48 0 0,5 43 0 15,-5-43 0-15,8 38 0 0,-8-38 0 0,11 34 0 16,-11-34 0-16,15 28 0 0,-15-28 0 16,20 24 0-16,-20-24 0 0,21 18 0 15,-21-18 0-15,27 15 0 0,-27-15 0 0,31 7 0 16,-31-7 0-16,35 2 0 0,-35-2 0 16,31-2 0-16,-31 2 0 0,21-2 0 15</inkml:trace>
  <inkml:trace contextRef="#ctx0" brushRef="#br0" timeOffset="89672.72">18022 6631 2048 0,'0'0'0'0,"0"0"0"15,0 0 0-15,39 0 0 0,-39 0 0 16,61 4 0-16,-61-4 0 0,72 5 0 0,-72-5 0 16,74 7 0-16,-74-7 0 0,77 13 0 15,-77-13 0-15,74 15 0 0,-74-15 0 0,71 20 0 16,-71-20 0-16,62 22 0 0,-62-22 0 16,49 25 0-16,-49-25 0 0,40 32 0 15,-40-32 0-15,27 39 0 0,-27-39 0 16,13 43 0-16,-13-43 0 0,0 50 0 15,0-50 0-15,-6 54 0 0,6-54 0 0,-3 57 0 16,3-57 0-16,-1 62 0 0,1-62 0 0,-1 66 0 16,1-66 0-16,5 72 0 0,-5-72 0 15,17 78 0-15,-17-78 0 0,27 83 0 16,-27-83 0-16,33 86 0 0,-33-86 0 0,39 90 0 16,-39-90 0-16,48 89 0 0,-48-89 0 15,52 90 0-15,-52-90 0 0,52 89 0 16,-52-89 0-16,51 85 0 0,-51-85 0 0,41 81 0 15,-41-81 0-15,22 79 0 0,-22-79 0 16,-4 73 0-16,4-73 0 0,-14 55 0 16,14-55 0-16,-58 62 0 0,58-62 0 0,-111 59 0 15,111-59 0-15,-108 46 0 0</inkml:trace>
  <inkml:trace contextRef="#ctx0" brushRef="#br0" timeOffset="95278.73">22000 6172 2048 0,'0'0'0'15,"-68"-19"0"-15,68 19 0 0,-103-19 0 16,103 19 0-16,-114-12 0 0,114 12 0 0,-114 0 0 16,114 0 0-16,-106 12 0 0,106-12 0 15,-102 18 0-15,102-18 0 0,-92 25 0 16,92-25 0-16,-87 30 0 0,87-30 0 0,-78 36 0 15,78-36 0-15,-67 38 0 0,67-38 0 16,-63 47 0-16,63-47 0 0,-54 48 0 0,54-48 0 16,-45 53 0-16,45-53 0 0,-35 61 0 15,35-61 0-15,-32 62 0 0,32-62 0 16,-24 70 0-16,24-70 0 0,-18 75 0 0,18-75 0 16,-15 78 0-16,15-78 0 0,-9 79 0 15,9-79 0-15,-3 80 0 0,3-80 0 16,1 83 0-16,-1-83 0 0,7 80 0 0,-7-80 0 15,11 80 0-15,-11-80 0 0,11 73 0 16,-11-73 0-16,21 71 0 0,-21-71 0 16,31 67 0-16,-31-67 0 0,38 59 0 0,-38-59 0 15,48 54 0-15,-48-54 0 0,57 44 0 16,-57-44 0-16,63 33 0 0,-63-33 0 16,70 26 0-16,-70-26 0 0,78 14 0 0,-78-14 0 15,83 6 0-15,-83-6 0 0,86-2 0 16,-86 2 0-16,88-8 0 0,-88 8 0 0,83-15 0 15,-83 15 0-15,74-21 0 0,-74 21 0 16,59-24 0-16,-59 24 0 0,42-27 0 16,-42 27 0-16,27-23 0 0</inkml:trace>
  <inkml:trace contextRef="#ctx0" brushRef="#br0" timeOffset="95595.89">20650 7151 2048 0,'0'0'0'0,"0"0"0"0,0 0 0 0,38-8 0 15,-38 8 0-15,66-12 0 0,-66 12 0 16,82-11 0-16,-82 11 0 0,92-12 0 16,-92 12 0-16,98-13 0 0,-98 13 0 0,101-13 0 15,-101 13 0-15,105-10 0 0,-105 10 0 16,105-12 0-16,-105 12 0 0,100-13 0 16,-100 13 0-16,97-15 0 0,-97 15 0 0,76-13 0 15,-76 13 0-15,50-8 0 0</inkml:trace>
  <inkml:trace contextRef="#ctx0" brushRef="#br0" timeOffset="96713.9">22294 6342 2048 0,'0'0'0'15,"0"0"0"-15,0 0 0 0,-1 32 0 16,1-32 0-16,-3 48 0 0,3-48 0 0,-5 60 0 16,5-60 0-16,-5 65 0 0,5-65 0 15,-4 72 0-15,4-72 0 0,0 76 0 0,0-76 0 16,4 76 0-16,-4-76 0 0,9 79 0 15,-9-79 0-15,14 75 0 0,-14-75 0 0,16 68 0 16,-16-68 0-16,17 64 0 0,-17-64 0 16,20 56 0-16,-20-56 0 0,21 48 0 15,-21-48 0-15,19 40 0 0,-19-40 0 16,18 32 0-16,-18-32 0 0,16 21 0 0,-16-21 0 16,17 17 0-16,-17-17 0 0,13 12 0 15,-13-12 0-15,0 0 0 0,0 0 0 16,3-2 0-16,-3 2 0 0,-6-13 0 0,6 13 0 15,-16-19 0-15,16 19 0 0,-26-20 0 16,26 20 0-16,-36-18 0 0,36 18 0 16,-42-14 0-16,42 14 0 0,-45-6 0 0,45 6 0 15,-51-1 0-15,51 1 0 0,-53 6 0 16,53-6 0-16,-54 12 0 0,54-12 0 0,-54 19 0 16,54-19 0-16,-52 23 0 0,52-23 0 15,-48 29 0-15,48-29 0 0,-46 31 0 16,46-31 0-16,-36 35 0 0,36-35 0 0,-29 33 0 15,29-33 0-15,-16 34 0 0,16-34 0 16,-8 33 0-16,8-33 0 0,3 29 0 0,-3-29 0 16,14 28 0-16,-14-28 0 0,27 22 0 15,-27-22 0-15,37 13 0 0,-37-13 0 16,46 8 0-16,-46-8 0 0,58 0 0 16,-58 0 0-16,69-6 0 0,-69 6 0 0,76-12 0 15,-76 12 0-15,79-19 0 0,-79 19 0 16,77-22 0-16,-77 22 0 0,75-24 0 0,-75 24 0 15,69-29 0-15,-69 29 0 0,63-32 0 16,-63 32 0-16,57-38 0 0,-57 38 0 16,50-42 0-16,-50 42 0 0,45-44 0 0,-45 44 0 15,33-44 0-15,-33 44 0 0,23-44 0 16,-23 44 0-16,9-38 0 0,-9 38 0 0,2-33 0 16,-2 33 0-16,-9-25 0 0,9 25 0 15,-17-21 0-15,17 21 0 0,-24-9 0 16,24 9 0-16,-30 0 0 0,30 0 0 15,-36 9 0-15,36-9 0 0,-38 20 0 0,38-20 0 16,-40 28 0-16,40-28 0 0,-42 34 0 16,42-34 0-16,-37 40 0 0,37-40 0 15,-28 43 0-15,28-43 0 0,-21 42 0 0,21-42 0 16,-13 41 0-16,13-41 0 0,-2 32 0 16,2-32 0-16,8 25 0 0,-8-25 0 15,16 18 0-15,-16-18 0 0,25 9 0 0,-25-9 0 16,29 2 0-16,-29-2 0 0,33-7 0 15,-33 7 0-15,33-17 0 0,-33 17 0 0,34-23 0 16,-34 23 0-16,31-30 0 0,-31 30 0 16,33-34 0-16,-33 34 0 0,31-41 0 15,-31 41 0-15,25-39 0 0,-25 39 0 0,19-35 0 16,-19 35 0-16,13-29 0 0,-13 29 0 16,8-19 0-16,-8 19 0 0,4-14 0 15,-4 14 0-15,0 0 0 0,0 0 0 16,0 0 0-16,0 0 0 0,2 7 0 0,-2-7 0 15,2 21 0-15,-2-21 0 0,6 32 0 16,-6-32 0-16,15 35 0 0,-15-35 0 0,22 36 0 16,-22-36 0-16,26 33 0 0,-26-33 0 15,34 29 0-15,-34-29 0 0,43 22 0 16,-43-22 0-16,45 14 0 0,-45-14 0 16,49 6 0-16,-49-6 0 0,40 0 0 0,-40 0 0 15,27-1 0-15</inkml:trace>
  <inkml:trace contextRef="#ctx0" brushRef="#br0" timeOffset="97314.29">23494 6478 2048 0,'0'0'0'0,"0"0"0"0,0 0 0 15,6 42 0-15,-6-42 0 0,6 67 0 16,-6-67 0-16,5 78 0 0,-5-78 0 0,10 81 0 16,-10-81 0-16,12 78 0 0,-12-78 0 15,17 73 0-15,-17-73 0 0,17 67 0 16,-17-67 0-16,23 58 0 0,-23-58 0 0,22 54 0 15,-22-54 0-15,20 45 0 0,-20-45 0 16,21 39 0-16,-21-39 0 0,17 26 0 16,-17-26 0-16,15 19 0 0,-15-19 0 0,11 12 0 15,-11-12 0-15,0 0 0 0,0 0 0 16,0 0 0-16,0 0 0 0,5-10 0 16,-5 10 0-16,-6-24 0 0,6 24 0 0,-12-32 0 15,12 32 0-15,-25-31 0 0,25 31 0 16,-38-32 0-16,38 32 0 0,-46-24 0 0,46 24 0 15,-56-16 0-15,56 16 0 0,-63-9 0 16,63 9 0-16,-69 0 0 0,69 0 0 16,-67 10 0-16,67-10 0 0,-69 14 0 15,69-14 0-15,-65 23 0 0,65-23 0 0,-61 29 0 16,61-29 0-16,-54 30 0 0,54-30 0 16,-43 30 0-16,43-30 0 0,-35 30 0 15,35-30 0-15,-22 32 0 0,22-32 0 0,-12 31 0 16,12-31 0-16,3 31 0 0,-3-31 0 15,15 27 0-15,-15-27 0 0,31 23 0 0,-31-23 0 16,48 18 0-16,-48-18 0 0,62 9 0 16,-62-9 0-16,72 0 0 0,-72 0 0 15,80-6 0-15,-80 6 0 0,80-13 0 0,-80 13 0 16,64-12 0-16,-64 12 0 0,44-8 0 16</inkml:trace>
  <inkml:trace contextRef="#ctx0" brushRef="#br0" timeOffset="97554.66">24149 6751 2048 0,'0'0'0'0,"0"0"0"16,0 0 0-16,0 0 0 0,0 0 0 0,0 0 0 16,0 0 0-16,0 0 0 0,0 0 0 15,6 20 0-15,-6-20 0 0,8 26 0 0,-8-26 0 16,5 20 0-16</inkml:trace>
  <inkml:trace contextRef="#ctx0" brushRef="#br0" timeOffset="97698.27">24174 7321 2048 0,'0'0'0'16,"-28"51"0"-16,28-51 0 0,-55 80 0 15,55-80 0-15,-76 91 0 0,76-91 0 16,-99 92 0-16,99-92 0 0,-124 89 0 0,124-89 0 16,-108 71 0-16</inkml:trace>
  <inkml:trace contextRef="#ctx0" brushRef="#br0" timeOffset="101786.34">6995 5484 2048 0,'0'0'0'16,"0"0"0"-16,0 0 0 0,19 9 0 15,-19-9 0-15,27 9 0 0,-27-9 0 0,32 7 0 16,-32-7 0-16,32 3 0 0,-32-3 0 15,33 0 0-15,-33 0 0 0,33 2 0 16,-33-2 0-16,37 0 0 0,-37 0 0 0,39 1 0 16,-39-1 0-16,47 2 0 0,-47-2 0 15,49 0 0-15,-49 0 0 0,57-1 0 0,-57 1 0 16,64-1 0-16,-64 1 0 0,73-3 0 16,-73 3 0-16,75-5 0 0,-75 5 0 15,78-8 0-15,-78 8 0 0,81-7 0 0,-81 7 0 16,79-8 0-16,-79 8 0 0,78-9 0 15,-78 9 0-15,78-11 0 0,-78 11 0 16,73-11 0-16,-73 11 0 0,72-8 0 0,-72 8 0 16,65-8 0-16,-65 8 0 0,62-7 0 15,-62 7 0-15,54-6 0 0,-54 6 0 0,46-7 0 16,-46 7 0-16,41-8 0 0,-41 8 0 16,32-3 0-16,-32 3 0 0,28-5 0 15,-28 5 0-15,18-3 0 0,-18 3 0 0,15-2 0 16,-15 2 0-16,12-3 0 0,-12 3 0 15,0 0 0-15,0 0 0 0,0 0 0 16,0 0 0-16,0 0 0 0,0 0 0 0,0-3 0 16,0 3 0-16,-7-8 0 0,7 8 0 15,-10-5 0-15</inkml:trace>
  <inkml:trace contextRef="#ctx0" brushRef="#br0" timeOffset="102603.16">7120 5417 2048 0,'0'0'0'15,"0"0"0"-15,0 0 0 0,0 0 0 16,0 0 0-16,0 0 0 0,0 0 0 0,0 0 0 15,0 0 0-15,0 0 0 0,0 0 0 16,20 17 0-16,-20-17 0 0,24 25 0 0,-24-25 0 16,21 30 0-16,-21-30 0 0,15 31 0 15,-15-31 0-15,6 29 0 0,-6-29 0 16,3 28 0-16,-3-28 0 0,2 29 0 16,-2-29 0-16,0 25 0 0,0-25 0 0,0 26 0 15,0-26 0-15,0 21 0 0,0-21 0 16,-1 19 0-16,1-19 0 0,-1 11 0 0,1-11 0 15,0 0 0-15,0 0 0 0,0 0 0 16,0 0 0-16,-4 0 0 0,4 0 0 16,-1-9 0-16,1 9 0 0,-1-12 0 0,1 12 0 15,-1-17 0-15,1 17 0 0,-2-21 0 16,2 21 0-16,-3-24 0 0,3 24 0 16,-5-27 0-16,5 27 0 0,-7-34 0 0,7 34 0 15,-6-30 0-15,6 30 0 0,-5-28 0 16,5 28 0-16,-6-23 0 0,6 23 0 15,-6-19 0-15,6 19 0 0,-9-14 0 0,9 14 0 16,-9-10 0-16,9 10 0 0,-12-6 0 16,12 6 0-16,-16-2 0 0,16 2 0 0,-20 4 0 15,20-4 0-15,-24 9 0 0,24-9 0 16,-29 14 0-16,29-14 0 0,-33 17 0 16,33-17 0-16,-32 18 0 0,32-18 0 0,-32 20 0 15,32-20 0-15,-29 23 0 0,29-23 0 16,-25 25 0-16,25-25 0 0,-20 24 0 15,20-24 0-15,-19 24 0 0,19-24 0 0,-12 25 0 16,12-25 0-16,-3 24 0 0,3-24 0 16,6 20 0-16,-6-20 0 0,15 18 0 15,-15-18 0-15,25 13 0 0,-25-13 0 0,33 9 0 16,-33-9 0-16,44 6 0 0,-44-6 0 16,56 2 0-16,-56-2 0 0,59 0 0 0,-59 0 0 15,62-3 0-15,-62 3 0 0,59-4 0 16,-59 4 0-16,44-2 0 0</inkml:trace>
  <inkml:trace contextRef="#ctx0" brushRef="#br0" timeOffset="108542.28">11569 3492 2048 0,'0'0'0'0,"20"33"0"0,-20-33 0 0,32 56 0 16,-32-56 0-16,35 66 0 0,-35-66 0 16,37 73 0-16,-37-73 0 0,31 76 0 0,-31-76 0 15,31 78 0-15,-31-78 0 0,30 76 0 16,-30-76 0-16,28 75 0 0,-28-75 0 16,26 74 0-16,-26-74 0 0,22 74 0 0,-22-74 0 15,18 70 0-15,-18-70 0 0,16 67 0 16,-16-67 0-16,13 60 0 0,-13-60 0 0,9 52 0 15,-9-52 0-15,8 42 0 0,-8-42 0 16,6 27 0-16,-6-27 0 0,0 0 0 0,0 0 0 16,0 0 0-16,0 0 0 0,2 8 0 15</inkml:trace>
  <inkml:trace contextRef="#ctx0" brushRef="#br0" timeOffset="109025.99">11510 3612 2048 0,'0'0'0'0,"0"0"0"0,0 0 0 15,0 0 0-15,0 0 0 0,0 0 0 16,0 0 0-16,13-17 0 0,-13 17 0 15,27-22 0-15,-27 22 0 0,37-17 0 0,-37 17 0 16,50-8 0-16,-50 8 0 0,57 0 0 16,-57 0 0-16,56 11 0 0,-56-11 0 0,62 22 0 15,-62-22 0-15,59 31 0 0,-59-31 0 16,60 40 0-16,-60-40 0 0,57 44 0 16,-57-44 0-16,52 50 0 0,-52-50 0 0,42 55 0 15,-42-55 0-15,30 62 0 0,-30-62 0 16,18 65 0-16,-18-65 0 0,2 71 0 15,-2-71 0-15,-9 74 0 0,9-74 0 0,-22 77 0 16,22-77 0-16,-32 79 0 0,32-79 0 16,-42 74 0-16,42-74 0 0,-45 70 0 15,45-70 0-15,-41 62 0 0,41-62 0 0,-40 50 0 16,40-50 0-16,-39 40 0 0,39-40 0 16,-31 28 0-16,31-28 0 0,-26 15 0 0,26-15 0 15,-20 3 0-15,20-3 0 0,-16-14 0 16,16 14 0-16,-7-26 0 0,7 26 0 15,0-39 0-15,0 39 0 0,6-49 0 0,-6 49 0 16,11-57 0-16,-11 57 0 0,10-48 0 16,-10 48 0-16,7-32 0 0</inkml:trace>
  <inkml:trace contextRef="#ctx0" brushRef="#br0" timeOffset="109409.96">12182 3612 2048 0,'0'0'0'0,"11"35"0"16,-11-35 0-16,13 53 0 0,-13-53 0 16,13 56 0-16,-13-56 0 0,9 54 0 15,-9-54 0-15,6 56 0 0,-6-56 0 0,2 57 0 16,-2-57 0-16,0 56 0 0,0-56 0 15,-1 55 0-15,1-55 0 0,-1 50 0 16,1-50 0-16,3 46 0 0,-3-46 0 0,10 40 0 16,-10-40 0-16,12 35 0 0,-12-35 0 15,20 29 0-15,-20-29 0 0,25 24 0 16,-25-24 0-16,32 17 0 0,-32-17 0 0,34 10 0 16,-34-10 0-16,38 2 0 0,-38-2 0 15,40-7 0-15,-40 7 0 0,45-12 0 0,-45 12 0 16,45-19 0-16,-45 19 0 0,40-22 0 15,-40 22 0-15,39-26 0 0,-39 26 0 16,30-26 0-16,-30 26 0 0,21-23 0 0,-21 23 0 16,13-18 0-16,-13 18 0 0,6-11 0 15</inkml:trace>
  <inkml:trace contextRef="#ctx0" brushRef="#br0" timeOffset="109727.11">12190 3978 2048 0,'0'0'0'0,"0"0"0"16,0 0 0-16,0 0 0 0,0 0 0 0,22-7 0 15,-22 7 0-15,38-12 0 0,-38 12 0 16,44-15 0-16,-44 15 0 0,49-17 0 16,-49 17 0-16,46-14 0 0,-46 14 0 15,41-13 0-15,-41 13 0 0,37-8 0 0,-37 8 0 16,34-8 0-16,-34 8 0 0,33-7 0 0,-33 7 0 16,26-10 0-16,-26 10 0 0,22-11 0 15,-22 11 0-15,16-8 0 0,-16 8 0 16,9-6 0-16</inkml:trace>
  <inkml:trace contextRef="#ctx0" brushRef="#br0" timeOffset="110077.18">12097 3705 2048 0,'0'0'0'0,"0"0"0"0,0 0 0 16,0 0 0-16,0 0 0 0,29-9 0 16,-29 9 0-16,36-13 0 0,-36 13 0 0,41-16 0 15,-41 16 0-15,44-13 0 0,-44 13 0 16,43-11 0-16,-43 11 0 0,46-12 0 15,-46 12 0-15,45-8 0 0,-45 8 0 0,44-9 0 16,-44 9 0-16,42-11 0 0,-42 11 0 16,38-6 0-16,-38 6 0 0,37-2 0 15,-37 2 0-15,32-2 0 0,-32 2 0 0,34-1 0 16,-34 1 0-16,28-3 0 0,-28 3 0 16,21-3 0-16,-21 3 0 0,14-4 0 0</inkml:trace>
  <inkml:trace contextRef="#ctx0" brushRef="#br0" timeOffset="110427.24">12861 3569 2048 0,'0'0'0'0,"0"0"0"0,0 0 0 15,0 0 0-15,0 0 0 0,6 24 0 0,-6-24 0 16,10 38 0-16,-10-38 0 0,7 45 0 15,-7-45 0-15,7 44 0 0,-7-44 0 16,8 42 0-16,-8-42 0 0,6 44 0 0,-6-44 0 16,5 43 0-16,-5-43 0 0,8 42 0 15,-8-42 0-15,9 39 0 0,-9-39 0 0,7 37 0 16,-7-37 0-16,5 34 0 0,-5-34 0 16,6 31 0-16,-6-31 0 0,7 28 0 15,-7-28 0-15,5 19 0 0,-5-19 0 0,1 13 0 16,-1-13 0-16,0 8 0 0,0-8 0 15,0 0 0-15,0 0 0 0,-7 2 0 16,7-2 0-16,-13-6 0 0,13 6 0 0,-14-14 0 16,14 14 0-16,-17-19 0 0,17 19 0 15,-13-18 0-15,13 18 0 0,-10-14 0 0</inkml:trace>
  <inkml:trace contextRef="#ctx0" brushRef="#br0" timeOffset="110728.44">12685 3628 2048 0,'0'0'0'0,"0"0"0"16,0 0 0-16,0 0 0 0,0 0 0 0,0 0 0 15,0 0 0-15,26-3 0 0,-26 3 0 16,40-8 0-16,-40 8 0 0,46-11 0 0,-46 11 0 15,49-13 0-15,-49 13 0 0,50-8 0 16,-50 8 0-16,50-7 0 0,-50 7 0 16,49-5 0-16,-49 5 0 0,46-4 0 0,-46 4 0 15,44-3 0-15,-44 3 0 0,39 0 0 16,-39 0 0-16,35 2 0 0,-35-2 0 16,31 3 0-16,-31-3 0 0,24 3 0 0,-24-3 0 15,16 4 0-15,-16-4 0 0,9 3 0 16</inkml:trace>
  <inkml:trace contextRef="#ctx0" brushRef="#br0" timeOffset="110961.81">12920 3900 2048 0,'0'0'0'0,"0"0"0"16,0 0 0-16,0 0 0 0,0 0 0 16,26-9 0-16,-26 9 0 0,38-16 0 0,-38 16 0 15,43-17 0-15,-43 17 0 0,42-16 0 16,-42 16 0-16,44-17 0 0,-44 17 0 16,33-12 0-16,-33 12 0 0,23-10 0 0</inkml:trace>
  <inkml:trace contextRef="#ctx0" brushRef="#br0" timeOffset="111209.15">13457 3620 2048 0,'0'0'0'16,"0"0"0"-16,0 0 0 0,0 0 0 0,0 0 0 15,0 0 0-15,0 0 0 0,0 0 0 16,0 0 0-16,0 0 0 0,0 0 0 16,0 0 0-16,0 0 0 0,0 0 0 0,0 0 0 15,0 0 0-15</inkml:trace>
  <inkml:trace contextRef="#ctx0" brushRef="#br0" timeOffset="111358.75">13465 4029 2048 0,'0'0'0'16,"-3"13"0"-16,3-13 0 0,-3 16 0 15</inkml:trace>
  <inkml:trace contextRef="#ctx0" brushRef="#br0" timeOffset="128862.96">5040 5202 2048 0,'0'0'0'16,"0"0"0"-16,0 0 0 0,0 0 0 0,0 0 0 16,0 0 0-16,0 0 0 0,0 0 0 15,0 0 0-15,0 0 0 0,0 0 0 16,0 0 0-16,0 0 0 0,0 0 0 0,0 0 0 15,0 0 0-15,0 0 0 0,0 0 0 16,0 0 0-16,0 0 0 0,0 0 0 0,0 0 0 16,0 0 0-16,-17 4 0 0,17-4 0 15,-22 2 0-15,22-2 0 0,-23 5 0 16,23-5 0-16,-23 5 0 0,23-5 0 0,-19 6 0 16,19-6 0-16,-17 2 0 0,17-2 0 15,-18 0 0-15,18 0 0 0,-17-2 0 16,17 2 0-16,-19-6 0 0,19 6 0 0,-20-3 0 15,20 3 0-15,-24-1 0 0,24 1 0 16,-24-3 0-16,24 3 0 0,-26-3 0 16,26 3 0-16,-29-1 0 0,29 1 0 0,-25 0 0 15,25 0 0-15,-19-1 0 0,19 1 0 16,-19-3 0-16,19 3 0 0,-15-3 0 16,15 3 0-16,-12-1 0 0,12 1 0 0,-12-1 0 15,12 1 0-15,-12 1 0 0,12-1 0 16,-9 2 0-16,9-2 0 0,-7 6 0 0,7-6 0 15,-3 11 0-15,3-11 0 0,-1 16 0 16,1-16 0-16,0 15 0 0,0-15 0 16,3 21 0-16,-3-21 0 0,0 21 0 0,0-21 0 15,0 25 0-15,0-25 0 0,-2 26 0 16,2-26 0-16,0 29 0 0,0-29 0 0,2 32 0 16,-2-32 0-16,0 35 0 0,0-35 0 15,0 38 0-15,0-38 0 0,2 39 0 16,-2-39 0-16,3 41 0 0,-3-41 0 0,6 40 0 15,-6-40 0-15,1 40 0 0,-1-40 0 16,2 41 0-16,-2-41 0 0,3 41 0 16,-3-41 0-16,3 42 0 0,-3-42 0 0,2 37 0 15,-2-37 0-15,5 35 0 0,-5-35 0 16,5 32 0-16,-5-32 0 0,6 31 0 16,-6-31 0-16,3 29 0 0,-3-29 0 0,3 26 0 15,-3-26 0-15,4 26 0 0,-4-26 0 16,9 24 0-16,-9-24 0 0,11 24 0 15,-11-24 0-15,15 22 0 0,-15-22 0 0,20 20 0 16,-20-20 0-16,19 13 0 0,-19-13 0 16,26 8 0-16,-26-8 0 0,27 5 0 15,-27-5 0-15,31 1 0 0,-31-1 0 0,35-1 0 16,-35 1 0-16,38-3 0 0,-38 3 0 16,40-3 0-16,-40 3 0 0,45-2 0 15,-45 2 0-15,41-3 0 0,-41 3 0 0,47-6 0 16,-47 6 0-16,43-6 0 0,-43 6 0 15,46-6 0-15,-46 6 0 0,48-10 0 0,-48 10 0 16,50-10 0-16,-50 10 0 0,50-8 0 16,-50 8 0-16,51-8 0 0,-51 8 0 15,44-6 0-15,-44 6 0 0,39-4 0 16,-39 4 0-16,36-2 0 0,-36 2 0 0,23-1 0 16,-23 1 0-16,18-9 0 0,-18 9 0 15,12-11 0-15,-12 11 0 0,10-11 0 0,-10 11 0 16,5-7 0-16,-5 7 0 0,3-5 0 15</inkml:trace>
  <inkml:trace contextRef="#ctx0" brushRef="#br0" timeOffset="130381.91">4720 5329 2048 0,'0'0'0'0,"0"0"0"16,0 0 0-16,24-2 0 0,-24 2 0 16,38-5 0-16,-38 5 0 0,42-6 0 0,-42 6 0 15,44-6 0-15,-44 6 0 0,46-6 0 16,-46 6 0-16,46-6 0 0,-46 6 0 15,51-7 0-15,-51 7 0 0,53-6 0 16,-53 6 0-16,58-7 0 0,-58 7 0 0,63-7 0 16,-63 7 0-16,67-6 0 0,-67 6 0 15,68-6 0-15,-68 6 0 0,71-6 0 0,-71 6 0 16,76-5 0-16,-76 5 0 0,77-7 0 16,-77 7 0-16,81-7 0 0,-81 7 0 15,81-7 0-15,-81 7 0 0,85-7 0 0,-85 7 0 16,84-7 0-16,-84 7 0 0,83-6 0 15,-83 6 0-15,84-7 0 0,-84 7 0 16,82-5 0-16,-82 5 0 0,78-9 0 0,-78 9 0 16,77-6 0-16,-77 6 0 0,74-6 0 15,-74 6 0-15,75-6 0 0,-75 6 0 0,71-5 0 16,-71 5 0-16,67-6 0 0,-67 6 0 16,64-6 0-16,-64 6 0 0,58-6 0 15,-58 6 0-15,56-5 0 0,-56 5 0 16,51-5 0-16,-51 5 0 0,49-1 0 0,-49 1 0 15,46-1 0-15,-46 1 0 0,41-3 0 16,-41 3 0-16,35-2 0 0,-35 2 0 16,29 0 0-16,-29 0 0 0,27 0 0 0,-27 0 0 15,21 2 0-15,-21-2 0 0,14 6 0 16,-14-6 0-16,13 10 0 0,-13-10 0 0,11 13 0 16,-11-13 0-16,6 15 0 0,-6-15 0 15,5 16 0-15,-5-16 0 0,2 17 0 0,-2-17 0 16,1 17 0-16,-1-17 0 0,-3 20 0 15,3-20 0-15,-5 21 0 0,5-21 0 16,-6 24 0-16,6-24 0 0,-10 25 0 0,10-25 0 16,-11 27 0-16,11-27 0 0,-11 32 0 15,11-32 0-15,-11 34 0 0,11-34 0 16,-11 34 0-16,11-34 0 0,-10 35 0 0,10-35 0 16,-10 36 0-16,10-36 0 0,-12 37 0 15,12-37 0-15,-9 37 0 0,9-37 0 16,-6 37 0-16,6-37 0 0,-2 37 0 0,2-37 0 15,0 33 0-15,0-33 0 0,0 34 0 16,0-34 0-16,4 32 0 0,-4-32 0 0,6 29 0 16,-6-29 0-16,8 28 0 0,-8-28 0 15,11 26 0-15,-11-26 0 0,9 24 0 16,-9-24 0-16,9 25 0 0,-9-25 0 16,9 22 0-16,-9-22 0 0,10 16 0 0,-10-16 0 15,9 16 0-15,-9-16 0 0,7 12 0 16,-7-12 0-16,6 11 0 0,-6-11 0 0,0 0 0 15,0 0 0-15,0 10 0 0,0-10 0 16,-6 6 0-16,6-6 0 0,-12 5 0 16,12-5 0-16,-22 4 0 0,22-4 0 0,-27 0 0 15,27 0 0-15,-36-1 0 0,36 1 0 16,-42-1 0-16,42 1 0 0,-50-2 0 16,50 2 0-16,-57-3 0 0,57 3 0 0,-65-3 0 15,65 3 0-15,-67-5 0 0,67 5 0 16,-72-5 0-16,72 5 0 0,-79-5 0 15,79 5 0-15,-83-3 0 0,83 3 0 0,-89-5 0 16,89 5 0-16,-98-3 0 0,98 3 0 16,-107-2 0-16,107 2 0 0,-120-1 0 15,120 1 0-15,-129 2 0 0,129-2 0 0,-140 3 0 16,140-3 0-16,-144 7 0 0,144-7 0 16,-148 12 0-16,148-12 0 0,-156 13 0 15,156-13 0-15,-161 19 0 0,161-19 0 0,-164 23 0 16,164-23 0-16,-168 29 0 0,168-29 0 15,-178 34 0-15,178-34 0 0,-143 26 0 0</inkml:trace>
  <inkml:trace contextRef="#ctx0" brushRef="#br0" timeOffset="132553.1">7540 5066 2048 0,'0'0'0'0,"0"0"0"16,0 0 0-16,0 0 0 0,0 0 0 15,0 0 0-15,0 0 0 0,-8 22 0 0,8-22 0 16,-15 31 0-16,15-31 0 0,-17 37 0 15,17-37 0-15,-16 36 0 0,16-36 0 0,-13 35 0 16,13-35 0-16,-11 34 0 0,11-34 0 16,-6 35 0-16,6-35 0 0,-3 33 0 15,3-33 0-15,1 32 0 0,-1-32 0 0,8 28 0 16,-8-28 0-16,15 24 0 0,-15-24 0 16,25 22 0-16,-25-22 0 0,32 15 0 15,-32-15 0-15,38 13 0 0,-38-13 0 0,42 5 0 16,-42-5 0-16,50 2 0 0,-50-2 0 15,48 0 0-15,-48 0 0 0,46-2 0 0,-46 2 0 16,44-4 0-16,-44 4 0 0,40-6 0 16,-40 6 0-16,26-8 0 0,-26 8 0 15,19-11 0-15,-19 11 0 0,11-11 0 0,-11 11 0 16,7-8 0-16</inkml:trace>
  <inkml:trace contextRef="#ctx0" brushRef="#br0" timeOffset="132887.21">7372 5288 2048 0,'0'0'0'0,"0"0"0"0,0 0 0 15,0 0 0-15,0 0 0 0,28 3 0 16,-28-3 0-16,43 0 0 0,-43 0 0 16,46 0 0-16,-46 0 0 0,46 0 0 0,-46 0 0 15,45 0 0-15,-45 0 0 0,44 0 0 16,-44 0 0-16,43 0 0 0,-43 0 0 0,41 0 0 16,-41 0 0-16,34 0 0 0,-34 0 0 15,27 0 0-15,-27 0 0 0,16-2 0 0,-16 2 0 16,0 0 0-16,0 0 0 0,0 0 0 15,0 0 0-15,0-6 0 0,0 6 0 16,-6-6 0-16,6 6 0 0,-7-6 0 0</inkml:trace>
  <inkml:trace contextRef="#ctx0" brushRef="#br0" timeOffset="133167.46">7348 5169 2048 0,'0'0'0'0,"35"-6"0"0,-35 6 0 16,53-6 0-16,-53 6 0 0,60-11 0 0,-60 11 0 15,63-8 0-15,-63 8 0 0,59-8 0 16,-59 8 0-16,59-7 0 0,-59 7 0 0,56-5 0 15,-56 5 0-15,51-5 0 0,-51 5 0 16,42-6 0-16,-42 6 0 0,37-5 0 16,-37 5 0-16,27-3 0 0,-27 3 0 0,18-3 0 15</inkml:trace>
  <inkml:trace contextRef="#ctx0" brushRef="#br0" timeOffset="134368.25">8002 5049 2048 0,'0'0'0'0,"17"28"0"16,-17-28 0-16,24 34 0 0,-24-34 0 0,25 33 0 15,-25-33 0-15,18 31 0 0,-18-31 0 16,15 29 0-16,-15-29 0 0,12 28 0 16,-12-28 0-16,15 27 0 0,-15-27 0 0,14 23 0 15,-14-23 0-15,13 21 0 0,-13-21 0 16,13 19 0-16,-13-19 0 0,12 14 0 16,-12-14 0-16,10 9 0 0,-10-9 0 0,6 9 0 15,-6-9 0-15,0 0 0 0,0 0 0 16,0 0 0-16,0 0 0 0,0 0 0 0,0 0 0 15,-3 2 0-15,3-2 0 0,-10-3 0 16,10 3 0-16,-15-7 0 0,15 7 0 16,-20-5 0-16,20 5 0 0,-24-3 0 0,24 3 0 15,-29-3 0-15,29 3 0 0,-28-1 0 16,28 1 0-16,-27 1 0 0,27-1 0 16,-28 6 0-16,28-6 0 0,-28 8 0 0,28-8 0 15,-26 8 0-15,26-8 0 0,-23 11 0 16,23-11 0-16,-21 12 0 0,21-12 0 15,-18 12 0-15,18-12 0 0,-10 15 0 0,10-15 0 16,-7 14 0-16,7-14 0 0,-3 13 0 16,3-13 0-16,2 14 0 0,-2-14 0 15,6 13 0-15,-6-13 0 0,13 12 0 0,-13-12 0 16,22 8 0-16,-22-8 0 0,27 2 0 16,-27-2 0-16,33-1 0 0,-33 1 0 15,38-6 0-15,-38 6 0 0,42-6 0 0,-42 6 0 16,37-6 0-16,-37 6 0 0,38-6 0 15,-38 6 0-15,37-10 0 0,-37 10 0 16,35-11 0-16,-35 11 0 0,30-13 0 0,-30 13 0 16,28-16 0-16,-28 16 0 0,25-17 0 0,-25 17 0 15,25-17 0-15,-25 17 0 0,25-17 0 16,-25 17 0-16,18-16 0 0,-18 16 0 16,19-16 0-16,-19 16 0 0,14-12 0 15,-14 12 0-15,14-11 0 0,-14 11 0 0,11-11 0 16,-11 11 0-16,10-9 0 0,-10 9 0 15,8-7 0-15,-8 7 0 0,8-7 0 16,-8 7 0-16,8-5 0 0,-8 5 0 0,7-6 0 16,-7 6 0-16,0 0 0 0,0 0 0 15,0 0 0-15,0 0 0 0,0 0 0 0,0 0 0 16,-4-3 0-16,4 3 0 0,-9-1 0 16,9 1 0-16,-12 2 0 0,12-2 0 15,-17 6 0-15,17-6 0 0,-20 12 0 0,20-12 0 16,-21 12 0-16,21-12 0 0,-21 14 0 15,21-14 0-15,-16 18 0 0,16-18 0 16,-15 19 0-16,15-19 0 0,-12 19 0 0,12-19 0 16,-6 15 0-16,6-15 0 0,-1 14 0 15,1-14 0-15,4 12 0 0,-4-12 0 0,7 11 0 16,-7-11 0-16,10 7 0 0,-10-7 0 16,17 6 0-16,-17-6 0 0,18 1 0 15,-18-1 0-15,21 0 0 0,-21 0 0 0,22-3 0 16,-22 3 0-16,18-7 0 0,-18 7 0 15,19-9 0-15,-19 9 0 0,15-10 0 16,-15 10 0-16,17-10 0 0,-17 10 0 0,13-11 0 16,-13 11 0-16,12-9 0 0,-12 9 0 15,6-14 0-15,-6 14 0 0,5-14 0 0,-5 14 0 16,4-12 0-16,-4 12 0 16,2-10 0-16,-2 10 0 0,0 0 0 0,0 0 0 15,0 0 0-15,0 0 0 0,0 0 0 16,0 0 0-16,0 0 0 0,0 0 0 0,0 0 0 15,0 0 0-15,7 4 0 0,-7-4 0 16,9 8 0-16,-9-8 0 0,12 14 0 16,-12-14 0-16,16 14 0 0,-16-14 0 0,15 14 0 15,-15-14 0-15,18 13 0 0,-18-13 0 16,18 10 0-16,-18-10 0 0,22 9 0 0,-22-9 0 16,23 9 0-16,-23-9 0 0,22 2 0 15,-22-2 0-15,21 0 0 0,-21 0 0 16,19-7 0-16,-19 7 0 0,14-6 0 15</inkml:trace>
  <inkml:trace contextRef="#ctx0" brushRef="#br0" timeOffset="134985.6">8892 5041 2048 0,'0'0'0'0,"0"0"0"15,0 0 0-15,6 20 0 0,-6-20 0 16,9 33 0-16,-9-33 0 0,7 34 0 15,-7-34 0-15,7 36 0 0,-7-36 0 0,11 37 0 16,-11-37 0-16,12 34 0 0,-12-34 0 16,14 32 0-16,-14-32 0 0,12 32 0 15,-12-32 0-15,14 26 0 0,-14-26 0 0,15 25 0 16,-15-25 0-16,16 18 0 0,-16-18 0 16,14 16 0-16,-14-16 0 0,12 12 0 0,-12-12 0 15,8 8 0-15,-8-8 0 0,0 0 0 16,0 0 0-16,0 0 0 0,0 0 0 0,3-1 0 15,-3 1 0-15,-2-10 0 0,2 10 0 16,-9-11 0-16,9 11 0 0,-17-14 0 16,17 14 0-16,-20-12 0 0,20 12 0 0,-22-11 0 15,22 11 0-15,-30-11 0 0,30 11 0 16,-32-7 0-16,32 7 0 0,-37-5 0 16,37 5 0-16,-35-1 0 0,35 1 0 15,-37 3 0-15,37-3 0 0,-39 10 0 0,39-10 0 16,-35 11 0-16,35-11 0 0,-28 12 0 15,28-12 0-15,-23 13 0 0,23-13 0 0,-18 15 0 16,18-15 0-16,-8 16 0 0,8-16 0 16,0 17 0-16,0-17 0 0,11 14 0 0,-11-14 0 15,24 15 0-15,-24-15 0 16,35 14 0-16,-35-14 0 0,47 8 0 0,-47-8 0 16,59 5 0-16,-59-5 0 0,67 2 0 15,-67-2 0-15,70 0 0 0,-70 0 0 0,69-1 0 16,-69 1 0-16,50-2 0 0</inkml:trace>
  <inkml:trace contextRef="#ctx0" brushRef="#br0" timeOffset="146997.49">15883 8844 2048 0,'0'0'0'16,"-18"-11"0"-16,18 11 0 0,-28-13 0 0,28 13 0 16,-37-16 0-16,37 16 0 0,-40-15 0 15,40 15 0-15,-46-13 0 0,46 13 0 16,-52-9 0-16,52 9 0 0,-57-6 0 0,57 6 0 16,-63 2 0-16,63-2 0 0,-65 10 0 15,65-10 0-15,-65 17 0 0,65-17 0 16,-59 24 0-16,59-24 0 0,-58 31 0 0,58-31 0 15,-55 34 0-15,55-34 0 0,-50 41 0 16,50-41 0-16,-47 45 0 0,47-45 0 16,-40 49 0-16,40-49 0 0,-33 54 0 0,33-54 0 15,-25 57 0-15,25-57 0 0,-22 58 0 16,22-58 0-16,-15 59 0 0,15-59 0 0,-7 59 0 16,7-59 0-16,0 59 0 0,0-59 0 15,6 54 0-15,-6-54 0 0,13 51 0 16,-13-51 0-16,22 47 0 0,-22-47 0 15,30 47 0-15,-30-47 0 0,41 45 0 0,-41-45 0 16,48 40 0-16,-48-40 0 0,57 31 0 16,-57-31 0-16,63 29 0 0,-63-29 0 0,69 25 0 15,-69-25 0-15,76 19 0 0,-76-19 0 16,74 13 0-16,-74-13 0 0,75 10 0 16,-75-10 0-16,77 5 0 0,-77-5 0 15,74 4 0-15,-74-4 0 0,69-3 0 0,-69 3 0 16,62-7 0-16,-62 7 0 0,49-13 0 15,-49 13 0-15,34-13 0 0</inkml:trace>
  <inkml:trace contextRef="#ctx0" brushRef="#br0" timeOffset="147330.6">14909 9397 2048 0,'0'0'0'16,"66"-1"0"-16,-66 1 0 0,96 0 0 15,-96 0 0-15,101-2 0 0,-101 2 0 0,96-1 0 16,-96 1 0-16,88 0 0 0,-88 0 0 16,83-4 0-16,-83 4 0 0,63-2 0 15</inkml:trace>
  <inkml:trace contextRef="#ctx0" brushRef="#br0" timeOffset="148599.21">16327 9032 2048 0,'0'0'0'0,"0"0"0"0,0 0 0 0,9 22 0 16,-9-22 0-16,14 38 0 0,-14-38 0 16,12 45 0-16,-12-45 0 0,12 46 0 15,-12-46 0-15,9 47 0 0,-9-47 0 0,11 48 0 16,-11-48 0-16,14 48 0 0,-14-48 0 15,12 48 0-15,-12-48 0 0,18 46 0 16,-18-46 0-16,19 41 0 0,-19-41 0 0,21 35 0 16,-21-35 0-16,21 32 0 0,-21-32 0 15,21 28 0-15,-21-28 0 0,21 21 0 0,-21-21 0 16,19 17 0-16,-19-17 0 0,16 12 0 16,-16-12 0-16,15 6 0 0,-15-6 0 15,9 0 0-15,-9 0 0 0,3-5 0 0,-3 5 0 16,-6-13 0-16,6 13 0 0,-16-17 0 15,16 17 0-15,-23-17 0 0,23 17 0 16,-31-18 0-16,31 18 0 0,-40-19 0 0,40 19 0 16,-44-17 0-16,44 17 0 0,-51-15 0 15,51 15 0-15,-53-13 0 0,53 13 0 0,-55-7 0 16,55 7 0-16,-57-6 0 0,57 6 0 16,-57-1 0-16,57 1 0 0,-57 5 0 15,57-5 0-15,-54 8 0 0,54-8 0 0,-50 13 0 16,50-13 0-16,-47 16 0 0,47-16 0 15,-42 18 0-15,42-18 0 0,-34 22 0 16,34-22 0-16,-29 24 0 0,29-24 0 0,-22 27 0 16,22-27 0-16,-10 28 0 0,10-28 0 15,-4 26 0-15,4-26 0 0,3 28 0 16,-3-28 0-16,11 25 0 0,-11-25 0 0,21 25 0 16,-21-25 0-16,31 20 0 0,-31-20 0 15,40 15 0-15,-40-15 0 0,52 10 0 16,-52-10 0-16,60 6 0 0,-60-6 0 0,68 1 0 15,-68-1 0-15,74-1 0 0,-74 1 0 16,77-4 0-16,-77 4 0 0,78-7 0 16,-78 7 0-16,78-12 0 0,-78 12 0 0,77-15 0 15,-77 15 0-15,74-17 0 0,-74 17 0 16,67-24 0-16,-67 24 0 0,63-23 0 16,-63 23 0-16,57-27 0 0,-57 27 0 0,52-29 0 15,-52 29 0-15,45-26 0 0,-45 26 0 16,37-27 0-16,-37 27 0 0,30-23 0 15,-30 23 0-15,23-23 0 0,-23 23 0 0,16-24 0 16,-16 24 0-16,7-26 0 0,-7 26 0 16,1-23 0-16,-1 23 0 0,-6-18 0 0,6 18 0 15,-13-16 0-15,13 16 0 0,-23-10 0 16,23 10 0-16,-27-5 0 0,27 5 0 16,-32 0 0-16,32 0 0 0,-37 5 0 0,37-5 0 15,-39 12 0-15,39-12 0 0,-37 17 0 16,37-17 0-16,-37 21 0 0,37-21 0 15,-34 27 0-15,34-27 0 0,-30 28 0 0,30-28 0 16,-25 31 0-16,25-31 0 0,-17 28 0 16,17-28 0-16,-11 26 0 0,11-26 0 0,-3 25 0 15,3-25 0-15,6 22 0 0,-6-22 0 16,15 18 0-16,-15-18 0 0,22 11 0 16,-22-11 0-16,28 6 0 0,-28-6 0 0,31 0 0 15,-31 0 0-15,37-3 0 0,-37 3 0 16,36-9 0-16,-36 9 0 0,36-15 0 15,-36 15 0-15,32-15 0 0,-32 15 0 0,32-20 0 16,-32 20 0-16,27-25 0 0,-27 25 0 16,26-26 0-16,-26 26 0 0,24-21 0 15,-24 21 0-15,18-20 0 0,-18 20 0 16,14-23 0-16,-14 23 0 0,12-19 0 0,-12 19 0 16,8-14 0-16,-8 14 0 0,6-7 0 15,-6 7 0-15,0 0 0 0,0 0 0 0,0 0 0 16,0 0 0-16,0 0 0 0,0 0 0 15,7 6 0-15,-7-6 0 0,9 16 0 16,-9-16 0-16,9 20 0 0,-9-20 0 0,12 20 0 16,-12-20 0-16,15 21 0 0,-15-21 0 15,25 26 0-15,-25-26 0 0,30 22 0 0,-30-22 0 16,37 20 0-16,-37-20 0 0,39 17 0 16,-39-17 0-16,45 9 0 0,-45-9 0 15,37 5 0-15,-37-5 0 0,25 3 0 16</inkml:trace>
  <inkml:trace contextRef="#ctx0" brushRef="#br0" timeOffset="149283.38">17686 9100 2048 0,'0'0'0'0,"0"0"0"0,0 0 0 0,10 28 0 16,-10-28 0-16,16 43 0 0,-16-43 0 15,19 47 0-15,-19-47 0 0,17 47 0 16,-17-47 0-16,19 45 0 0,-19-45 0 0,22 44 0 15,-22-44 0-15,21 42 0 0,-21-42 0 16,21 39 0-16,-21-39 0 0,25 36 0 16,-25-36 0-16,25 31 0 0,-25-31 0 0,23 27 0 15,-23-27 0-15,22 22 0 0,-22-22 0 16,20 17 0-16,-20-17 0 0,14 9 0 0,-14-9 0 16,12 3 0-16,-12-3 0 0,9-1 0 15,-9 1 0-15,-1-5 0 0,1 5 0 16,-8-12 0-16,8 12 0 0,-14-15 0 0,14 15 0 15,-22-18 0-15,22 18 0 0,-30-20 0 16,30 20 0-16,-35-19 0 0,35 19 0 16,-42-17 0-16,42 17 0 0,-47-12 0 0,47 12 0 15,-49-11 0-15,49 11 0 0,-51-3 0 16,51 3 0-16,-50 0 0 0,50 0 0 16,-51 5 0-16,51-5 0 0,-48 9 0 0,48-9 0 15,-41 12 0-15,41-12 0 0,-39 16 0 16,39-16 0-16,-36 14 0 0,36-14 0 0,-28 16 0 15,28-16 0-15,-20 17 0 0,20-17 0 16,-16 21 0-16,16-21 0 0,-8 21 0 16,8-21 0-16,2 22 0 0,-2-22 0 0,11 20 0 15,-11-20 0-15,17 16 0 0,-17-16 0 16,28 14 0-16,-28-14 0 0,38 8 0 16,-38-8 0-16,50 4 0 0,-50-4 0 15,55 2 0-15,-55-2 0 0,62-2 0 0,-62 2 0 16,66-4 0-16,-66 4 0 0,68-7 0 15,-68 7 0-15,71-8 0 0,-71 8 0 0,70-14 0 16,-70 14 0-16,65-17 0 0,-65 17 0 16,50-13 0-16,-50 13 0 0,33-9 0 15</inkml:trace>
  <inkml:trace contextRef="#ctx0" brushRef="#br0" timeOffset="149566.62">18501 9236 2048 0,'0'0'0'16,"21"-1"0"-16,-21 1 0 0,39-1 0 15,-39 1 0-15,44-1 0 0,-44 1 0 0,49-1 0 16,-49 1 0-16,44-2 0 0,-44 2 0 16,43 0 0-16,-43 0 0 0,41 3 0 15,-41-3 0-15,33 3 0 0,-33-3 0 0,25 3 0 16,-25-3 0-16,14 3 0 0</inkml:trace>
  <inkml:trace contextRef="#ctx0" brushRef="#br0" timeOffset="149833.91">18350 9448 2048 0,'0'0'0'0,"0"0"0"0,0 0 0 16,0 0 0-16,0 0 0 0,0 0 0 15,0 0 0-15,31 6 0 0,-31-6 0 16,53 7 0-16,-53-7 0 0,62 2 0 0,-62-2 0 16,69 0 0-16,-69 0 0 0,72 1 0 15,-72-1 0-15,74-1 0 0,-74 1 0 16,73-2 0-16,-73 2 0 0,70-5 0 0,-70 5 0 16,54-3 0-16,-54 3 0 0,35-1 0 15</inkml:trace>
  <inkml:trace contextRef="#ctx0" brushRef="#br0" timeOffset="151468.54">20020 8929 2048 0,'0'0'0'16,"0"0"0"-16,0 0 0 0,0 0 0 16,0 0 0-16,-11-13 0 0,11 13 0 0,-21-12 0 15,21 12 0-15,-22-7 0 0,22 7 0 16,-26-3 0-16,26 3 0 0,-33 6 0 15,33-6 0-15,-35 14 0 0,35-14 0 0,-41 19 0 16,41-19 0-16,-41 24 0 0,41-24 0 16,-41 29 0-16,41-29 0 0,-41 33 0 15,41-33 0-15,-36 38 0 0,36-38 0 0,-40 40 0 16,40-40 0-16,-34 45 0 0,34-45 0 16,-30 47 0-16,30-47 0 0,-24 52 0 15,24-52 0-15,-14 56 0 0,14-56 0 0,-6 59 0 16,6-59 0-16,-1 55 0 0,1-55 0 15,8 53 0-15,-8-53 0 0,21 50 0 16,-21-50 0-16,30 46 0 0,-30-46 0 0,35 40 0 16,-35-40 0-16,43 35 0 0,-43-35 0 15,48 25 0-15,-48-25 0 0,55 22 0 0,-55-22 0 16,57 15 0-16,-57-15 0 0,56 10 0 16,-56-10 0-16,55 5 0 0,-55-5 0 15,52-2 0-15,-52 2 0 0,46-10 0 0,-46 10 0 16,40-16 0-16,-40 16 0 0,31-18 0 15,-31 18 0-15,23-24 0 0,-23 24 0 16,16-30 0-16,-16 30 0 0,7-29 0 0,-7 29 0 16,-4-30 0-16,4 30 0 0,-10-31 0 15,10 31 0-15,-22-30 0 0,22 30 0 16,-31-27 0-16,31 27 0 0,-40-22 0 0,40 22 0 16,-48-18 0-16,48 18 0 0,-54-11 0 15,54 11 0-15,-55-8 0 0,55 8 0 0,-57-2 0 16,57 2 0-16,-57 2 0 0,57-2 0 15,-53 9 0-15,53-9 0 0,-47 14 0 16,47-14 0-16,-45 19 0 0,45-19 0 0,-35 23 0 16,35-23 0-16,-30 23 0 0,30-23 0 15,-22 24 0-15,22-24 0 0,-12 20 0 16,12-20 0-16,-5 20 0 0,5-20 0 0,6 19 0 16,-6-19 0-16,18 13 0 0,-18-13 0 15,17 6 0-15,-17-6 0 0,14 3 0 16</inkml:trace>
  <inkml:trace contextRef="#ctx0" brushRef="#br0" timeOffset="152168.67">20532 8972 2048 0,'0'0'0'16,"0"0"0"-16,0 0 0 0,0 0 0 16,0 0 0-16,0 0 0 0,-16 16 0 0,16-16 0 15,-27 25 0-15,27-25 0 0,-31 36 0 16,31-36 0-16,-31 44 0 0,31-44 0 0,-29 49 0 15,29-49 0-15,-23 54 0 0,23-54 0 16,-24 55 0-16,24-55 0 0,-17 59 0 16,17-59 0-16,-11 61 0 0,11-61 0 0,-9 56 0 15,9-56 0-15,-2 53 0 0,2-53 0 16,8 49 0-16,-8-49 0 0,16 46 0 16,-16-46 0-16,28 43 0 0,-28-43 0 0,36 36 0 15,-36-36 0-15,43 30 0 0,-43-30 0 16,46 20 0-16,-46-20 0 0,51 13 0 15,-51-13 0-15,53 4 0 0,-53-4 0 0,55-4 0 16,-55 4 0-16,54-6 0 0,-54 6 0 16,54-15 0-16,-54 15 0 0,50-24 0 15,-50 24 0-15,43-32 0 0,-43 32 0 0,39-36 0 16,-39 36 0-16,37-42 0 0,-37 42 0 16,31-43 0-16,-31 43 0 0,25-45 0 15,-25 45 0-15,20-47 0 0,-20 47 0 0,10-48 0 16,-10 48 0-16,0-50 0 0,0 50 0 15,-11-46 0-15,11 46 0 0,-20-44 0 0,20 44 0 16,-22-43 0-16,22 43 0 0,-29-39 0 16,29 39 0-16,-36-32 0 0,36 32 0 15,-35-29 0-15,35 29 0 0,-39-27 0 0,39 27 0 16,-40-20 0-16,40 20 0 0,-43-16 0 16,43 16 0-16,-42-11 0 0,42 11 0 0,-41-4 0 15,41 4 0-15,-42 0 0 0,42 0 0 16,-37 3 0-16,37-3 0 0,-37 8 0 15,37-8 0-15,-31 12 0 0,31-12 0 16,-30 12 0-16,30-12 0 0,-22 15 0 0,22-15 0 16,-11 14 0-16,11-14 0 0,-1 12 0 15,1-12 0-15,2 10 0 0</inkml:trace>
  <inkml:trace contextRef="#ctx0" brushRef="#br0" timeOffset="152433.96">21438 9125 2048 0,'0'0'0'0,"0"0"0"0,0 0 0 16,0 0 0-16,0 0 0 0,0 0 0 15,0 0 0-15,0 0 0 0,0 0 0 16,0 0 0-16,0 0 0 0,0 0 0 0</inkml:trace>
  <inkml:trace contextRef="#ctx0" brushRef="#br0" timeOffset="152620.47">21422 9551 2048 0,'0'0'0'0,"-12"43"0"16,12-43 0-16,-20 66 0 0,20-66 0 15,-28 72 0-15,28-72 0 0,-33 75 0 0,33-75 0 16,-41 72 0-16,41-72 0 0,-35 56 0 15,35-56 0-15,-23 37 0 0</inkml:trace>
  <inkml:trace contextRef="#ctx0" brushRef="#br0" timeOffset="156874.09">15219 10001 2048 0,'0'0'0'0,"48"-7"0"15,-48 7 0-15,77-9 0 0,-77 9 0 0,91-11 0 16,-91 11 0-16,98-10 0 0,-98 10 0 16,103-8 0-16,-103 8 0 0,107-5 0 15,-107 5 0-15,110-1 0 0,-110 1 0 0,111-1 0 16,-111 1 0-16,112-2 0 0,-112 2 0 16,110-3 0-16,-110 3 0 0,108-5 0 15,-108 5 0-15,112-5 0 0,-112 5 0 0,113-6 0 16,-113 6 0-16,116-6 0 0,-116 6 0 15,122-4 0-15,-122 4 0 0,122-1 0 16,-122 1 0-16,122 0 0 0,-122 0 0 0,122-3 0 16,-122 3 0-16,124-2 0 0,-124 2 0 15,121-1 0-15,-121 1 0 0,115-1 0 16,-115 1 0-16,108 0 0 0,-108 0 0 0,101 2 0 16,-101-2 0-16,96 0 0 0,-96 0 0 15,85-1 0-15,-85 1 0 0,79-1 0 0,-79 1 0 16,68-4 0-16,-68 4 0 0,57-10 0 15,-57 10 0-15,41-13 0 0</inkml:trace>
  <inkml:trace contextRef="#ctx0" brushRef="#br0" timeOffset="161011.03">14749 9456 2048 0,'0'0'0'0,"8"34"0"15,-8-34 0-15,8 47 0 0,-8-47 0 16,1 50 0-16,-1-50 0 0,-13 42 0 15,13-42 0-15,-18 38 0 0,18-38 0 0,-22 29 0 16,22-29 0-16,-31 26 0 0,31-26 0 16,-40 19 0-16,40-19 0 0,-47 11 0 15,47-11 0-15,-53 6 0 0,53-6 0 0,-63-2 0 16,63 2 0-16,-64-8 0 0,64 8 0 16,-70-15 0-16,70 15 0 0,-77-20 0 0,77 20 0 15,-79-26 0-15,79 26 0 0,-85-34 0 16,85 34 0-16,-89-42 0 0,89 42 0 15,-95-50 0-15,95 50 0 0,-101-54 0 0,101 54 0 16,-105-62 0-16,105 62 0 0,-112-67 0 16,112 67 0-16,-117-67 0 0,117 67 0 15,-119-72 0-15,119 72 0 0,-115-76 0 0,115 76 0 16,-118-81 0-16,118 81 0 0,-123-82 0 16,123 82 0-16,-123-87 0 0,123 87 0 15,-126-95 0-15,126 95 0 0,-129-94 0 0,129 94 0 16,-130-95 0-16,130 95 0 0,-135-97 0 15,135 97 0-15,-137-99 0 0,137 99 0 16,-136-100 0-16,136 100 0 0,-140-97 0 0,140 97 0 16,-141-97 0-16,141 97 0 0,-139-96 0 15,139 96 0-15,-136-94 0 0,136 94 0 16,-131-91 0-16,131 91 0 0,-129-90 0 0,129 90 0 16,-125-89 0-16,125 89 0 0,-123-90 0 15,123 90 0-15,-120-89 0 0,120 89 0 0,-117-89 0 16,117 89 0-16,-114-90 0 0,114 90 0 15,-108-84 0-15,108 84 0 0,-107-81 0 16,107 81 0-16,-105-78 0 0,105 78 0 16,-99-79 0-16,99 79 0 0,-94-77 0 0,94 77 0 15,-93-79 0-15,93 79 0 0,-91-76 0 16,91 76 0-16,-88-75 0 0,88 75 0 16,-84-74 0-16,84 74 0 0,-86-72 0 0,86 72 0 15,-82-71 0-15,82 71 0 0,-78-68 0 16,78 68 0-16,-76-65 0 0,76 65 0 15,-73-63 0-15,73 63 0 0,-71-58 0 0,71 58 0 16,-69-57 0-16,69 57 0 0,-63-56 0 16,63 56 0-16,-60-51 0 0,60 51 0 0,-56-47 0 15,56 47 0-15,-54-43 0 0,54 43 0 16,-50-35 0-16,50 35 0 0,-44-29 0 16,44 29 0-16,-39-25 0 0,39 25 0 0,-34-20 0 15,34 20 0-15,-27-12 0 0,27 12 0 16,-24-6 0-16,24 6 0 0,-27-4 0 15,27 4 0-15,-23 3 0 0,23-3 0 16,-19 6 0-16,19-6 0 0,-14 9 0 0,14-9 0 16,-13 14 0-16,13-14 0 0,-10 18 0 15,10-18 0-15,-7 21 0 0,7-21 0 0,-4 21 0 16,4-21 0-16,-4 21 0 0,4-21 0 16,-5 18 0-16,5-18 0 0,-6 17 0 0,6-17 0 15,-9 12 0-15,9-12 0 0,-15 8 0 16,15-8 0-16,-15 2 0 0,15-2 0 15,-17 0 0-15,17 0 0 0,-17-4 0 16,17 4 0-16,-20-6 0 0,20 6 0 0,-21-13 0 16,21 13 0-16,-21-15 0 0,21 15 0 15,-23-18 0-15,23 18 0 0,-20-18 0 16,20 18 0-16,-14-19 0 0,14 19 0 0,-13-21 0 16,13 21 0-16,-11-20 0 0,11 20 0 15,-7-23 0-15,7 23 0 0,-4-21 0 0,4 21 0 16,5-22 0-16,-5 22 0 0,14-20 0 15,-14 20 0-15,21-19 0 0,-21 19 0 16,28-17 0-16,-28 17 0 0,38-13 0 16,-38 13 0-16,45-6 0 0,-45 6 0 0,48-4 0 15,-48 4 0-15,54 0 0 0,-54 0 0 16,54 1 0-16,-54-1 0 0,49 5 0 0,-49-5 0 16,40 10 0-16,-40-10 0 0,26 14 0 15,-26-14 0-15,6 20 0 0,-6-20 0 16,-22 25 0-16,22-25 0 0,-53 28 0 0,53-28 0 15,-82 23 0-15,82-23 0 0,-111 21 0 16,111-21 0-16,-98 15 0 0</inkml:trace>
  <inkml:trace contextRef="#ctx0" brushRef="#br0" timeOffset="176042.85">15873 10597 2048 0,'0'0'0'16,"-22"-3"0"-16,22 3 0 0,-39 0 0 15,39 0 0-15,-48 5 0 0,48-5 0 0,-55 9 0 16,55-9 0-16,-60 15 0 0,60-15 0 16,-63 22 0-16,63-22 0 0,-67 27 0 15,67-27 0-15,-66 32 0 0,66-32 0 0,-62 32 0 16,62-32 0-16,-58 33 0 0,58-33 0 15,-56 38 0-15,56-38 0 0,-47 40 0 0,47-40 0 16,-40 43 0-16,40-43 0 0,-31 42 0 16,31-42 0-16,-16 44 0 0,16-44 0 15,-3 43 0-15,3-43 0 0,12 45 0 16,-12-45 0-16,27 43 0 0,-27-43 0 0,43 36 0 16,-43-36 0-16,57 32 0 0,-57-32 0 15,68 24 0-15,-68-24 0 0,78 18 0 0,-78-18 0 16,82 12 0-16,-82-12 0 0,83 8 0 15,-83-8 0-15,83 2 0 0,-83-2 0 16,75-3 0-16,-75 3 0 0,71-10 0 0,-71 10 0 16,55-20 0-16,-55 20 0 0,41-17 0 15</inkml:trace>
  <inkml:trace contextRef="#ctx0" brushRef="#br0" timeOffset="176327.09">15034 10818 2048 0,'0'0'0'16,"32"8"0"-16,-32-8 0 0,56 10 0 0,-56-10 0 16,69 7 0-16,-69-7 0 0,79 3 0 15,-79-3 0-15,87 1 0 0,-87-1 0 16,91-2 0-16,-91 2 0 0,94-6 0 0,-94 6 0 16,74-6 0-16,-74 6 0 0,50-5 0 15</inkml:trace>
  <inkml:trace contextRef="#ctx0" brushRef="#br0" timeOffset="176944.44">16335 10673 2048 0,'0'0'0'0,"2"48"0"0,-2-48 0 16,7 62 0-16,-7-62 0 0,8 67 0 0,-8-67 0 16,12 61 0-16,-12-61 0 0,16 52 0 15,-16-52 0-15,17 48 0 0,-17-48 0 16,22 42 0-16,-22-42 0 0,25 33 0 0,-25-33 0 15,24 28 0-15,-24-28 0 0,19 21 0 16,-19-21 0-16,15 15 0 0,-15-15 0 16,9 11 0-16,-9-11 0 0,0 0 0 0,0 0 0 15,0 0 0-15,0 0 0 0,-3-3 0 16,3 3 0-16,-12-15 0 0,12 15 0 0,-23-22 0 16,23 22 0-16,-30-27 0 0,30 27 0 15,-39-28 0-15,39 28 0 0,-46-26 0 16,46 26 0-16,-53-25 0 0,53 25 0 0,-56-23 0 15,56 23 0-15,-59-23 0 0,59 23 0 16,-60-20 0-16,60 20 0 0,-61-14 0 16,61 14 0-16,-61-9 0 0,61 9 0 0,-60-5 0 15,60 5 0-15,-54 4 0 0,54-4 0 16,-51 6 0-16,51-6 0 0,-42 9 0 16,42-9 0-16,-36 15 0 0,36-15 0 0,-29 17 0 15,29-17 0-15,-19 21 0 0,19-21 0 16,-10 25 0-16,10-25 0 0,1 27 0 15,-1-27 0-15,11 28 0 0,-11-28 0 0,25 24 0 16,-25-24 0-16,37 26 0 0,-37-26 0 16,50 24 0-16,-50-24 0 0,59 20 0 0,-59-20 0 15,67 16 0-15,-67-16 0 0,75 13 0 16,-75-13 0-16,60 7 0 0,-60-7 0 16,40 4 0-16</inkml:trace>
  <inkml:trace contextRef="#ctx0" brushRef="#br0" timeOffset="177527.88">16814 10937 2048 0,'0'0'0'16,"0"0"0"-16,0 0 0 0,-27 0 0 0,27 0 0 16,-37 2 0-16,37-2 0 0,-42 9 0 15,42-9 0-15,-41 12 0 0,41-12 0 0,-38 19 0 16,38-19 0-16,-34 22 0 0,34-22 0 16,-29 27 0-16,29-27 0 0,-20 29 0 15,20-29 0-15,-13 29 0 0,13-29 0 0,-6 28 0 16,6-28 0-16,2 26 0 0,-2-26 0 15,11 22 0-15,-11-22 0 0,17 19 0 0,-17-19 0 16,24 16 0-16,-24-16 0 0,28 7 0 16,-28-7 0-16,30 2 0 0,-30-2 0 15,32-4 0-15,-32 4 0 0,31-6 0 16,-31 6 0-16,29-11 0 0,-29 11 0 0,27-14 0 16,-27 14 0-16,23-19 0 0,-23 19 0 15,20-22 0-15,-20 22 0 0,18-23 0 0,-18 23 0 16,15-25 0-16,-15 25 0 0,12-22 0 15,-12 22 0-15,10-17 0 0,-10 17 0 16,9-14 0-16,-9 14 0 0,5-10 0 0,-5 10 0 16,0 0 0-16,0 0 0 0,0 0 0 15,0 0 0-15,0 0 0 0,0 0 0 16,2 6 0-16,-2-6 0 0,1 18 0 0,-1-18 0 16,0 23 0-16,0-23 0 0,4 27 0 15,-4-27 0-15,10 28 0 0,-10-28 0 16,16 27 0-16,-16-27 0 0,23 28 0 0,-23-28 0 15,32 26 0-15,-32-26 0 0,37 23 0 16,-37-23 0-16,40 15 0 0,-40-15 0 0,32 10 0 16,-32-10 0-16,23 7 0 0</inkml:trace>
  <inkml:trace contextRef="#ctx0" brushRef="#br0" timeOffset="178179.15">17476 10699 2048 0,'0'0'0'0,"0"0"0"0,0 0 0 0,0 0 0 16,0 0 0-16,5 28 0 0,-5-28 0 16,9 42 0-16,-9-42 0 0,10 47 0 0,-10-47 0 15,12 41 0-15,-12-41 0 0,13 37 0 16,-13-37 0-16,12 36 0 0,-12-36 0 0,16 32 0 16,-16-32 0-16,18 31 0 15,-18-31 0-15,17 26 0 0,-17-26 0 0,17 24 0 16,-17-24 0-16,12 17 0 0,-12-17 0 0,9 11 0 15,-9-11 0-15,0 0 0 0,0 0 0 16,0 0 0-16,0 0 0 0,0 0 0 16,0 0 0-16,-2-5 0 0,2 5 0 0,-12-13 0 15,12 13 0-15,-22-19 0 0,22 19 0 16,-26-18 0-16,26 18 0 0,-36-19 0 16,36 19 0-16,-37-21 0 0,37 21 0 15,-48-21 0-15,48 21 0 0,-50-16 0 0,50 16 0 16,-55-10 0-16,55 10 0 0,-55-5 0 15,55 5 0-15,-55 5 0 0,55-5 0 0,-56 12 0 16,56-12 0-16,-54 19 0 0,54-19 0 16,-47 23 0-16,47-23 0 0,-41 27 0 15,41-27 0-15,-31 27 0 0,31-27 0 0,-20 27 0 16,20-27 0-16,-6 28 0 0,6-28 0 16,4 26 0-16,-4-26 0 0,13 26 0 15,-13-26 0-15,26 26 0 0,-26-26 0 0,37 24 0 16,-37-24 0-16,49 21 0 0,-49-21 0 15,60 15 0-15,-60-15 0 0,66 12 0 16,7-11 0-16,-73-1 0 0,75-4 0 16,-75 4 0-16,78-10 0 0,-78 10 0 15,62-9 0-15,-62 9 0 0,41-6 0 0</inkml:trace>
  <inkml:trace contextRef="#ctx0" brushRef="#br0" timeOffset="178529.21">18417 10861 2048 0,'0'0'0'0,"0"0"0"16,0 0 0-16,0 0 0 0,0 0 0 15,35 4 0-15,-35-4 0 0,59 3 0 0,-59-3 0 16,67 2 0-16,-67-2 0 0,68-1 0 15,-68 1 0-15,64 0 0 0,-64 0 0 16,56 0 0-16,-56 0 0 0,43 0 0 0,-43 0 0 16,28 0 0-16</inkml:trace>
  <inkml:trace contextRef="#ctx0" brushRef="#br0" timeOffset="178781.54">18350 11005 2048 0,'0'0'0'0,"0"0"0"16,0 0 0-16,0 0 0 0,0 0 0 15,0 0 0-15,0 0 0 0,35 12 0 16,-35-12 0-16,60 16 0 0,-60-16 0 0,76 11 0 15,-76-11 0-15,90 13 0 0,-90-13 0 16,100 12 0-16,-100-12 0 0,107 10 0 16,-107-10 0-16,87 6 0 0,-87-6 0 0,59 4 0 15</inkml:trace>
  <inkml:trace contextRef="#ctx0" brushRef="#br0" timeOffset="179229.34">19634 10640 2048 0,'0'0'0'15,"31"-1"0"-15,-31 1 0 0,52-4 0 16,-52 4 0-16,64-5 0 0,-64 5 0 0,70-3 0 16,-70 3 0-16,74-1 0 0,-74 1 0 15,74-1 0-15,-74 1 0 0,72 2 0 16,-72-2 0-16,68 2 0 0,-68-2 0 0,60 0 0 16,-60 0 0-16,47-3 0 0,-47 3 0 15,32-7 0-15,-32 7 0 0,22-8 0 16,-22 8 0-16,12-5 0 0</inkml:trace>
  <inkml:trace contextRef="#ctx0" brushRef="#br0" timeOffset="179846.68">19768 10546 2048 0,'0'0'0'16,"0"0"0"-16,0 0 0 0,-17 21 0 0,17-21 0 15,-24 32 0-15,24-32 0 0,-29 36 0 16,29-36 0-16,-27 34 0 0,27-34 0 16,-29 34 0-16,29-34 0 0,-27 32 0 0,27-32 0 15,-25 30 0-15,25-30 0 0,-24 25 0 16,24-25 0-16,-20 26 0 0,20-26 0 16,-15 20 0-16,15-20 0 0,-11 18 0 0,11-18 0 15,-8 14 0-15,8-14 0 0,-6 10 0 16,6-10 0-16,-1 11 0 0,1-11 0 15,7 7 0-15,-7-7 0 0,14 7 0 0,-14-7 0 16,20 5 0-16,-20-5 0 0,30 3 0 16,-30-3 0-16,35-3 0 0,-35 3 0 0,41-5 0 15,-41 5 0-15,48-6 0 0,-48 6 0 16,54-6 0-16,-54 6 0 0,57-4 0 16,-57 4 0-16,62 0 0 0,-62 0 0 0,65 4 0 15,-65-4 0-15,67 8 0 0,-67-8 0 16,69 13 0-16,-69-13 0 0,69 17 0 15,-69-17 0-15,69 24 0 0,-69-24 0 0,65 28 0 16,-65-28 0-16,56 33 0 0,-56-33 0 16,47 36 0-16,-47-36 0 0,36 39 0 15,-36-39 0-15,24 36 0 0,-24-36 0 0,14 36 0 16,-14-36 0-16,3 36 0 0,-3-36 0 16,-6 33 0-16,6-33 0 0,-18 31 0 15,18-31 0-15,-28 24 0 0,28-24 0 0,-39 16 0 16,39-16 0-16,-47 11 0 0,47-11 0 15,-55 7 0-15,55-7 0 0,-58 0 0 16,58 0 0-16,-58-1 0 0,58 1 0 0,-59-5 0 16,59 5 0-16,-54-11 0 0,54 11 0 15,-50-13 0-15,50 13 0 0,-39-16 0 16,39 16 0-16,-30-18 0 0,30 18 0 0,-18-24 0 16,18 24 0-16,-7-26 0 0,7 26 0 15,-3-19 0-15,3 19 0 0,-1-14 0 16</inkml:trace>
  <inkml:trace contextRef="#ctx0" brushRef="#br0" timeOffset="180464.04">20691 10793 2048 0,'0'0'0'15,"0"0"0"-15,0 0 0 0,0 0 0 16,0 0 0-16,0 0 0 0,0 0 0 16,0 0 0-16,0 0 0 0,-16 24 0 0,16-24 0 15,-22 36 0-15,22-36 0 0,-24 41 0 16,24-41 0-16,-22 45 0 0,22-45 0 0,-15 48 0 16,15-48 0-16,-11 49 0 0,11-49 0 15,-4 47 0-15,4-47 0 0,3 47 0 16,-3-47 0-16,15 47 0 0,-15-47 0 0,25 46 0 15,-25-46 0-15,35 43 0 0,-35-43 0 16,43 38 0-16,-43-38 0 0,52 33 0 0,-52-33 0 16,56 26 0-16,-56-26 0 0,58 16 0 15,-58-16 0-15,59 7 0 0,-59-7 0 16,53 0 0-16,-53 0 0 0,53-7 0 16,-53 7 0-16,45-14 0 0,-45 14 0 0,40-21 0 15,-40 21 0-15,35-30 0 0,-35 30 0 16,30-36 0-16,-30 36 0 0,26-41 0 15,-26 41 0-15,15-44 0 0,-15 44 0 0,7-49 0 16,-7 49 0-16,-3-47 0 0,3 47 0 16,-9-51 0-16,9 51 0 0,-17-46 0 15,17 46 0-15,-24-42 0 0,24 42 0 0,-31-39 0 16,31 39 0-16,-39-34 0 0,39 34 0 16,-40-30 0-16,40 30 0 0,-44-25 0 15,44 25 0-15,-47-18 0 0,47 18 0 0,-45-11 0 16,45 11 0-16,-44-5 0 0,44 5 0 15,-40 0 0-15,40 0 0 0,-35 5 0 0,35-5 0 16,-29 10 0-16,29-10 0 0,-23 8 0 16,23-8 0-16,-11 10 0 0,11-10 0 0,0 0 0 15,0 0 0-15,8 6 0 0,-8-6 0 16,23 2 0-16,-23-2 0 0,36-1 0 16,-36 1 0-16,42-3 0 0,-42 3 0 0,34-5 0 15</inkml:trace>
  <inkml:trace contextRef="#ctx0" brushRef="#br0" timeOffset="180623.61">21455 10776 2048 0,'0'0'0'0,"0"0"0"0,0 0 0 0,0 0 0 16,0 0 0-16,0 0 0 0,0 0 0 15,0 0 0-15,0 0 0 0,0 0 0 16</inkml:trace>
  <inkml:trace contextRef="#ctx0" brushRef="#br0" timeOffset="180816.1">21548 11175 2048 0,'0'0'0'0,"-17"59"0"0,17-59 0 0,-24 84 0 16,24-84 0-16,-29 89 0 0,29-89 0 16,-30 85 0-16,30-85 0 0,-32 81 0 15,32-81 0-15,-34 78 0 0,34-78 0 16,-26 63 0-16,26-63 0 0,-18 40 0 0</inkml:trace>
  <inkml:trace contextRef="#ctx0" brushRef="#br0" timeOffset="187524.85">5476 5502 2048 0,'0'0'0'0,"0"0"0"15,0 0 0-15,32-2 0 0,-32 2 0 16,44-4 0-16,-44 4 0 0,48-5 0 0,-48 5 0 16,47-5 0-16,-47 5 0 0,43-5 0 15,-43 5 0-15,37-5 0 0,-37 5 0 0,34-3 0 16,-34 3 0-16,28-5 0 0,-28 5 0 15,23-4 0-15,-23 4 0 0,14-5 0 16,-14 5 0-16,7-6 0 0,-7 6 0 0,0 0 0 16,0 0 0-16,4-4 0 0</inkml:trace>
  <inkml:trace contextRef="#ctx0" brushRef="#br0" timeOffset="188205.62">5535 5493 2048 0,'0'0'0'0,"-6"25"0"0,6-25 0 0,-12 35 0 0,12-35 0 16,-8 35 0-16,8-35 0 0,-7 30 0 15,7-30 0-15,-9 29 0 0,9-29 0 0,-11 23 0 16,11-23 0-16,-9 21 0 0,9-21 0 15,-10 15 0-15,10-15 0 0,-9 11 0 16,9-11 0-16,0 0 0 0,0 0 0 0,0 0 0 16,0 0 0-16,0 0 0 0,0 0 0 15,0 0 0-15,0 0 0 0,0 0 0 16,0 0 0-16,3 6 0 0,-3-6 0 0,11-3 0 16,-11 3 0-16,16-6 0 0,-16 6 0 15,17-11 0-15,-17 11 0 0,18-12 0 16,-18 12 0-16,24-13 0 0,-24 13 0 0,24-9 0 15,-24 9 0-15,24-11 0 0,-24 11 0 16,26-10 0-16,-26 10 0 0,27-7 0 0,-27 7 0 16,29-5 0-16,-29 5 0 0,29 2 0 15,-29-2 0-15,28 4 0 0,-28-4 0 16,30 8 0-16,-30-8 0 0,24 14 0 0,-24-14 0 16,17 17 0-16,-17-17 0 0,15 18 0 15,-15-18 0-15,9 19 0 0,-9-19 0 0,3 21 0 16,-3-21 0-16,0 22 0 0,0-22 0 15,-6 22 0-15,6-22 0 0,-12 21 0 16,12-21 0-16,-15 19 0 0,15-19 0 0,-19 19 0 16,19-19 0-16,-22 16 0 0,22-16 0 15,-27 12 0-15,27-12 0 0,-29 11 0 16,29-11 0-16,-30 6 0 0,30-6 0 0,-32 6 0 16,32-6 0-16,-30 5 0 0,30-5 0 15,-30 1 0-15,30-1 0 0,-27-3 0 16,27 3 0-16,-28-8 0 0,28 8 0 0,-22-13 0 15,22 13 0-15,-15-14 0 0,15 14 0 16,-9-18 0-16,9 18 0 0,-1-19 0 16,1 19 0-16,4-21 0 0,-4 21 0 0,12-22 0 15,-12 22 0-15,19-22 0 0,-19 22 0 16,26-23 0-16,-26 23 0 0,23-18 0 16,-23 18 0-16,15-12 0 0</inkml:trace>
  <inkml:trace contextRef="#ctx0" brushRef="#br0" timeOffset="188639.46">5912 5509 2048 0,'0'0'0'0,"0"0"0"16,0 0 0-16,0 0 0 0,0 0 0 16,0 0 0-16,0 0 0 0,0 0 0 15,0 0 0-15,0 25 0 0,0-25 0 0,-3 37 0 16,3-37 0-16,-1 41 0 0,1-41 0 15,0 40 0-15,0-40 0 0,3 39 0 0,-3-39 0 16,6 38 0-16,-6-38 0 0,8 33 0 16,-8-33 0-16,10 32 0 0,-10-32 0 0,14 27 0 15,-14-27 0-15,18 24 0 16,-18-24 0-16,17 18 0 0,-17-18 0 0,24 12 0 16,-24-12 0-16,31 7 0 0,-31-7 0 0,34 0 0 15,-34 0 0-15,37-4 0 0,-37 4 0 16,38-10 0-16,-38 10 0 0,35-16 0 15,-35 16 0-15,30-21 0 0,-30 21 0 0,27-26 0 16,-27 26 0-16,18-27 0 0,-18 27 0 16,16-28 0-16,-16 28 0 0,10-30 0 15,-10 30 0-15,4-29 0 0,-4 29 0 16,0-25 0-16,0 25 0 0,-4-26 0 0,4 26 0 16,-12-24 0-16,12 24 0 0,-19-20 0 15,19 20 0-15,-28-14 0 0,28 14 0 0,-40-9 0 16,40 9 0-16,-55-7 0 0,55 7 0 15,-61-4 0-15,61 4 0 0,-64-3 0 0,64 3 0 16,-50-3 0-16</inkml:trace>
  <inkml:trace contextRef="#ctx0" brushRef="#br0" timeOffset="-180312.1">15060 12282 2048 0,'0'0'0'0,"0"0"0"15,0 0 0-15,24 0 0 0,-24 0 0 16,40 0 0-16,-40 0 0 0,47 0 0 0,-47 0 0 15,51 0 0-15,-51 0 0 0,55 0 0 16,-55 0 0-16,55-2 0 0,-55 2 0 0,55-1 0 16,-55 1 0-16,52 0 0 15,-52 0 0-15,50-1 0 0,-50 1 0 0,36-2 0 0,-36 2 0 16,25 0 0-16</inkml:trace>
  <inkml:trace contextRef="#ctx0" brushRef="#br0" timeOffset="-179863.3">15034 12291 2048 0,'0'0'0'15,"-9"24"0"-15,9-24 0 0,-10 38 0 16,10-38 0-16,-13 42 0 0,13-42 0 0,-12 43 0 16,12-43 0-16,-13 41 0 0,13-41 0 15,-12 44 0-15,12-44 0 0,-12 45 0 16,12-45 0-16,-8 43 0 0,8-43 0 0,-8 45 0 16,8-45 0-16,-7 44 0 0,7-44 0 15,-8 41 0-15,8-41 0 0,-6 42 0 16,6-42 0-16,-3 40 0 0,3-40 0 0,-1 38 0 15,1-38 0-15,1 35 0 0,-1-35 0 16,5 31 0-16,-5-31 0 0,10 28 0 16,-10-28 0-16,12 26 0 0,-12-26 0 0,17 24 0 15,-17-24 0-15,23 21 0 0,-23-21 0 16,30 18 0-16,-30-18 0 0,36 17 0 16,-36-17 0-16,39 16 0 0,-39-16 0 0,44 16 0 15,-44-16 0-15,50 16 0 0,-50-16 0 16,53 18 0-16,-53-18 0 0,53 14 0 0,-53-14 0 15,53 13 0-15,-53-13 0 0,47 10 0 16,-47-10 0-16,36 5 0 0</inkml:trace>
  <inkml:trace contextRef="#ctx0" brushRef="#br0" timeOffset="-175425.16">15539 12843 2048 0,'0'0'0'0,"0"0"0"16,0 0 0-16,18 19 0 0,-18-19 0 15,25 34 0-15,-25-34 0 0,30 43 0 16,-30-43 0-16,24 50 0 0,-24-50 0 0,20 56 0 16,-20-56 0-16,16 64 0 0,-16-64 0 15,5 69 0-15,-5-69 0 0,1 72 0 16,-1-72 0-16,0 73 0 0,0-73 0 0,-6 71 0 15,6-71 0-15,-6 68 0 0,6-68 0 16,-8 64 0-16,8-64 0 0,-4 61 0 16,4-61 0-16,-4 55 0 0,4-55 0 0,-2 47 0 15,2-47 0-15,0 37 0 0,0-37 0 16,0 27 0-16,0-27 0 0,0 15 0 0</inkml:trace>
  <inkml:trace contextRef="#ctx0" brushRef="#br0" timeOffset="-174858.68">15160 12614 2048 0,'0'0'0'0,"0"0"0"15,0 0 0-15,0 0 0 0,0 0 0 16,0 0 0-16,0 0 0 0,31-9 0 0,-31 9 0 15,47-10 0-15,-47 10 0 0,59-5 0 16,-59 5 0-16,63-1 0 0,-63 1 0 0,65 5 0 16,-65-5 0-16,64 9 0 0,-64-9 0 15,63 13 0-15,-63-13 0 0,59 12 0 16,-59-12 0-16,54 16 0 0,-54-16 0 0,44 20 0 16,-44-20 0-16,35 22 0 0,-35-22 0 15,29 25 0-15,-29-25 0 0,23 24 0 16,-23-24 0-16,10 27 0 0,-10-27 0 0,-2 28 0 15,2-28 0-15,-11 26 0 0,11-26 0 16,-23 28 0-16,23-28 0 0,-33 25 0 16,33-25 0-16,-41 22 0 0,41-22 0 0,-45 20 0 15,45-20 0-15,-45 15 0 0,45-15 0 16,-46 11 0-16,46-11 0 0,-40 10 0 0,40-10 0 16,-34 7 0-16,34-7 0 0,-30 5 0 15,30-5 0-15,-23-1 0 0,23 1 0 16,-16-4 0-16,16 4 0 0,-10-10 0 0,10 10 0 15,0-13 0-15,0 13 0 0,4-13 0 16,-4 13 0-16,5-9 0 0</inkml:trace>
  <inkml:trace contextRef="#ctx0" brushRef="#br0" timeOffset="-174237.33">16201 12758 2048 0,'0'0'0'16,"-11"-25"0"-16,11 25 0 0,-22-33 0 16,22 33 0-16,-32-32 0 0,32 32 0 15,-35-23 0-15,35 23 0 0,-42-13 0 0,42 13 0 16,-44 0 0-16,44 0 0 0,-43 7 0 15,43-7 0-15,-44 15 0 0,44-15 0 0,-37 20 0 16,37-20 0-16,-35 28 0 0,35-28 0 16,-25 27 0-16,25-27 0 0,-16 29 0 15,16-29 0-15,-8 32 0 0,8-32 0 16,5 28 0-16,-5-28 0 0,15 25 0 0,-15-25 0 16,22 23 0-16,-22-23 0 0,30 17 0 15,-30-17 0-15,37 13 0 0,-37-13 0 0,43 5 0 16,-43-5 0-16,44 2 0 0,-44-2 0 15,46-3 0-15,-46 3 0 0,45-7 0 0,-45 7 0 16,40-13 0-16,-40 13 0 0,41-15 0 16,-41 15 0-16,34-24 0 0,-34 24 0 15,29-29 0-15,-29 29 0 0,24-28 0 0,-24 28 0 16,19-30 0-16,-19 30 0 0,11-28 0 16,-11 28 0-16,6-24 0 0,-6 24 0 0,2-19 0 15,-2 19 0-15,-2-15 0 16,2 15 0-16,0 0 0 0,0 0 0 0,-3-8 0 15,3 8 0-15,-4 0 0 0,4 0 0 16,-8 8 0-16,8-8 0 0,-10 18 0 0,10-18 0 16,-7 28 0-16,7-28 0 0,-5 35 0 15,5-35 0-15,-1 41 0 0,1-41 0 16,2 43 0-16,-2-43 0 0,9 42 0 0,-9-42 0 16,17 40 0-16,-17-40 0 0,23 40 0 15,-23-40 0-15,24 35 0 0,-24-35 0 0,29 24 0 16,-29-24 0-16,32 18 0 0,-32-18 0 15,31 8 0-15,-31-8 0 0,25 2 0 16,-25-2 0-16,16 0 0 0</inkml:trace>
  <inkml:trace contextRef="#ctx0" brushRef="#br0" timeOffset="-173907.22">16596 12478 2048 0,'0'0'0'0,"0"0"0"0,0 0 0 16,0 0 0-16,0 0 0 0,0 0 0 0,0 0 0 16,-8 24 0-16,8-24 0 0,-14 38 0 15,14-38 0-15,-12 46 0 0,12-46 0 16,-11 47 0-16,11-47 0 0,-10 50 0 0,10-50 0 15,-9 46 0-15,9-46 0 0,-5 45 0 16,5-45 0-16,-3 42 0 0,3-42 0 16,1 41 0-16,-1-41 0 0,5 39 0 0,-5-39 0 15,13 40 0-15,-13-40 0 0,24 37 0 16,-24-37 0-16,34 29 0 0,-34-29 0 16,43 22 0-16,-43-22 0 0,40 15 0 0,-40-15 0 15,27 8 0-15</inkml:trace>
  <inkml:trace contextRef="#ctx0" brushRef="#br0" timeOffset="-173372.63">17049 12750 2048 0,'0'0'0'0,"0"0"0"0,0 0 0 16,-19-13 0-16,19 13 0 0,-33-12 0 15,33 12 0-15,-40-6 0 0,40 6 0 0,-44 1 0 16,44-1 0-16,-43 8 0 0,43-8 0 16,-41 14 0-16,41-14 0 0,-32 19 0 0,32-19 0 15,-30 23 0-15,30-23 0 0,-22 26 0 16,22-26 0-16,-16 28 0 0,16-28 0 16,-8 29 0-16,8-29 0 0,-1 27 0 15,1-27 0-15,4 27 0 0,-4-27 0 0,12 23 0 16,-12-23 0-16,21 23 0 0,-21-23 0 15,24 15 0-15,-24-15 0 0,28 13 0 0,-28-13 0 16,31 6 0-16,-31-6 0 0,34 1 0 16,-34-1 0-16,31-4 0 0,-31 4 0 15,31-11 0-15,-31 11 0 0,28-15 0 16,-28 15 0-16,23-16 0 0,-23 16 0 0,20-17 0 16,-20 17 0-16,15-15 0 0,-15 15 0 15,11-11 0-15,-11 11 0 0,7-9 0 0,-7 9 0 16,3-8 0-16,-3 8 0 0,0 0 0 15,0 0 0-15,0 0 0 0,0 0 0 16,0 0 0-16,0 0 0 0,-1 7 0 0,1-7 0 16,-4 15 0-16,4-15 0 0,-4 25 0 15,4-25 0-15,-3 31 0 0,3-31 0 16,2 34 0-16,-2-34 0 0,4 33 0 0,-4-33 0 16,8 31 0-16,-8-31 0 0,12 26 0 15,-12-26 0-15,10 19 0 0,-10-19 0 16,14 9 0-16,-14-9 0 0,11 6 0 0,-11-6 0 15,7 2 0-15</inkml:trace>
  <inkml:trace contextRef="#ctx0" brushRef="#br0" timeOffset="-172772.25">17199 12537 2048 0,'0'0'0'0,"0"0"0"0,0 0 0 0,11 24 0 15,-11-24 0-15,15 38 0 0,-15-38 0 16,17 48 0-16,-17-48 0 0,11 54 0 16,-11-54 0-16,7 55 0 0,-7-55 0 0,3 54 0 15,-3-54 0-15,0 52 0 0,0-52 0 16,-3 49 0-16,3-49 0 0,-4 47 0 15,4-47 0-15,-3 40 0 0,3-40 0 0,-1 31 0 16,1-31 0-16,0 22 0 0,0-22 0 16,0 14 0-16,0-14 0 0,0 0 0 0,0 0 0 15,0 0 0-15,0 0 0 0,0 0 0 16,0 0 0-16,3-3 0 0,-3 3 0 0,6-15 0 16,-6 15 0-16,10-25 0 15,-10 25 0-15,15-29 0 0,-15 29 0 0,16-30 0 16,-16 30 0-16,18-28 0 0,-18 28 0 0,21-26 0 15,-21 26 0-15,23-23 0 0,-23 23 0 16,24-19 0-16,-24 19 0 0,24-13 0 16,-24 13 0-16,28-6 0 0,-28 6 0 15,27 3 0-15,-27-3 0 0,29 14 0 0,-29-14 0 16,28 19 0-16,-28-19 0 0,27 23 0 16,-27-23 0-16,27 24 0 0,-27-24 0 0,20 25 0 15,-20-25 0-15,12 25 0 0,-12-25 0 16,4 26 0-16,-4-26 0 0,-3 25 0 15,3-25 0-15,-8 22 0 0,8-22 0 0,-16 19 0 16,16-19 0-16,-22 17 0 0,22-17 0 16,-30 13 0-16,30-13 0 0,-35 8 0 15,35-8 0-15,-41 0 0 0,41 0 0 0,-44-5 0 16,44 5 0-16,-39-6 0 0,39 6 0 16,-33-12 0-16,33 12 0 0,-25-15 0 15,25 15 0-15,-17-12 0 0,17 12 0 0,-11-8 0 16</inkml:trace>
  <inkml:trace contextRef="#ctx0" brushRef="#br0" timeOffset="-172422.19">17753 12911 2048 0,'0'0'0'0,"7"25"0"0,-7-25 0 16,7 35 0-16,-7-35 0 0,6 34 0 16,-6-34 0-16,2 32 0 0,-2-32 0 0,-2 27 0 15,2-27 0-15,-7 18 0 0,7-18 0 16,-6 15 0-16,6-15 0 0,-8 11 0 0,8-11 0 16,-7 3 0-16,7-3 0 0,-5-3 0 15,5 3 0-15,-7-8 0 0,7 8 0 16,-7-16 0-16,7 16 0 0,-4-23 0 0,4 23 0 15,1-27 0-15,-1 27 0 0,7-31 0 16,-7 31 0-16,9-28 0 0,-9 28 0 16,14-24 0-16,-14 24 0 0,20-21 0 0,-20 21 0 15,23-14 0-15,-23 14 0 0,30-9 0 16,-30 9 0-16,38-7 0 0,-38 7 0 16,32-4 0-16,-32 4 0 0,23-3 0 0</inkml:trace>
  <inkml:trace contextRef="#ctx0" brushRef="#br0" timeOffset="-171938.48">18232 12903 2048 0,'0'0'0'16,"0"0"0"-16,0 0 0 0,0 0 0 16,0 0 0-16,2-14 0 0,-2 14 0 15,-1-18 0-15,1 18 0 0,-9-18 0 0,9 18 0 16,-19-14 0-16,19 14 0 0,-27-9 0 15,27 9 0-15,-34-2 0 0,34 2 0 0,-40 5 0 16,40-5 0-16,-40 14 0 0,40-14 0 16,-39 20 0-16,39-20 0 0,-31 22 0 0,31-22 0 15,-23 26 0-15,23-26 0 0,-17 29 0 16,17-29 0-16,-10 32 0 0,10-32 0 16,-2 28 0-16,2-28 0 0,6 28 0 15,-6-28 0-15,14 22 0 0,-14-22 0 0,20 18 0 16,-20-18 0-16,24 14 0 0,-24-14 0 15,24 10 0-15,-24-10 0 0,28 4 0 0,-28-4 0 16,28 0 0-16,-28 0 0 0,27-6 0 16,-27 6 0-16,26-12 0 0,-26 12 0 15,24-17 0-15,-24 17 0 0,17-20 0 16,-17 20 0-16,16-23 0 0,-16 23 0 0,9-21 0 16,-9 21 0-16,5-16 0 0,-5 16 0 15,3-9 0-15,-3 9 0 0,0 0 0 0,0 0 0 16,0 3 0-16,0-3 0 0,-1 14 0 15,1-14 0-15,3 26 0 0,-3-26 0 16,7 34 0-16,-7-34 0 0,12 37 0 0,-12-37 0 16,20 39 0-16,-20-39 0 0,28 37 0 15,-28-37 0-15,32 32 0 0,-32-32 0 16,28 23 0-16,-28-23 0 0,18 15 0 0</inkml:trace>
  <inkml:trace contextRef="#ctx0" brushRef="#br0" timeOffset="-171355.04">18425 12469 2048 0,'0'0'0'0,"22"7"0"15,-22-7 0-15,40 5 0 0,-40-5 0 16,51 5 0-16,-51-5 0 0,56 7 0 0,-56-7 0 16,62 8 0-16,-62-8 0 0,63 9 0 15,-63-9 0-15,63 12 0 0,-63-12 0 0,60 11 0 16,-60-11 0-16,50 13 0 15,-50-13 0-15,43 18 0 0,-43-18 0 0,34 22 0 16,-34-22 0-16,22 26 0 0,-22-26 0 0,14 32 0 16,-14-32 0-16,5 35 0 0,-5-35 0 15,-2 40 0-15,2-40 0 0,-5 40 0 16,5-40 0-16,-3 49 0 0,3-49 0 0,-1 50 0 16,1-50 0-16,3 58 0 0,-3-58 0 15,8 62 0-15,-8-62 0 0,13 61 0 16,-13-61 0-16,18 59 0 0,-18-59 0 0,21 57 0 15,-21-57 0-15,24 56 0 0,-24-56 0 16,22 50 0-16,-22-50 0 0,21 44 0 16,-21-44 0-16,19 40 0 0,-19-40 0 15,12 32 0-15,-12-32 0 0,3 28 0 0,-3-28 0 16,-8 22 0-16,8-22 0 0,-23 15 0 16,23-15 0-16,-38 8 0 0,38-8 0 0,-51-2 0 15,51 2 0-15,-60-7 0 0,60 7 0 16,-57-12 0-16,57 12 0 0,-56-14 0 0,56 14 0 15,-44-14 0-15,44 14 0 0,-31-11 0 16,31 11 0-16,-18-7 0 0</inkml:trace>
  <inkml:trace contextRef="#ctx0" brushRef="#br0" timeOffset="-170604.05">19902 12963 2048 0,'0'0'0'0,"-1"33"0"0,1-33 0 16,-3 54 0-16,3-54 0 0,-4 51 0 15,4-51 0-15,-3 44 0 0,3-44 0 16,-1 31 0-16,1-31 0 0,-1 20 0 0,1-20 0 16,0 11 0-16,0-11 0 0,0 0 0 15,0 0 0-15,0 0 0 0,0 0 0 0,0-5 0 16,0 5 0-16,-2-24 0 0,2 24 0 15,-3-34 0-15,3 34 0 0,-3-44 0 0,3 44 0 16,-10-55 0-16,10 55 0 0,-10-63 0 16,10 63 0-16,-6-59 0 0,6 59 0 15,-8-56 0-15,8 56 0 0,-7-51 0 0,7 51 0 16,-4-43 0-16,4 43 0 0,-1-34 0 16,1 34 0-16,2-27 0 0,-2 27 0 15,2-22 0-15,-2 22 0 0,4-13 0 16,-4 13 0-16,5-6 0 0,-5 6 0 0,13 2 0 15,-13-2 0-15,18 13 0 0,-18-13 0 16,21 27 0-16,-21-27 0 0,25 37 0 0,-25-37 0 16,31 43 0-16,-31-43 0 0,31 49 0 15,-31-49 0-15,37 52 0 0,-37-52 0 16,39 49 0-16,-39-49 0 0,46 48 0 0,-46-48 0 16,49 46 0-16,-49-46 0 0,48 44 0 15,-48-44 0-15,54 42 0 0,-54-42 0 16,59 38 0-16,-59-38 0 0,60 29 0 0,-60-29 0 15,59 21 0-15,-59-21 0 0,52 13 0 16,-52-13 0-16,49 4 0 0,-49-4 0 0,41-8 0 16,-41 8 0-16,32-17 0 0,-32 17 0 15,24-27 0-15,-24 27 0 0,15-37 0 16,-15 37 0-16,3-48 0 0,-3 48 0 16,-8-54 0-16,8 54 0 0,-15-57 0 0,15 57 0 15,-25-59 0-15,25 59 0 0,-30-58 0 16,30 58 0-16,-33-51 0 0,33 51 0 15,-32-44 0-15,32 44 0 0,-25-32 0 0,25 32 0 16,-15-20 0-16</inkml:trace>
  <inkml:trace contextRef="#ctx0" brushRef="#br0" timeOffset="-170187.17">20935 13082 2048 0,'0'0'0'0,"0"0"0"0,0 0 0 0,0 0 0 16,0 0 0-16,-9-18 0 0,9 18 0 16,-17-23 0-16,17 23 0 0,-28-20 0 15,28 20 0-15,-38-7 0 0,38 7 0 16,-47 3 0-16,47-3 0 0,-46 13 0 0,46-13 0 15,-41 19 0-15,41-19 0 0,-36 23 0 16,36-23 0-16,-26 32 0 0,26-32 0 0,-15 35 0 16,15-35 0-16,-4 37 0 0,4-37 0 15,10 38 0-15,-10-38 0 0,22 34 0 16,-22-34 0-16,31 31 0 0,-31-31 0 0,38 24 0 16,-38-24 0-16,40 13 0 0,-40-13 0 15,42 5 0-15,-42-5 0 0,38-5 0 0,-38 5 0 16,36-16 0-16,-36 16 0 0,31-28 0 15,-31 28 0-15,24-40 0 0,-24 40 0 0,14-50 0 16,-14 50 0-16,5-54 0 0,-5 54 0 16,-5-53 0-16,5 53 0 0,-19-46 0 15,19 46 0-15,-27-38 0 0,27 38 0 16,-22-25 0-16,22 25 0 0,-13-15 0 0</inkml:trace>
  <inkml:trace contextRef="#ctx0" brushRef="#br0" timeOffset="-169486.04">21161 13158 2048 0,'0'0'0'0,"-8"28"0"15,8-28 0-15,-13 36 0 0,13-36 0 16,-12 29 0-16,12-29 0 0,-10 19 0 16,10-19 0-16,-6 12 0 0,6-12 0 0,0 0 0 15,0 0 0-15,0 0 0 0,0 0 0 16,-2-4 0-16,2 4 0 0,4-17 0 16,-4 17 0-16,8-29 0 0,-8 29 0 0,13-39 0 15,-13 39 0-15,16-45 0 0,-16 45 0 16,19-44 0-16,-19 44 0 0,22-45 0 0,-22 45 0 15,22-39 0-15,-22 39 0 0,19-29 0 16,-19 29 0-16,16-19 0 0,-16 19 0 16,13-9 0-16,-13 9 0 0,16 3 0 15,-16-3 0-15,14 19 0 0,-14-19 0 0,13 34 0 16,-13-34 0-16,10 40 0 0,-10-40 0 16,7 47 0-16,-7-47 0 0,7 47 0 0,-7-47 0 15,9 43 0-15,-9-43 0 0,8 39 0 16,-8-39 0-16,9 31 0 0,-9-31 0 15,7 23 0-15,-7-23 0 0,5 16 0 0,-5-16 0 16,0 0 0-16,0 0 0 0,0 0 0 16,0 0 0-16,0 0 0 0,0 0 0 0,3-4 0 15,-3 4 0-15,3-22 0 0,-3 22 0 16,6-32 0-16,-6 32 0 0,11-43 0 16,-11 43 0-16,19-42 0 0,-19 42 0 0,22-37 0 15,-22 37 0-15,28-35 0 0,-28 35 0 16,31-28 0-16,-31 28 0 0,28-21 0 15,-28 21 0-15,26-17 0 0,-26 17 0 0,25-9 0 16,-25 9 0-16,22 1 0 0,-22-1 0 16,22 14 0-16,-22-14 0 0,20 25 0 15,-20-25 0-15,14 39 0 0,-14-39 0 16,12 46 0-16,-12-46 0 0,6 43 0 0,-6-43 0 16,3 42 0-16,-3-42 0 0,0 38 0 15,0-38 0-15,0 29 0 0,0-29 0 16,2 23 0-16,-2-23 0 0,9 12 0 0,-9-12 0 15,12-1 0-15,-12 1 0 0,10-6 0 16,-10 6 0-16,7-5 0 0</inkml:trace>
  <inkml:trace contextRef="#ctx0" brushRef="#br0" timeOffset="-168935.51">21849 12750 2048 0,'0'0'0'0,"0"0"0"15,0 0 0-15,0 0 0 0,0 0 0 16,0 0 0-16,0 0 0 0,0 0 0 0,0 0 0 16,9 33 0-16,-9-33 0 0,9 57 0 15,-9-57 0-15,7 65 0 0,-7-65 0 16,5 66 0-16,-5-66 0 0,5 63 0 0,-5-63 0 16,2 62 0-16,-2-62 0 0,2 55 0 15,-2-55 0-15,0 48 0 0,0-48 0 16,1 41 0-16,-1-41 0 0,2 36 0 0,-2-36 0 15,2 27 0-15,-2-27 0 0,4 21 0 16,-4-21 0-16,4 13 0 0,-4-13 0 0,0 0 0 16,0 0 0-16,5 2 0 0,-5-2 0 15,9-14 0-15,-9 14 0 0,11-22 0 16,-11 22 0-16,14-30 0 0,-14 30 0 0,19-31 0 16,-19 31 0-16,23-33 0 0,-23 33 0 15,22-33 0-15,-22 33 0 0,26-29 0 16,-26 29 0-16,28-26 0 0,-28 26 0 0,26-20 0 15,-26 20 0-15,28-13 0 0,-28 13 0 16,30-3 0-16,-30 3 0 0,33 9 0 16,-33-9 0-16,36 20 0 0,-36-20 0 15,34 27 0-15,-34-27 0 0,29 35 0 0,-29-35 0 16,21 36 0-16,-21-36 0 0,8 39 0 16,-8-39 0-16,-1 38 0 0,1-38 0 0,-11 39 0 15,11-39 0-15,-20 38 0 0,20-38 0 16,-27 35 0-16,27-35 0 0,-30 28 0 15,30-28 0-15,-29 19 0 0,29-19 0 0,-30 14 0 16,30-14 0-16,-29 6 0 0,29-6 0 16,-26-3 0-16,26 3 0 0,-21-13 0 15,21 13 0-15,-10-22 0 0,10 22 0 0,-5-19 0 16,5 19 0-16,-2-16 0 0</inkml:trace>
  <inkml:trace contextRef="#ctx0" brushRef="#br0" timeOffset="-168318.16">22462 13140 2048 0,'0'0'0'0,"-4"38"0"0,4-38 0 15,-10 50 0-15,10-50 0 0,-16 47 0 0,16-47 0 16,-15 33 0-16,15-33 0 0,-11 23 0 15,11-23 0-15,-8 15 0 0,8-15 0 16,-6 7 0-16,6-7 0 0,0 0 0 16,-1-6 0-16,1 6 0 0,3-20 0 15,-3 20 0-15,7-29 0 0,-7 29 0 16,12-37 0-16,-12 37 0 0,14-41 0 0,-14 41 0 16,19-38 0-16,-19 38 0 0,17-34 0 15,-17 34 0-15,13-22 0 0,-13 22 0 0,11-15 0 16,-11 15 0-16,9-8 0 0,-9 8 0 15,9-1 0-15,-9 1 0 0,14 6 0 16,-14-6 0-16,22 15 0 0,-22-15 0 16,25 18 0-16,-25-18 0 0,33 21 0 0,-33-21 0 15,37 17 0-15,-37-17 0 0,41 15 0 16,-41-15 0-16,47 13 0 0,-47-13 0 0,49 7 0 16,-49-7 0-16,48 0 0 0,-48 0 0 15,43-5 0-15,-43 5 0 0,41-6 0 16,-41 6 0-16,30-12 0 0,-30 12 0 0,21-12 0 15,-21 12 0-15,8-15 0 0,-8 15 0 16,-7-23 0-16,7 23 0 0,-19-19 0 16,19 19 0-16,-32-18 0 0,32 18 0 0,-42-13 0 15,42 13 0-15,-44-5 0 0,44 5 0 16,-47 2 0-16,47-2 0 0,-43 10 0 16,43-10 0-16,-37 19 0 0,37-19 0 0,-29 27 0 15,29-27 0-15,-20 38 0 0,20-38 0 16,-3 46 0-16,3-46 0 0,13 50 0 15,-13-50 0-15,30 51 0 0,-30-51 0 16,43 48 0-16,-43-48 0 0,54 36 0 0,-54-36 0 16,60 23 0-16,-60-23 0 0,65 10 0 15,-65-10 0-15,52 4 0 0,-52-4 0 0,37 0 0 16</inkml:trace>
  <inkml:trace contextRef="#ctx0" brushRef="#br0" timeOffset="-168134.65">23402 13175 2048 0,'0'0'0'0,"43"19"0"16,-43-19 0-16,60 24 0 0,-60-24 0 15,59 24 0-15,-59-24 0 0,56 16 0 0,-56-16 0 16,41 6 0-16</inkml:trace>
  <inkml:trace contextRef="#ctx0" brushRef="#br0" timeOffset="-167934.19">23359 13320 2048 0,'0'0'0'0,"29"27"0"16,-29-27 0-16,48 40 0 0,-48-40 0 15,61 43 0-15,-61-43 0 0,76 39 0 0,-76-39 0 16,85 29 0-16,-85-29 0 0,69 18 0 16</inkml:trace>
  <inkml:trace contextRef="#ctx0" brushRef="#br0" timeOffset="-166899.95">24258 12639 2048 0,'0'0'0'16,"0"0"0"-16,0 0 0 0,19 32 0 16,-19-32 0-16,25 52 0 0,-25-52 0 0,25 63 0 15,-25-63 0-15,21 68 0 0,-21-68 0 16,14 71 0-16,-14-71 0 0,8 70 0 16,-8-70 0-16,4 66 0 0,-4-66 0 0,0 58 0 15,0-58 0-15,-1 42 0 0</inkml:trace>
  <inkml:trace contextRef="#ctx0" brushRef="#br0" timeOffset="-166566.84">24467 12579 2048 0,'0'0'0'0,"0"0"0"0,0 0 0 15,0 0 0-15,0 0 0 0,5 30 0 0,-5-30 0 16,5 50 0-16,-5-50 0 0,6 62 0 15,-6-62 0-15,6 70 0 0,-6-70 0 0,2 75 0 16,-2-75 0-16,-2 74 0 0,2-74 0 16,-5 75 0-16,5-75 0 0,-5 68 0 0,5-68 0 15,-4 65 0-15,4-65 0 0,-2 49 0 16</inkml:trace>
  <inkml:trace contextRef="#ctx0" brushRef="#br0" timeOffset="-165532.61">25408 13039 2048 0,'0'0'0'0,"-1"-32"0"0,1 32 0 16,-6-44 0-16,6 44 0 0,-15-37 0 15,15 37 0-15,-18-26 0 0,18 26 0 0,-26-14 0 16,26 14 0-16,-38 4 0 0,38-4 0 15,-45 19 0-15,45-19 0 0,-50 31 0 16,50-31 0-16,-57 43 0 0,57-43 0 16,-57 53 0-16,57-53 0 0,-56 57 0 0,56-57 0 15,-48 64 0-15,48-64 0 0,-39 69 0 16,39-69 0-16,-28 77 0 0,28-77 0 0,-15 80 0 16,15-80 0-16,-1 81 0 0,1-81 0 15,9 82 0-15,-9-82 0 0,20 77 0 16,-20-77 0-16,30 71 0 0,-30-71 0 0,41 63 0 15,-41-63 0-15,51 51 0 0,-51-51 0 16,58 39 0-16,-58-39 0 0,63 27 0 16,-63-27 0-16,69 15 0 0,-69-15 0 0,70-2 0 15,-70 2 0-15,68-12 0 0,-68 12 0 16,63-22 0-16,-63 22 0 0,59-30 0 0,-59 30 0 16,53-36 0-16,-53 36 0 0,45-41 0 15,-45 41 0-15,40-45 0 0,-40 45 0 0,34-46 0 16,-34 46 0-16,27-47 0 0,-27 47 0 15,20-48 0-15,-20 48 0 0,15-48 0 16,-15 48 0-16,6-47 0 0,-6 47 0 0,0-42 0 16,0 42 0-16,-9-36 0 0,9 36 0 15,-16-32 0-15,16 32 0 0,-18-25 0 16,18 25 0-16,-25-18 0 0,25 18 0 16,-36-7 0-16,36 7 0 0,-44 5 0 0,44-5 0 15,-50 17 0-15,50-17 0 0,-54 25 0 16,54-25 0-16,-57 35 0 0,57-35 0 0,-52 42 0 15,52-42 0-15,-43 47 0 0,43-47 0 16,-38 51 0-16,38-51 0 0,-28 50 0 16,28-50 0-16,-17 50 0 0,17-50 0 0,-6 49 0 15,6-49 0-15,1 45 0 0,-1-45 0 16,8 37 0-16,-8-37 0 0,17 28 0 16,-17-28 0-16,23 20 0 0,-23-20 0 15,28 12 0-15,-28-12 0 0,31 3 0 0,-31-3 0 16,35-6 0-16,-35 6 0 0,36-16 0 15,-36 16 0-15,35-22 0 0,-35 22 0 0,35-30 0 16,-35 30 0-16,35-37 0 0,-35 37 0 16,34-38 0-16,-34 38 0 0,30-39 0 15,-30 39 0-15,26-36 0 0,-26 36 0 0,19-27 0 16,-19 27 0-16,16-26 0 0,-16 26 0 16,13-19 0-16,-13 19 0 0,8-15 0 15,-8 15 0-15,0 0 0 0,0 0 0 0,0 0 0 16,0 0 0-16,0 3 0 0,0-3 0 15,-5 16 0-15,5-16 0 0,-11 30 0 16,11-30 0-16,-11 43 0 0,11-43 0 0,-9 50 0 16,9-50 0-16,-2 50 0 0,2-50 0 15,3 51 0-15,-3-51 0 0,10 46 0 0,-10-46 0 16,20 40 0-16,-20-40 0 0,24 27 0 16,-24-27 0-16,30 11 0 0,-30-11 0 15,26 2 0-15</inkml:trace>
  <inkml:trace contextRef="#ctx0" brushRef="#br0" timeOffset="-164514.33">25970 13499 2048 0,'0'0'0'16,"0"0"0"-16,0 0 0 0,0 0 0 0,0 0 0 15,10 33 0-15,-10-33 0 0,13 54 0 16,-13-54 0-16,14 59 0 0,-14-59 0 0,12 60 0 16,-12-60 0-16,9 56 0 0,-9-56 0 15,5 47 0-15,-5-47 0 0,2 37 0 16,-2-37 0-16,-3 24 0 0,3-24 0 0,-3 15 0 16,3-15 0-16,0 0 0 0,0 0 0 15,0 0 0-15,0 0 0 0,-3-3 0 16,3 3 0-16,-3-16 0 0,3 16 0 0,-1-28 0 15,1 28 0-15,0-40 0 0,0 40 0 16,2-47 0-16,-2 47 0 0,6-52 0 0,-6 52 0 16,10-50 0-16,-10 50 0 0,14-49 0 15,-14 49 0-15,19-45 0 0,-19 45 0 16,25-42 0-16,-25 42 0 0,28-33 0 0,-28 33 0 16,33-25 0-16,-33 25 0 0,36-20 0 15,-36 20 0-15,34-18 0 0,-34 18 0 16,34-14 0-16,-34 14 0 0,28-7 0 0,-28 7 0 15,28 0 0-15,-28 0 0 0,23 12 0 16,-23-12 0-16,19 14 0 0,-19-14 0 16,15 18 0-16,-15-18 0 0,12 25 0 0,-12-25 0 15,8 35 0-15,-8-35 0 0,5 40 0 16,-5-40 0-16,2 44 0 0,-2-44 0 16,-6 43 0-16,6-43 0 0,-7 45 0 0,7-45 0 15,-7 43 0-15,7-43 0 0,-10 37 0 16,10-37 0-16,-11 31 0 0,11-31 0 15,-8 25 0-15,8-25 0 0,-8 16 0 0,8-16 0 16,-5 12 0-16,5-12 0 0,0 0 0 16,0 0 0-16,0 0 0 0,0 0 0 15,0-5 0-15,0 5 0 0,5-18 0 0,-5 18 0 16,9-30 0-16,-9 30 0 0,11-41 0 16,-11 41 0-16,16-44 0 0,-16 44 0 0,20-47 0 15,-20 47 0-15,27-48 0 0,-27 48 0 16,33-46 0-16,-33 46 0 0,33-41 0 15,-33 41 0-15,31-30 0 0,-31 30 0 16,28-20 0-16,-28 20 0 0,28-10 0 0,-28 10 0 16,26 3 0-16,-26-3 0 0,24 17 0 15,-24-17 0-15,20 29 0 0,-20-29 0 0,12 37 0 16,-12-37 0-16,3 48 0 0,-3-48 0 16,-4 50 0-16,4-50 0 0,-7 45 0 15,7-45 0-15,-12 43 0 0,12-43 0 0,-11 38 0 16,11-38 0-16,-10 28 0 0,10-28 0 15,-6 18 0-15,6-18 0 0,-3 10 0 16,3-10 0-16,0 0 0 0,0 0 0 0,2-7 0 16,-2 7 0-16,5-25 0 0,-5 25 0 15,11-42 0-15,-11 42 0 0,13-46 0 16,-13 46 0-16,19-51 0 0,-19 51 0 0,19-49 0 16,-19 49 0-16,22-42 0 0,-22 42 0 15,28-32 0-15,-28 32 0 0,28-23 0 0,-28 23 0 16,27-7 0-16,-27 7 0 0,26 6 0 15,-26-6 0-15,20 22 0 0,-20-22 0 16,19 31 0-16,-19-31 0 0,16 43 0 16,-16-43 0-16,15 46 0 0,-15-46 0 0,11 48 0 15,-11-48 0-15,12 46 0 0,-12-46 0 16,8 41 0-16,-8-41 0 0,7 34 0 0,-7-34 0 16,9 22 0-16,-9-22 0 0,9 14 0 15,-9-14 0-15,9 4 0 0,-9-4 0 16,8 0 0-16,-8 0 0 0,5-1 0 0</inkml:trace>
  <inkml:trace contextRef="#ctx0" brushRef="#br0" timeOffset="-163844.11">27019 13720 2048 0,'0'0'0'0,"0"0"0"0,0 0 0 16,-1 19 0-16,1-19 0 0,0 26 0 0,0-26 0 15,9 26 0-15,-9-26 0 0,17 20 0 16,-17-20 0-16,28 14 0 0,-28-14 0 0,33 8 0 15,-33-8 0-15,38-3 0 0,-38 3 0 16,40-9 0-16,-40 9 0 0,41-21 0 16,-41 21 0-16,37-25 0 0,-37 25 0 15,36-29 0-15,-36 29 0 0,30-35 0 0,-30 35 0 16,23-35 0-16,-23 35 0 0,15-31 0 16,-15 31 0-16,6-28 0 0,-6 28 0 0,-3-23 0 15,3 23 0-15,-10-19 0 0,10 19 0 16,-17-14 0-16,17 14 0 0,-23-6 0 15,23 6 0-15,-29 1 0 0,29-1 0 0,-31 13 0 16,31-13 0-16,-32 22 0 0,32-22 0 16,-36 31 0-16,36-31 0 0,-35 37 0 15,35-37 0-15,-27 45 0 0,27-45 0 0,-21 46 0 16,21-46 0-16,-10 44 0 0,10-44 0 16,-1 43 0-16,1-43 0 0,5 38 0 15,-5-38 0-15,15 31 0 0,-15-31 0 0,26 25 0 16,-26-25 0-16,32 18 0 0,-32-18 0 15,38 9 0-15,-38-9 0 0,39-4 0 0,-39 4 0 16,42-13 0-16,-42 13 0 0,43-22 0 16,-43 22 0-16,44-32 0 0,-44 32 0 15,43-40 0-15,-43 40 0 0,41-41 0 16,-41 41 0-16,35-42 0 0,-35 42 0 0,28-35 0 16,-28 35 0-16,22-27 0 0,-22 27 0 15,15-18 0-15,-15 18 0 0,0 0 0 0,0 0 0 16,0 0 0-16,0 0 0 0,0 3 0 15,0-3 0-15,-12 18 0 0,12-18 0 16,-14 22 0-16,14-22 0 0,-15 28 0 0,15-28 0 16,-13 31 0-16,13-31 0 0,-8 26 0 15,8-26 0-15,-1 24 0 0,1-24 0 0,6 21 0 16,-6-21 0-16,16 17 0 0,-16-17 0 16,22 13 0-16,-22-13 0 0,35 8 0 15,-35-8 0-15,39 0 0 0,-39 0 0 16,43-6 0-16,-43 6 0 0,47-13 0 0,-47 13 0 15,43-22 0-15,-43 22 0 0,43-29 0 16,-43 29 0-16,36-32 0 0,-36 32 0 16,30-38 0-16,-30 38 0 0,20-33 0 0</inkml:trace>
  <inkml:trace contextRef="#ctx0" brushRef="#br0" timeOffset="-163546.91">27967 12954 2048 0,'0'0'0'0,"0"25"0"0,0-25 0 15,0 37 0-15,0-37 0 0,-1 43 0 16,1-43 0-16,-1 46 0 0,1-46 0 16,0 43 0-16,0-43 0 0,3 38 0 0,-3-38 0 15,5 29 0-15,-5-29 0 0,8 16 0 16,-8-16 0-16,11 0 0 0,-11 0 0 16,9-6 0-16,-9 6 0 0,8-5 0 0</inkml:trace>
  <inkml:trace contextRef="#ctx0" brushRef="#br0" timeOffset="-163344.45">28177 12980 2048 0,'0'0'0'16,"0"0"0"-16,0 0 0 0,0 0 0 16,0 0 0-16,0 0 0 0,0 0 0 0,8 22 0 15,-8-22 0-15,12 37 0 0,-12-37 0 16,7 42 0-16,-7-42 0 0,4 42 0 15,-4-42 0-15,2 41 0 0,-2-41 0 0,5 33 0 16,-5-33 0-16,10 27 0 0,-10-27 0 16,11 19 0-16,-11-19 0 0,8 13 0 15</inkml:trace>
  <inkml:trace contextRef="#ctx0" brushRef="#br0" timeOffset="-163110.08">28723 13004 2048 0,'0'0'0'0,"0"0"0"0,0 0 0 16,0 0 0-16,0 0 0 15,0 0 0-15,0 0 0 0,0 0 0 0,0 0 0 16,0 0 0-16,17-9 0 0</inkml:trace>
  <inkml:trace contextRef="#ctx0" brushRef="#br0" timeOffset="-162862.74">28958 13362 2048 0,'0'0'0'0,"12"42"0"16,-12-42 0-16,11 66 0 0,-11-66 0 15,6 77 0-15,-6-77 0 0,-5 82 0 0,5-82 0 16,-19 82 0-16,19-82 0 0,-28 82 0 16,28-82 0-16,-36 74 0 0,36-74 0 0,-43 66 0 15,43-66 0-15,-50 57 0 0,50-57 0 16,-50 46 0-16,50-46 0 0,-53 36 0 15,53-36 0-15,-41 24 0 0,41-24 0 16,-27 15 0-16</inkml:trace>
  <inkml:trace contextRef="#ctx0" brushRef="#br0" timeOffset="-158592.16">4344 7687 2048 0,'0'0'0'0,"0"0"0"0,0 0 0 15,0 0 0-15,0 0 0 0,0 0 0 0,0 0 0 16,0 0 0-16,0 0 0 0,0 0 0 16,0 0 0-16,21 0 0 0,-21 0 0 0,35 0 0 15,-35 0 0-15,44 0 0 0,-44 0 0 16,49-1 0-16,-49 1 0 0,53-4 0 15,-53 4 0-15,59-7 0 0,-59 7 0 0,65-5 0 16,-65 5 0-16,71-6 0 0,-71 6 0 16,83-8 0-16,-83 8 0 0,92-10 0 15,-92 10 0-15,98-8 0 0,-98 8 0 0,107-10 0 16,-107 10 0-16,113-8 0 0,-113 8 0 16,120-9 0-16,-120 9 0 0,121-6 0 15,-121 6 0-15,122-10 0 0,-122 10 0 0,125-6 0 16,-125 6 0-16,127-4 0 0,-127 4 0 15,125-4 0-15,-125 4 0 0,122-3 0 0,-122 3 0 16,120-3 0-16,-120 3 0 0,119-1 0 16,-119 1 0-16,116 0 0 0,-116 0 0 0,113 3 0 15,-113-3 0-15,110 6 0 0,-110-6 0 16,102 7 0-16,-102-7 0 0,100 9 0 16,-100-9 0-16,91 9 0 0,-91-9 0 0,84 9 0 15,-84-9 0-15,71 7 0 0,-71-7 0 16,62 5 0-16,-62-5 0 0,52 6 0 15,-52-6 0-15,37 1 0 0,-37-1 0 0,30 2 0 16,-30-2 0-16,15-3 0 0,-15 3 0 16,0 0 0-16,0 0 0 0,9-4 0 15</inkml:trace>
  <inkml:trace contextRef="#ctx0" brushRef="#br0" timeOffset="-157223.83">4209 7755 2048 0,'0'0'0'0,"5"20"0"0,-5-20 0 16,5 29 0-16,-5-29 0 0,4 32 0 15,-4-32 0-15,5 33 0 0,-5-33 0 0,6 35 0 16,-6-35 0-16,3 37 0 0,-3-37 0 16,1 35 0-16,-1-35 0 0,-2 37 0 15,2-37 0-15,-4 41 0 0,4-41 0 0,-4 40 0 16,4-40 0-16,-8 44 0 0,8-44 0 16,-9 43 0-16,9-43 0 0,-10 43 0 15,10-43 0-15,-11 41 0 0,11-41 0 0,-11 39 0 16,11-39 0-16,-8 36 0 0,8-36 0 15,-7 36 0-15,7-36 0 0,-3 34 0 0,3-34 0 16,-1 31 0-16,1-31 0 0,1 30 0 16,-1-30 0-16,6 26 0 0,-6-26 0 15,11 23 0-15,-11-23 0 0,10 20 0 0,-10-20 0 16,17 18 0-16,-17-18 0 0,20 15 0 16,-20-15 0-16,24 12 0 0,-24-12 0 15,30 10 0-15,-30-10 0 0,35 3 0 16,-35-3 0-16,45 3 0 0,-45-3 0 0,50 3 0 15,-50-3 0-15,56 0 0 0,-56 0 0 16,59-1 0-16,-59 1 0 0,64-2 0 0,-64 2 0 16,68-6 0-16,-68 6 0 0,73-6 0 15,-73 6 0-15,75-4 0 0,-75 4 0 16,75-3 0-16,-75 3 0 0,78-3 0 0,-78 3 0 16,81 0 0-16,-81 0 0 0,83 1 0 15,-83-1 0-15,88 0 0 0,-88 0 0 0,87 0 0 16,-87 0 0-16,92 0 0 0,-92 0 0 15,94 2 0-15,-94-2 0 0,95 3 0 16,-95-3 0-16,96 3 0 0,-96-3 0 0,96 3 0 16,-96-3 0-16,97 3 0 0,-97-3 0 15,97 4 0-15,-97-4 0 0,96 3 0 16,-96-3 0-16,95 6 0 0,-95-6 0 0,95 2 0 16,-95-2 0-16,94 6 0 0,-94-6 0 15,95 5 0-15,-95-5 0 0,96 8 0 16,-96-8 0-16,97 7 0 0,-97-7 0 0,97 6 0 15,-97-6 0-15,96 6 0 0,-96-6 0 16,91 9 0-16,-91-9 0 0,87 8 0 16,-87-8 0-16,85 6 0 0,-85-6 0 0,80 10 0 15,-80-10 0-15,77 8 0 0,-77-8 0 16,73 8 0-16,-73-8 0 0,69 8 0 16,-69-8 0-16,65 9 0 0,-65-9 0 0,60 5 0 15,-60-5 0-15,56 4 0 0,-56-4 0 16,47 4 0-16,-47-4 0 0,40 2 0 0,-40-2 0 15,28-2 0-15,-28 2 0 0,21-6 0 16,-21 6 0-16,15-11 0 0,-15 11 0 0,9-16 0 16,-9 16 0-16,3-21 0 15,-3 21 0-15,-2-25 0 0,2 25 0 0,-6-29 0 16,6 29 0-16,-10-33 0 0,10 33 0 16,-9-39 0-16,9 39 0 0,-16-41 0 0,16 41 0 15,-19-44 0-15,19 44 0 0,-19-48 0 16,19 48 0-16,-18-53 0 0,18 53 0 0,-21-57 0 15,21 57 0-15,-22-60 0 0,22 60 0 16,-22-61 0-16,22 61 0 0,-26-65 0 16,26 65 0-16,-23-67 0 0,23 67 0 15,-20-67 0-15,20 67 0 0,-21-66 0 0,21 66 0 16,-19-64 0-16,19 64 0 0,-17-61 0 16,17 61 0-16,-18-59 0 0,18 59 0 0,-19-55 0 15,19 55 0-15,-16-50 0 0,16 50 0 16,-13-45 0-16,13 45 0 0,-14-40 0 15,14 40 0-15,-14-36 0 0,14 36 0 0,-12-26 0 16,12 26 0-16,-10-27 0 0</inkml:trace>
  <inkml:trace contextRef="#ctx0" brushRef="#br0" timeOffset="-154553.95">7892 7823 2048 0,'0'0'0'0,"0"0"0"16,0 0 0-16,2 26 0 0,-2-26 0 0,6 39 0 15,-6-39 0-15,2 50 0 0,-2-50 0 16,6 54 0-16,-6-54 0 0,6 55 0 15,-6-55 0-15,5 58 0 0,-5-58 0 0,7 58 0 16,-7-58 0-16,9 52 0 0,-9-52 0 16,9 51 0-16,-9-51 0 0,6 46 0 0,-6-46 0 15,5 39 0-15,-5-39 0 16,5 30 0-16,-5-30 0 0,4 22 0 0,-4-22 0 16,3 13 0-16,-3-13 0 0,0 0 0 15,0 0 0-15,0 0 0 0,0 0 0 0,0-6 0 16,0 6 0-16,-3-21 0 0,3 21 0 15,-5-33 0-15,5 33 0 0,-4-41 0 0,4 41 0 16,-6-43 0-16,6 43 0 0,-10-47 0 16,10 47 0-16,-10-51 0 0,10 51 0 15,-9-50 0-15,9 50 0 0,-8-50 0 0,8 50 0 16,-7-47 0-16,7 47 0 0,-7-44 0 16,7 44 0-16,-5-40 0 0,5 40 0 15,-5-35 0-15,5 35 0 0,-4-25 0 0,4 25 0 16,-3-18 0-16,3 18 0 0,0-11 0 15,0 11 0-15,0 0 0 0,0 0 0 16,9 4 0-16,-9-4 0 0,16 16 0 0,-16-16 0 16,19 27 0-16,-19-27 0 0,24 34 0 15,-24-34 0-15,29 41 0 0,-29-41 0 16,31 43 0-16,-31-43 0 0,33 49 0 0,-33-49 0 16,38 50 0-16,-38-50 0 0,42 47 0 15,-42-47 0-15,39 44 0 0,-39-44 0 16,38 37 0-16,-38-37 0 0,37 35 0 0,-37-35 0 15,34 27 0-15,-34-27 0 0,32 21 0 16,-32-21 0-16,27 16 0 0,-27-16 0 0,27 6 0 16,-27-6 0-16,22-1 0 0,-22 1 0 15,20-11 0-15,-20 11 0 0,16-23 0 16,-16 23 0-16,11-29 0 0,-11 29 0 0,7-36 0 16,-7 36 0-16,4-41 0 0,-4 41 0 15,-1-46 0-15,1 46 0 0,-7-47 0 16,7 47 0-16,-10-46 0 0,10 46 0 0,-12-48 0 15,12 48 0-15,-16-45 0 0,16 45 0 16,-16-40 0-16,16 40 0 0,-17-37 0 16,17 37 0-16,-16-30 0 0,16 30 0 0,-13-22 0 15,13 22 0-15,-12-14 0 0,12 14 0 16,-7-9 0-16,7 9 0 0,-4-4 0 0</inkml:trace>
  <inkml:trace contextRef="#ctx0" brushRef="#br0" timeOffset="-154138.06">8548 8130 2048 0,'0'0'0'0,"0"0"0"0,0 0 0 0,-7 24 0 15,7-24 0-15,-11 36 0 0,11-36 0 16,-8 41 0-16,8-41 0 0,-6 36 0 16,6-36 0-16,-3 33 0 0,3-33 0 0,4 29 0 15,-4-29 0-15,8 24 0 0,-8-24 0 16,13 19 0-16,-13-19 0 0,18 12 0 0,-18-12 0 16,22 7 0-16,-22-7 0 0,24-1 0 15,-24 1 0-15,27-9 0 0,-27 9 0 16,28-14 0-16,-28 14 0 0,22-22 0 15,-22 22 0-15,17-29 0 0,-17 29 0 0,13-35 0 16,-13 35 0-16,2-38 0 0,-2 38 0 16,-6-37 0-16,6 37 0 0,-16-35 0 0,16 35 0 15,-24-29 0-15,24 29 0 0,-25-24 0 16,25 24 0-16,-27-15 0 0,27 15 0 16,-26-11 0-16,26 11 0 0,-22-6 0 15,22 6 0-15,-16-3 0 0,16 3 0 0,-11-1 0 16,11 1 0-16,-7 0 0 0</inkml:trace>
  <inkml:trace contextRef="#ctx0" brushRef="#br0" timeOffset="-153486.8">8757 8198 2048 0,'0'0'0'0,"2"24"0"0,-2-24 0 16,1 33 0-16,-1-33 0 0,0 31 0 15,0-31 0-15,0 26 0 0,0-26 0 0,0 15 0 16,0-15 0-16,0 0 0 0,0 0 0 16,0 0 0-16,0 0 0 0,-6 2 0 15,6-2 0-15,-6-9 0 0,6 9 0 0,-8-20 0 16,8 20 0-16,-4-25 0 0,4 25 0 16,0-29 0-16,0 29 0 0,2-29 0 0,-2 29 0 15,5-29 0-15,-5 29 0 0,10-27 0 16,-10 27 0-16,8-18 0 0,-8 18 0 15,9-13 0-15,-9 13 0 0,9-7 0 16,-9 7 0-16,9 0 0 0,-9 0 0 0,12 7 0 16,-12-7 0-16,11 15 0 0,-11-15 0 15,10 22 0-15,-10-22 0 0,7 28 0 0,-7-28 0 16,3 26 0-16,-3-26 0 0,0 28 0 16,0-28 0-16,-1 25 0 0,1-25 0 15,-1 20 0-15,1-20 0 0,-1 16 0 0,1-16 0 16,0 11 0-16,0-11 0 0,0 0 0 15,0 0 0-15,0 0 0 0,0 0 0 16,0-3 0-16,0 3 0 0,-2-12 0 0,2 12 0 16,-4-23 0-16,4 23 0 0,0-30 0 15,0 30 0-15,4-36 0 0,-4 36 0 0,5-35 0 16,-5 35 0-16,8-35 0 0,-8 35 0 16,9-29 0-16,-9 29 0 0,11-24 0 15,-11 24 0-15,8-19 0 0,-8 19 0 0,10-12 0 16,-10 12 0-16,14-3 0 0,-14 3 0 15,14 3 0-15,-14-3 0 0,13 15 0 16,-13-15 0-16,12 25 0 0,-12-25 0 0,12 31 0 16,-12-31 0-16,10 38 0 0,-10-38 0 15,8 41 0-15,-8-41 0 0,8 36 0 16,-8-36 0-16,8 34 0 0,-8-34 0 0,9 28 0 16,-9-28 0-16,8 17 0 0,-8-17 0 15,0 0 0-15,0 0 0 0,0 0 0 16,0 0 0-16,0 0 0 0,0 0 0 0,6-10 0 15,-6 10 0-15,5-18 0 0</inkml:trace>
  <inkml:trace contextRef="#ctx0" brushRef="#br0" timeOffset="-152986.14">9000 7883 2048 0,'0'0'0'0,"10"38"0"0,-10-38 0 16,9 57 0-16,-9-57 0 0,10 62 0 15,-10-62 0-15,9 59 0 0,-9-59 0 0,11 53 0 16,-11-53 0-16,8 45 0 0,-8-45 0 16,5 40 0-16,-5-40 0 0,5 33 0 0,-5-33 0 15,5 25 0-15,-5-25 0 0,3 18 0 16,-3-18 0-16,1 11 0 0,-1-11 0 15,0 0 0-15,0 0 0 0,0 0 0 0,0 0 0 16,2-1 0-16,-2 1 0 0,3-11 0 16,-3 11 0-16,4-18 0 0,-4 18 0 0,7-24 0 15,-7 24 0-15,14-25 0 0,-14 25 0 16,18-25 0-16,-18 25 0 0,22-22 0 16,-22 22 0-16,22-19 0 0,-22 19 0 15,20-12 0-15,-20 12 0 0,23-7 0 0,-23 7 0 16,21-4 0-16,-21 4 0 0,26 5 0 15,-26-5 0-15,22 11 0 0,-22-11 0 0,21 16 0 16,-21-16 0-16,13 21 0 0,-13-21 0 16,7 28 0-16,-7-28 0 0,-3 31 0 15,3-31 0-15,-12 31 0 0,12-31 0 0,-24 27 0 16,24-27 0-16,-29 21 0 0,29-21 0 16,-33 13 0-16,33-13 0 0,-29 9 0 15,29-9 0-15,-26 1 0 0,26-1 0 0,-19-6 0 16,19 6 0-16,-9-13 0 0,9 13 0 15,-4-13 0-15,4 13 0 0,-4-11 0 16</inkml:trace>
  <inkml:trace contextRef="#ctx0" brushRef="#br0" timeOffset="-152602.16">9344 8095 2048 0,'0'0'0'0,"10"28"0"0,-10-28 0 16,11 42 0-16,-11-42 0 0,12 44 0 0,-12-44 0 16,12 40 0-16,-12-40 0 0,9 35 0 15,-9-35 0-15,6 28 0 0,-6-28 0 0,4 21 0 16,-4-21 0-16,3 13 0 0,-3-13 0 16,0 0 0-16,0 0 0 0,0 0 0 15,0 0 0-15,1-6 0 0,-1 6 0 16,-4-16 0-16,4 16 0 0,-5-25 0 0,5 25 0 15,-5-29 0-15,5 29 0 0,-4-27 0 16,4 27 0-16,-2-25 0 0,2 25 0 0,0-18 0 16,0 18 0-16,5-14 0 0,-5 14 0 15,13-7 0-15,-13 7 0 0,18-4 0 16,-18 4 0-16,23-3 0 0,-23 3 0 0,25 0 0 16,-25 0 0-16,28 3 0 0,-28-3 0 15,33 2 0-15,-33-2 0 0,33 2 0 16,-33-2 0-16,33 2 0 0,-33-2 0 0,30 0 0 15,-30 0 0-15,29-4 0 0,-29 4 0 16,21-3 0-16,-21 3 0 0,15-3 0 16</inkml:trace>
  <inkml:trace contextRef="#ctx0" brushRef="#br0" timeOffset="-152169.33">9656 8224 2048 0,'0'0'0'0,"0"0"0"16,0 0 0-16,17 11 0 0,-17-11 0 0,27 15 0 16,-27-15 0-16,30 11 0 0,-30-11 0 15,33 5 0-15,-33-5 0 0,34-5 0 16,-34 5 0-16,30-10 0 0,-30 10 0 0,27-11 0 15,-27 11 0-15,23-14 0 0,-23 14 0 16,14-17 0-16,-14 17 0 0,8-17 0 16,-8 17 0-16,-1-20 0 0,1 20 0 0,-13-16 0 15,13 16 0-15,-25-15 0 0,25 15 0 16,-36-11 0-16,36 11 0 0,-47-4 0 16,47 4 0-16,-50 0 0 0,50 0 0 0,-54 10 0 15,54-10 0-15,-48 20 0 0,48-20 0 16,-39 23 0-16,39-23 0 0,-29 30 0 15,29-30 0-15,-13 31 0 0,13-31 0 0,1 34 0 16,-1-34 0-16,16 36 0 0,-16-36 0 16,33 36 0-16,-33-36 0 0,46 34 0 15,-46-34 0-15,62 31 0 0,-62-31 0 0,72 27 0 16,-72-27 0-16,78 25 0 0,-78-25 0 16,61 20 0-16</inkml:trace>
  <inkml:trace contextRef="#ctx0" brushRef="#br0" timeOffset="-141425.05">14959 14349 2048 0,'0'0'0'16,"-10"71"0"-16,10-71 0 0,-12 98 0 15,12-98 0-15,-12 97 0 0,12-97 0 0,-10 86 0 16,10-86 0-16,-5 73 0 0,5-73 0 16,-1 63 0-16,1-63 0 0,0 52 0 0,0-52 0 15,0 40 0-15,0-40 0 0,4 30 0 16,-4-30 0-16,5 20 0 0,-5-20 0 15,4 13 0-15,-4-13 0 0,6 6 0 0,-6-6 0 16,0 0 0-16,0 0 0 0,8-5 0 16,-8 5 0-16,9-18 0 0,-9 18 0 15,10-32 0-15,-10 32 0 0,6-41 0 0,-6 41 0 16,5-45 0-16,-5 45 0 0,5-48 0 16,-5 48 0-16,3-51 0 0,-3 51 0 15,3-52 0-15,-3 52 0 0,5-52 0 0,-5 52 0 16,7-50 0-16,-7 50 0 0,6-50 0 15,-6 50 0-15,3-47 0 0,-3 47 0 16,6-42 0-16,-6 42 0 0,5-38 0 0,-5 38 0 16,4-29 0-16,-4 29 0 0,6-22 0 15,-6 22 0-15,9-14 0 0,-9 14 0 16,19-7 0-16,-19 7 0 0,30 3 0 0,-30-3 0 16,37 15 0-16,-37-15 0 0,42 25 0 15,-42-25 0-15,46 35 0 0,-46-35 0 0,45 45 0 16,-45-45 0-16,41 52 0 0,-41-52 0 15,38 56 0-15,-38-56 0 0,33 55 0 16,-33-55 0-16,27 58 0 0,-27-58 0 0,22 59 0 16,-22-59 0-16,18 59 0 0,-18-59 0 15,12 58 0-15,-12-58 0 0,12 52 0 16,-12-52 0-16,9 40 0 0,-9-40 0 0,7 25 0 16</inkml:trace>
  <inkml:trace contextRef="#ctx0" brushRef="#br0" timeOffset="-140857.56">15471 14340 2048 0,'0'0'0'0,"0"0"0"0,0 0 0 0,2 25 0 16,-2-25 0-16,4 40 0 0,-4-40 0 15,-2 47 0-15,2-47 0 0,-5 46 0 16,5-46 0-16,-4 45 0 0,4-45 0 0,-7 46 0 16,7-46 0-16,-4 48 0 0,4-48 0 15,-1 52 0-15,1-52 0 0,0 57 0 0,0-57 0 16,-1 56 0-16,1-56 0 0,-1 49 0 15,1-49 0-15,-1 36 0 0,1-36 0 16,-1 23 0-16</inkml:trace>
  <inkml:trace contextRef="#ctx0" brushRef="#br0" timeOffset="-140307.03">15865 14766 2048 0,'0'0'0'0,"0"0"0"0,0 0 0 16,0 0 0-16,0 0 0 0,0 0 0 15,0 0 0-15,0 0 0 0,0 0 0 16,-23-7 0-16,23 7 0 0,-39-6 0 0,39 6 0 16,-45 1 0-16,45-1 0 0,-48 10 0 15,48-10 0-15,-44 15 0 0,44-15 0 16,-35 22 0-16,35-22 0 0,-26 25 0 0,26-25 0 16,-20 24 0-16,20-24 0 0,-8 25 0 15,8-25 0-15,2 26 0 0,-2-26 0 16,13 28 0-16,-13-28 0 0,24 26 0 0,-24-26 0 15,31 23 0-15,-31-23 0 0,38 20 0 16,-38-20 0-16,44 13 0 0,-44-13 0 0,47 4 0 16,-47-4 0-16,50-4 0 0,-50 4 0 15,47-14 0-15,-47 14 0 0,44-26 0 16,-44 26 0-16,34-36 0 0,-34 36 0 16,20-42 0-16,-20 42 0 0,7-39 0 0,-7 39 0 15,-5-38 0-15,5 38 0 0,-22-39 0 16,22 39 0-16,-36-34 0 0,36 34 0 0,-46-29 0 15,46 29 0-15,-47-20 0 0,47 20 0 16,-46-12 0-16,46 12 0 0,-38-7 0 16,38 7 0-16,-25-3 0 0,25 3 0 0,-13 0 0 15,13 0 0-15,3 0 0 0,-3 0 0 16,8 0 0-16</inkml:trace>
  <inkml:trace contextRef="#ctx0" brushRef="#br0" timeOffset="-139756.52">15991 14801 2048 0,'0'0'0'0,"0"0"0"16,0 0 0-16,10 22 0 0,-10-22 0 0,11 35 0 15,-11-35 0-15,5 39 0 0,-5-39 0 0,3 38 0 16,-3-38 0-16,0 32 0 0,0-32 0 16,2 25 0-16,-2-25 0 0,3 19 0 15,-3-19 0-15,6 12 0 0,-6-12 0 0,8 7 0 16,-8-7 0-16,13-1 0 0,-13 1 0 15,20-8 0-15,-20 8 0 0,24-14 0 16,-24 14 0-16,25-19 0 0,-25 19 0 0,27-27 0 16,-27 27 0-16,28-29 0 0,-28 29 0 15,24-27 0-15,-24 27 0 0,20-22 0 16,-20 22 0-16,14-15 0 0,-14 15 0 0,8-9 0 16,-8 9 0-16,0 0 0 0,0 0 0 15,2 5 0-15,-2-5 0 0,-1 16 0 0,1-16 0 16,-2 19 0-16,2-19 0 0,-1 20 0 15,1-20 0-15,0 19 0 0,0-19 0 16,8 18 0-16,-8-18 0 0,13 15 0 0,-13-15 0 16,22 9 0-16,-22-9 0 0,29 4 0 15,-29-4 0-15,32-4 0 0,-32 4 0 0,34-12 0 16,-34 12 0-16,34-21 0 0,-34 21 0 16,36-27 0-16,-36 27 0 0,36-29 0 15,-36 29 0-15,34-29 0 0,-34 29 0 0,27-28 0 16,-27 28 0-16,20-21 0 0,-20 21 0 15,14-16 0-15,-14 16 0 0,9-8 0 16,-9 8 0-16,0 0 0 0,0 0 0 0,0 3 0 16,0-3 0-16,-7 16 0 0,7-16 0 15,-8 22 0-15,8-22 0 0,-7 31 0 16,7-31 0-16,-4 36 0 0,4-36 0 0,-1 37 0 16,1-37 0-16,6 38 0 0,-6-38 0 15,12 32 0-15,-12-32 0 0,10 22 0 16,-10-22 0-16,24 4 0 0,-24-4 0 0,27-6 0 15</inkml:trace>
  <inkml:trace contextRef="#ctx0" brushRef="#br0" timeOffset="-138689.36">16914 14520 2048 0,'0'0'0'0,"0"0"0"0,0 0 0 15,0 0 0-15,0 0 0 0,-8 33 0 16,8-33 0-16,-12 54 0 0,12-54 0 16,-14 61 0-16,14-61 0 0,-15 65 0 15,15-65 0-15,-15 62 0 0,15-62 0 0,-10 55 0 16,10-55 0-16,-8 47 0 0,8-47 0 16,-7 37 0-16,7-37 0 0,-3 27 0 0,3-27 0 15,0 16 0-15,0-16 0 0,0 0 0 16,0 0 0-16,0 0 0 0,0 0 0 15,0 0 0-15,0 0 0 0,6 2 0 0,-6-2 0 16,13-10 0-16,-13 10 0 0,18-25 0 16,-18 25 0-16,21-34 0 0,-21 34 0 15,22-38 0-15,-22 38 0 0,24-35 0 0,-24 35 0 16,27-29 0-16,-27 29 0 0,28-19 0 16,-28 19 0-16,29-12 0 0,-29 12 0 15,30-5 0-15,-30 5 0 0,31 3 0 0,-31-3 0 16,32 14 0-16,-32-14 0 0,29 19 0 15,-29-19 0-15,20 24 0 0,-20-24 0 16,8 27 0-16,-8-27 0 0,-1 28 0 0,1-28 0 16,-12 24 0-16,12-24 0 0,-21 24 0 15,21-24 0-15,-27 21 0 0,27-21 0 16,-29 14 0-16,29-14 0 0,-28 8 0 0,28-8 0 16,-25 6 0-16,25-6 0 0,-23-4 0 0,23 4 0 15,-13-12 0-15,13 12 0 0,0-20 0 16,0 20 0-16,13-26 0 0,-13 26 0 15,19-33 0-15,-19 33 0 0,28-34 0 16,-28 34 0-16,34-33 0 0,-34 33 0 0,37-26 0 16,-37 26 0-16,36-19 0 0,-36 19 0 15,36-8 0-15,-36 8 0 0,34 0 0 16,-34 0 0-16,26 7 0 0,-26-7 0 0,21 18 0 16,-21-18 0-16,18 24 0 0,-18-24 0 15,12 27 0-15,-12-27 0 0,6 31 0 0,-6-31 0 16,0 31 0-16,0-31 0 0,-3 29 0 15,3-29 0-15,-4 22 0 0,4-22 0 16,-5 16 0-16,5-16 0 0,-7 9 0 0,7-9 0 16,-8 1 0-16,8-1 0 0,-6-1 0 15,6 1 0-15,-3-10 0 0,3 10 0 16,0-17 0-16,0 17 0 0,5-25 0 0,-5 25 0 16,9-31 0-16,-9 31 0 0,15-36 0 15,-15 36 0-15,17-38 0 0,-17 38 0 0,19-34 0 16,-19 34 0-16,21-25 0 0,-21 25 0 15,24-18 0-15,-24 18 0 0,26-7 0 16,-26 7 0-16,26 4 0 0,-26-4 0 16,27 12 0-16,-27-12 0 0,30 18 0 0,-30-18 0 15,30 20 0-15,-30-20 0 0,31 18 0 16,-31-18 0-16,34 15 0 0,-34-15 0 16,33 10 0-16,-33-10 0 0,36 5 0 0,-36-5 0 15,32-1 0-15,-32 1 0 0,30-7 0 16,-30 7 0-16,25-14 0 0,-25 14 0 0,21-21 0 15,-21 21 0-15,16-26 0 0,-16 26 0 16,9-29 0-16,-9 29 0 0,1-28 0 16,-1 28 0-16,-11-26 0 0,11 26 0 0,-21-23 0 15,21 23 0-15,-28-17 0 0,28 17 0 16,-33-12 0-16,33 12 0 0,-37-6 0 16,37 6 0-16,-36 4 0 0,36-4 0 0,-35 17 0 15,35-17 0-15,-31 26 0 0,31-26 0 16,-22 30 0-16,22-30 0 0,-12 37 0 15,12-37 0-15,-1 41 0 0,1-41 0 0,15 44 0 16,-15-44 0-16,34 42 0 0,-34-42 0 16,49 35 0-16,-49-35 0 0,60 25 0 15,-60-25 0-15,66 15 0 0,-66-15 0 0,56 7 0 16</inkml:trace>
  <inkml:trace contextRef="#ctx0" brushRef="#br0" timeOffset="-138454.98">18191 14672 2048 0,'0'0'0'16,"0"0"0"-16,0 0 0 0,28 7 0 15,-28-7 0-15,44 11 0 0,-44-11 0 0,50 14 0 16,-50-14 0-16,50 19 0 0,-50-19 0 16,40 16 0-16,-40-16 0 0,37 7 0 15,-37-7 0-15,31 1 0 0</inkml:trace>
  <inkml:trace contextRef="#ctx0" brushRef="#br0" timeOffset="-138238.56">18123 14817 2048 0,'0'0'0'16,"0"0"0"-16,0 0 0 0,36 13 0 16,-36-13 0-16,59 25 0 0,-59-25 0 15,72 22 0-15,-72-22 0 0,82 20 0 0,-82-20 0 16,66 13 0-16,-66-13 0 0,81-4 0 15,-81 4 0-15,91-20 0 0,-91 20 0 16,73-24 0-16</inkml:trace>
  <inkml:trace contextRef="#ctx0" brushRef="#br0" timeOffset="-137971.28">19030 14205 2048 0,'0'0'0'0,"0"0"0"16,0 0 0-16,0 0 0 0,0 0 0 0,4 29 0 16,-4-29 0-16,3 46 0 0,-3-46 0 15,-2 49 0-15,2-49 0 0,-3 46 0 0,3-46 0 16,-6 42 0-16,6-42 0 15,-4 33 0-15,4-33 0 0,-3 23 0 0,3-23 0 16,7 7 0-16,-7-7 0 0,10-1 0 16</inkml:trace>
  <inkml:trace contextRef="#ctx0" brushRef="#br0" timeOffset="-137787.77">19222 14298 2048 0,'0'0'0'0,"0"0"0"16,0 0 0-16,-3 27 0 0,3-27 0 16,-5 40 0-16,5-40 0 0,-9 50 0 15,9-50 0-15,-8 53 0 0,8-53 0 0,-7 60 0 16,7-60 0-16,-4 63 0 0,4-63 0 16,-2 49 0-16,2-49 0 0,-1 33 0 0</inkml:trace>
  <inkml:trace contextRef="#ctx0" brushRef="#br0" timeOffset="-137087.64">19432 15174 2048 0,'0'0'0'16,"29"-26"0"-16,-29 26 0 0,43-51 0 15,-43 51 0-15,49-66 0 0,-49 66 0 0,47-78 0 16,-47 78 0-16,46-85 0 0,-46 85 0 16,40-84 0-16,-40 84 0 0,31-83 0 0,-31 83 0 15,23-79 0-15,-23 79 0 0,15-67 0 16,-15 67 0-16,12-52 0 0,-12 52 0 15,8-41 0-15,-8 41 0 0,5-28 0 0,-5 28 0 16,1-18 0-16,-1 18 0 0,-2-8 0 16,2 8 0-16,-6 4 0 0,6-4 0 15,-10 14 0-15,10-14 0 0,-16 28 0 0,16-28 0 16,-15 35 0-16,15-35 0 0,-13 40 0 16,13-40 0-16,-5 46 0 0,5-46 0 0,2 46 0 15,-2-46 0-15,8 40 0 0,-8-40 0 16,16 34 0-16,-16-34 0 0,21 28 0 15,-21-28 0-15,25 21 0 0,-25-21 0 16,33 12 0-16,-33-12 0 0,36 2 0 0,-36-2 0 16,43-6 0-16,-43 6 0 0,44-20 0 15,-44 20 0-15,45-31 0 0,-45 31 0 16,44-41 0-16,-44 41 0 0,37-48 0 0,-37 48 0 16,30-48 0-16,-30 48 0 0,20-48 0 15,-20 48 0-15,12-38 0 0,-12 38 0 16,2-34 0-16,-2 34 0 0,-5-26 0 0,5 26 0 15,-11-18 0-15,11 18 0 0,-15-7 0 16,15 7 0-16,-21 4 0 0,21-4 0 0,-26 16 0 16,26-16 0-16,-27 31 0 0,27-31 0 15,-26 47 0-15,26-47 0 0,-20 59 0 16,20-59 0-16,-17 67 0 0,17-67 0 0,-9 75 0 16,9-75 0-16,-3 79 0 0,3-79 0 15,6 76 0-15,-6-76 0 0,12 72 0 16,-12-72 0-16,20 65 0 0,-20-65 0 15,28 54 0-15,-28-54 0 0,36 44 0 0,-36-44 0 16,44 36 0-16,-44-36 0 0,34 25 0 16,-34-25 0-16,26 14 0 0</inkml:trace>
  <inkml:trace contextRef="#ctx0" brushRef="#br0" timeOffset="-136636.84">20532 14919 2048 0,'0'0'0'0,"-26"-25"0"15,26 25 0-15,-42-32 0 0,42 32 0 0,-47-26 0 16,47 26 0-16,-50-17 0 0,50 17 0 16,-50-3 0-16,50 3 0 0,-51 11 0 0,51-11 0 15,-44 21 0-15,44-21 0 0,-37 29 0 16,37-29 0-16,-22 34 0 0,22-34 0 15,-13 35 0-15,13-35 0 0,0 34 0 0,0-34 0 16,12 35 0-16,-12-35 0 0,18 30 0 16,-18-30 0-16,28 24 0 0,-28-24 0 15,34 17 0-15,-34-17 0 0,36 8 0 0,-36-8 0 16,42 0 0-16,-42 0 0 0,43-8 0 16,-43 8 0-16,43-17 0 0,-43 17 0 15,41-22 0-15,-41 22 0 0,36-22 0 0,-36 22 0 16,32-16 0-16,-32 16 0 0,22-12 0 15,-22 12 0-15,13-7 0 0,-13 7 0 0,0 0 0 16,0 0 0-16,0 0 0 0,0 0 0 16,2 10 0-16,-2-10 0 0,-4 29 0 15,4-29 0-15,-7 37 0 0,7-37 0 16,-6 40 0-16,6-40 0 0,-4 38 0 0,4-38 0 16,-4 33 0-16,4-33 0 0,-2 24 0 15,2-24 0-15,6 14 0 0,-6-14 0 0,6 7 0 16,-6-7 0-16,5 3 0 0</inkml:trace>
  <inkml:trace contextRef="#ctx0" brushRef="#br0" timeOffset="-136153.14">20691 15038 2048 0,'0'0'0'0,"11"-8"0"0,-11 8 0 15,13-8 0-15,-13 8 0 0,5 3 0 16,-5-3 0-16,-1 15 0 0,1-15 0 0,-6 19 0 15,6-19 0-15,-10 21 0 0,10-21 0 16,-7 18 0-16,7-18 0 0,-6 17 0 16,6-17 0-16,-5 12 0 0,5-12 0 0,0 0 0 15,0 0 0-15,0 0 0 0,0 0 0 16,0 0 0-16,0 0 0 0,0-2 0 0,0 2 0 16,5-10 0-16,-5 10 0 0,16-21 0 15,-16 21 0-15,25-29 0 0,-25 29 0 16,31-34 0-16,-31 34 0 0,34-35 0 0,-34 35 0 15,29-32 0-15,-29 32 0 0,29-28 0 16,-29 28 0-16,26-24 0 0,-26 24 0 16,25-19 0-16,-25 19 0 0,23-16 0 15,-23 16 0-15,21-5 0 0,-21 5 0 0,25 0 0 16,-25 0 0-16,31 3 0 0,-31-3 0 16,33 8 0-16,-33-8 0 0,32 11 0 0,-32-11 0 15,24 18 0-15,-24-18 0 0,11 23 0 16,-11-23 0-16,5 25 0 0,-5-25 0 15,0 29 0-15,0-29 0 0,0 34 0 0,0-34 0 16,-3 38 0-16,3-38 0 0,-6 44 0 16,6-44 0-16,-10 48 0 0,10-48 0 15,-13 48 0-15,13-48 0 0,-10 45 0 0,10-45 0 16,-12 36 0-16,12-36 0 0,-10 25 0 16,10-25 0-16,-4 14 0 0,4-14 0 15,-3 8 0-15</inkml:trace>
  <inkml:trace contextRef="#ctx0" brushRef="#br0" timeOffset="-135998.55">21271 14961 2048 0,'0'0'0'16,"0"0"0"-16,0 0 0 0,0 0 0 15,0 0 0-15,0 0 0 0,0 0 0 16,0 0 0-16,0 0 0 0,0 0 0 0,0 0 0 15,0 0 0-15,0 0 0 0,15-1 0 16</inkml:trace>
  <inkml:trace contextRef="#ctx0" brushRef="#br0" timeOffset="-135602.61">21514 15021 2048 0,'0'0'0'0,"0"0"0"16,0 0 0-16,0 0 0 0,0 0 0 0,0 0 0 15,0 0 0-15,0 0 0 0,0 0 0 16,-29-6 0-16,29 6 0 0,-48-3 0 16,48 3 0-16,-54 8 0 0,54-8 0 0,-46 15 0 15,46-15 0-15,-36 24 0 0,36-24 0 16,-23 28 0-16,23-28 0 0,-10 33 0 16,10-33 0-16,2 34 0 0,-2-34 0 0,14 29 0 15,-14-29 0-15,27 21 0 0,-27-21 0 16,35 8 0-16,-35-8 0 0,41 0 0 15,-41 0 0-15,47-5 0 0,-47 5 0 0,48-12 0 16,-48 12 0-16,45-18 0 0,-45 18 0 16,39-16 0-16,-39 16 0 0,28-10 0 15,-28 10 0-15,19-7 0 0,-19 7 0 0,0 0 0 16,0 0 0-16,12 6 0 0,-12-6 0 16,3 19 0-16,-3-19 0 0,0 35 0 0,0-35 0 15,-3 39 0-15,3-39 0 0,-1 42 0 16,1-42 0-16,0 40 0 0,0-40 0 15,3 31 0-15,-3-31 0 0,9 20 0 0,-9-20 0 16,8 11 0-16,-8-11 0 0,6 5 0 16</inkml:trace>
  <inkml:trace contextRef="#ctx0" brushRef="#br0" timeOffset="-135385.2">22025 14655 2048 0,'0'0'0'0,"4"21"0"16,-4-21 0-16,7 31 0 0,-7-31 0 16,3 30 0-16,-3-30 0 0,-1 22 0 15,1-22 0-15,1 13 0 0,-1-13 0 0,11 5 0 16,-11-5 0-16,12 2 0 0</inkml:trace>
  <inkml:trace contextRef="#ctx0" brushRef="#br0" timeOffset="-135201.68">22269 14528 2048 0,'0'0'0'15,"16"34"0"-15,-16-34 0 0,17 55 0 16,-17-55 0-16,8 65 0 0,-8-65 0 0,-4 66 0 15,4-66 0-15,-9 61 0 0,9-61 0 16,-16 52 0-16,16-52 0 0,-16 40 0 0,16-40 0 16,-10 26 0-16,10-26 0 0,-5 13 0 15,5-13 0-15,-3 8 0 0</inkml:trace>
  <inkml:trace contextRef="#ctx0" brushRef="#br0" timeOffset="-135018.17">22772 14936 2048 0,'0'0'0'0,"2"65"0"0,-2-65 0 16,-1 82 0-16,1-82 0 0,-2 68 0 0,2-68 0 15,-1 49 0-15,1-49 0 0,-1 29 0 0,1-29 0 16,-1 18 0-16</inkml:trace>
  <inkml:trace contextRef="#ctx0" brushRef="#br0" timeOffset="-134901.48">22345 15838 2048 0,'0'0'0'0,"-61"100"0"16,61-100 0-16,-102 123 0 0,102-123 0 0,-115 104 0 15,115-104 0-15,-94 72 0 0</inkml:trace>
  <inkml:trace contextRef="#ctx0" brushRef="#br0" timeOffset="-127127.83">5115 7959 2048 0,'0'0'0'0,"-3"23"0"16,3-23 0-16,-6 40 0 0,6-40 0 0,-7 51 0 16,7-51 0-16,-9 61 0 0,9-61 0 15,-9 66 0-15,9-66 0 0,-7 65 0 0,7-65 0 16,-6 58 0-16,6-58 0 0,-5 50 0 16,5-50 0-16,-3 43 0 0,3-43 0 15,0 35 0-15,0-35 0 0,1 26 0 16,-1-26 0-16,2 17 0 0,-2-17 0 0,0 0 0 15,0 0 0-15,0 0 0 0,0 0 0 16,0 0 0-16,0 0 0 0,4-11 0 0,-4 11 0 16,6-29 0-16,-6 29 0 0,3-45 0 15,-3 45 0-15,1-55 0 0,-1 55 0 16,0-60 0-16,0 60 0 0,-1-65 0 0,1 65 0 16,-2-61 0-16,2 61 0 0,-3-57 0 15,3 57 0-15,-3-50 0 0,3 50 0 16,-1-43 0-16,1 43 0 0,-4-35 0 0,4 35 0 15,0-24 0-15,0 24 0 0,-2-17 0 16,2 17 0-16,-1-11 0 0,1 11 0 0,0 0 0 16,0 0 0-16,0 11 0 0,0-11 0 15,0 28 0-15,0-28 0 0,0 38 0 16,0-38 0-16,1 41 0 0,-1-41 0 0,6 43 0 16,-6-43 0-16,7 41 0 0,-7-41 0 15,11 35 0-15,-11-35 0 0,17 27 0 16,-17-27 0-16,22 20 0 0,-22-20 0 0,23 16 0 15,-23-16 0-15,26 6 0 0,-26-6 0 16,27-2 0-16,-27 2 0 0,30-15 0 0,-30 15 0 16,32-27 0-16,-32 27 0 0,27-36 0 15,-27 36 0-15,28-43 0 0,-28 43 0 16,28-48 0-16,-28 48 0 0,22-50 0 16,-22 50 0-16,19-45 0 0,-19 45 0 0,13-36 0 15,-13 36 0-15,9-28 0 0,-9 28 0 16,3-19 0-16,-3 19 0 0,1-13 0 0,-1 13 0 15,0 0 0-15,0 0 0 0,-3 2 0 16,3-2 0-16,-8 19 0 0,8-19 0 16,-15 37 0-16,15-37 0 0,-15 48 0 0,15-48 0 15,-14 56 0-15,14-56 0 0,-15 63 0 16,15-63 0-16,-6 63 0 0,6-63 0 16,-2 57 0-16,2-57 0 0,3 52 0 0,-3-52 0 15,11 50 0-15,-11-50 0 0,15 41 0 16,-15-41 0-16,15 32 0 0,-15-32 0 15,9 18 0-15</inkml:trace>
  <inkml:trace contextRef="#ctx0" brushRef="#br0" timeOffset="-126642.12">5677 8215 2048 0,'0'0'0'0,"0"0"0"0,0 0 0 16,-21-1 0-16,21 1 0 0,-29 3 0 15,29-3 0-15,-33 10 0 0,33-10 0 0,-32 18 0 16,32-18 0-16,-30 26 0 0,30-26 0 16,-31 35 0-16,31-35 0 0,-24 37 0 15,24-37 0-15,-20 35 0 0,20-35 0 0,-11 28 0 16,11-28 0-16,-3 22 0 0,3-22 0 15,3 18 0-15,-3-18 0 0,9 11 0 16,-9-11 0-16,16 6 0 0,-16-6 0 0,17 0 0 16,-17 0 0-16,18-7 0 0,-18 7 0 15,20-10 0-15,-20 10 0 0,23-18 0 0,-23 18 0 16,24-27 0-16,-24 27 0 0,21-31 0 16,-21 31 0-16,21-34 0 0,-21 34 0 0,19-32 0 15,-19 32 0-15,16-26 0 0,-16 26 0 16,12-21 0-16,-12 21 0 0,9-12 0 15,-9 12 0-15,0 0 0 0,0 0 0 0,4 6 0 16,-4-6 0-16,0 23 0 0,0-23 0 16,-3 31 0-16,3-31 0 0,-1 35 0 15,1-35 0-15,0 34 0 0,0-34 0 16,2 29 0-16,-2-29 0 0,6 23 0 0,-6-23 0 16,10 18 0-16,-10-18 0 0,11 10 0 15,-11-10 0-15,0 0 0 0,0 0 0 0,9 6 0 16</inkml:trace>
  <inkml:trace contextRef="#ctx0" brushRef="#br0" timeOffset="-126240.2">5828 8316 2048 0,'0'0'0'0,"0"0"0"0,0 0 0 16,0 0 0-16,0 0 0 0,0 0 0 0,0 0 0 15,0 0 0-15,0 0 0 0,-3 22 0 16,3-22 0-16,-3 24 0 0,3-24 0 0,-5 20 0 15,5-20 0-15,-6 14 0 0,6-14 0 16,-7 5 0-16,7-5 0 0,-8-1 0 0,8 1 0 16,-8-7 0-16,8 7 0 0,-6-15 0 15,6 15 0-15,-3-23 0 0,3 23 0 16,2-27 0-16,-2 27 0 0,5-34 0 16,-5 34 0-16,9-37 0 0,-9 37 0 0,9-33 0 15,-9 33 0-15,15-29 0 0,-15 29 0 16,15-24 0-16,-15 24 0 0,18-19 0 0,-18 19 0 15,18-12 0-15,-18 12 0 0,18-6 0 16,-18 6 0-16,17 4 0 0,-17-4 0 16,13 9 0-16,-13-9 0 0,14 16 0 0,-14-16 0 15,11 23 0-15,-11-23 0 0,9 29 0 16,-9-29 0-16,8 34 0 0,-8-34 0 16,7 33 0-16,-7-33 0 0,6 33 0 0,-6-33 0 15,6 35 0-15,-6-35 0 0,1 28 0 16,-1-28 0-16,3 22 0 0,-3-22 0 15,2 16 0-15,-2-16 0 0,0 0 0 0,0 0 0 16,2 9 0-16</inkml:trace>
  <inkml:trace contextRef="#ctx0" brushRef="#br0" timeOffset="-126082.62">6089 8181 2048 0,'0'0'0'0,"0"0"0"15,0 0 0-15,0 0 0 0,0 0 0 0,0 0 0 16,0 0 0-16,0 0 0 0,0 0 0 16,0 0 0-16,0 0 0 0,0 0 0 0,0 0 0 15,0 0 0-15</inkml:trace>
  <inkml:trace contextRef="#ctx0" brushRef="#br0" timeOffset="-125675.7">6231 8181 2048 0,'0'0'0'0,"0"0"0"16,0 0 0-16,0 0 0 0,0 0 0 15,-23 17 0-15,23-17 0 0,-32 26 0 0,32-26 0 16,-36 32 0-16,36-32 0 0,-31 37 0 16,31-37 0-16,-26 36 0 0,26-36 0 15,-23 34 0-15,23-34 0 0,-15 32 0 0,15-32 0 16,-7 23 0-16,7-23 0 0,0 19 0 15,0-19 0-15,9 14 0 0,-9-14 0 16,18 7 0-16,-18-7 0 0,27 0 0 0,-27 0 0 16,33-8 0-16,-33 8 0 0,32-17 0 15,-32 17 0-15,31-20 0 0,-31 20 0 0,29-29 0 16,-29 29 0-16,29-31 0 0,-29 31 0 16,24-31 0-16,-24 31 0 0,15-26 0 15,-15 26 0-15,14-18 0 0,-14 18 0 16,4-10 0-16,-4 10 0 0,0 0 0 0,0 0 0 15,-3 0 0-15,3 0 0 0,-10 10 0 16,10-10 0-16,-6 18 0 0,6-18 0 0,-2 25 0 16,2-25 0-16,6 32 0 0,-6-32 0 15,17 38 0-15,-17-38 0 0,25 42 0 16,-25-42 0-16,22 34 0 0,-22-34 0 0,18 25 0 16</inkml:trace>
  <inkml:trace contextRef="#ctx0" brushRef="#br0" timeOffset="-103436.15">14539 15787 2048 0,'0'0'0'0,"0"0"0"0,0 0 0 16,0 0 0-16,0 0 0 0,34-10 0 15,-34 10 0-15,55-12 0 0,-55 12 0 16,65-11 0-16,-65 11 0 0,72-3 0 0,-72 3 0 15,75 2 0-15,-75-2 0 0,74 5 0 16,-74-5 0-16,73 10 0 0,-73-10 0 0,65 9 0 16,-65-9 0-16,60 9 0 0,-60-9 0 15,43 4 0-15,-43-4 0 0,38 0 0 0,-38 0 0 16,28-3 0-16</inkml:trace>
  <inkml:trace contextRef="#ctx0" brushRef="#br0" timeOffset="-103019.27">14565 15719 2048 0,'0'0'0'0,"-24"54"0"0,24-54 0 15,-28 72 0-15,28-72 0 0,-27 72 0 16,27-72 0-16,-23 66 0 0,23-66 0 0,-18 61 0 16,18-61 0-16,-12 61 0 0,12-61 0 15,-6 59 0-15,6-59 0 0,3 59 0 16,-3-59 0-16,5 58 0 0,-5-58 0 0,9 56 0 15,-9-56 0-15,14 59 0 0,-14-59 0 16,25 54 0-16,-25-54 0 0,30 55 0 16,-30-55 0-16,35 53 0 0,-35-53 0 15,43 47 0-15,-43-47 0 0,48 42 0 0,-48-42 0 16,55 35 0-16,-55-35 0 0,60 28 0 16,-60-28 0-16,63 19 0 0,-63-19 0 0,62 8 0 15,-62-8 0-15,60-4 0 0,-60 4 0 0,47-7 0 16</inkml:trace>
  <inkml:trace contextRef="#ctx0" brushRef="#br0" timeOffset="-98264.97">15060 15924 2048 0,'0'0'0'0,"-4"30"0"15,4-30 0-15,-7 43 0 16,7-43 0-16,-12 50 0 0,12-50 0 0,-13 48 0 16,13-48 0-16,-11 44 0 0,11-44 0 15,-9 41 0-15,9-41 0 0,-9 38 0 0,9-38 0 16,-8 30 0-16,8-30 0 0,-7 24 0 15,7-24 0-15,-6 16 0 0,6-16 0 0,-6 9 0 16,6-9 0-16,0 0 0 0,0 0 0 16,0 0 0-16,0 0 0 0,-6 0 0 15,6 0 0-15,-8-9 0 0,8 9 0 0,-8-19 0 16,8 19 0-16,-3-24 0 0,3 24 0 16,0-30 0-16,0 30 0 0,5-37 0 15,-5 37 0-15,10-41 0 0,-10 41 0 0,15-40 0 16,-15 40 0-16,19-41 0 0,-19 41 0 15,21-35 0-15,-21 35 0 0,24-33 0 0,-24 33 0 16,24-23 0-16,-24 23 0 0,19-17 0 16,-19 17 0-16,14-8 0 0,-14 8 0 15,15-2 0-15,-15 2 0 0,17 7 0 0,-17-7 0 16,19 17 0-16,-19-17 0 0,21 26 0 16,-21-26 0-16,19 34 0 0,-19-34 0 15,11 40 0-15,-11-40 0 0,9 46 0 0,-9-46 0 16,4 45 0-16,-4-45 0 0,0 44 0 15,0-44 0-15,1 43 0 0,-1-43 0 16,3 40 0-16,-3-40 0 0,6 35 0 0,-6-35 0 16,11 28 0-16,-11-28 0 0,11 20 0 15,-11-20 0-15,14 10 0 0,-14-10 0 0,16 3 0 16,-16-3 0-16,17-4 0 0,-17 4 0 16,15-10 0-16,-15 10 0 0,11-10 0 15,-11 10 0-15,10-8 0 0,-10 8 0 0,6-7 0 16,-6 7 0-16,3-4 0 0</inkml:trace>
  <inkml:trace contextRef="#ctx0" brushRef="#br0" timeOffset="-97947.81">15429 16051 2048 0,'0'0'0'15,"-21"30"0"-15,21-30 0 0,-28 43 0 16,28-43 0-16,-22 43 0 0,22-43 0 0,-16 38 0 15,16-38 0-15,-5 33 0 0,5-33 0 16,3 28 0-16,-3-28 0 0,10 22 0 0,-10-22 0 16,16 18 0-16,-16-18 0 0,18 16 0 15,-18-16 0-15,21 9 0 0,-21-9 0 16,22 2 0-16,-22-2 0 0,23-7 0 0,-23 7 0 16,27-18 0-16,-27 18 0 0,24-27 0 15,-24 27 0-15,24-36 0 0,-24 36 0 0,20-39 0 16,-20 39 0-16,16-37 0 0,-16 37 0 15,12-31 0-15,-12 31 0 0,4-25 0 16,-4 25 0-16,-1-22 0 0,1 22 0 0,-3-18 0 16,3 18 0-16,-3-12 0 0,3 12 0 15,2-10 0-15,-2 10 0 0,3-10 0 16</inkml:trace>
  <inkml:trace contextRef="#ctx0" brushRef="#br0" timeOffset="-97380.33">15664 16085 2048 0,'0'0'0'0,"0"0"0"0,0 0 0 16,0 30 0-16,0-30 0 0,0 41 0 16,0-41 0-16,-1 44 0 0,1-44 0 0,-1 41 0 15,1-41 0-15,0 35 0 0,0-35 0 16,2 28 0-16,-2-28 0 0,2 19 0 16,-2-19 0-16,3 13 0 0,-3-13 0 0,0 0 0 15,0 0 0-15,0 0 0 0,0 0 0 16,5-3 0-16,-5 3 0 0,3-14 0 0,-3 14 0 15,6-22 0-15,-6 22 0 0,12-27 0 16,-12 27 0-16,12-29 0 0,-12 29 0 16,13-30 0-16,-13 30 0 0,17-26 0 0,-17 26 0 15,19-21 0-15,-19 21 0 0,17-14 0 16,-17 14 0-16,15-7 0 0,-15 7 0 16,11 2 0-16,-11-2 0 0,5 12 0 15,-5-12 0-15,4 22 0 0,-4-22 0 0,3 27 0 16,-3-27 0-16,-3 29 0 0,3-29 0 0,-4 27 0 15,4-27 0-15,-4 26 0 0,4-26 0 16,-3 18 0-16,3-18 0 0,-2 13 0 16,2-13 0-16,0 0 0 0,0 0 0 0,0 0 0 15,0 0 0-15,0-3 0 0,0 3 0 16,5-12 0-16,-5 12 0 0,10-23 0 16,-10 23 0-16,13-29 0 0,-13 29 0 0,17-32 0 15,-17 32 0-15,20-35 0 0,-20 35 0 16,22-32 0-16,-22 32 0 0,18-25 0 15,-18 25 0-15,18-18 0 0,-18 18 0 0,15-9 0 16,-15 9 0-16,12-1 0 0,-12 1 0 16,7 8 0-16,-7-8 0 0,6 19 0 15,-6-19 0-15,6 28 0 0,-6-28 0 0,7 33 0 16,-7-33 0-16,11 35 0 0,-11-35 0 16,11 33 0-16,-11-33 0 0,10 25 0 15,-10-25 0-15,12 21 0 0,-12-21 0 0,16 16 0 16,-16-16 0-16,11 11 0 0</inkml:trace>
  <inkml:trace contextRef="#ctx0" brushRef="#br0" timeOffset="-96330.14">16142 16196 2048 0,'0'0'0'16,"0"0"0"-16,0 0 0 0,12 16 0 0,-12-16 0 16,21 15 0-16,-21-15 0 0,28 13 0 15,-28-13 0-15,31 4 0 0,-31-4 0 16,31-2 0-16,-31 2 0 0,30-5 0 0,-30 5 0 16,28-8 0-16,-28 8 0 0,25-11 0 15,-25 11 0-15,22-15 0 0,-22 15 0 0,11-17 0 16,-11 17 0-16,5-20 0 0,-5 20 0 15,-6-23 0-15,6 23 0 0,-9-23 0 0,9 23 0 16,-19-18 0-16,19 18 0 16,-25-17 0-16,25 17 0 0,-29-13 0 0,29 13 0 15,-31-6 0-15,31 6 0 0,-29 2 0 16,29-2 0-16,-32 8 0 0,32-8 0 0,-31 18 0 16,31-18 0-16,-32 28 0 0,32-28 0 15,-26 32 0-15,26-32 0 0,-16 38 0 0,16-38 0 16,-7 39 0-16,7-39 0 0,6 39 0 15,-6-39 0-15,17 36 0 0,-17-36 0 16,29 34 0-16,-29-34 0 0,37 26 0 0,-37-26 0 16,39 20 0-16,-39-20 0 0,41 12 0 15,-41-12 0-15,41 5 0 0,-41-5 0 16,42-2 0-16,-42 2 0 0,42-15 0 0,-42 15 0 16,44-21 0-16,-44 21 0 0,40-27 0 15,-40 27 0-15,35-23 0 0,-35 23 0 16,31-21 0-16,-31 21 0 0,21-19 0 0,-21 19 0 15,15-14 0-15,-15 14 0 0,0 0 0 16,0 0 0-16,5 4 0 0,-5-4 0 0,-5 16 0 16,5-16 0-16,-7 21 0 0,7-21 0 15,-7 21 0-15,7-21 0 0,-8 20 0 16,8-20 0-16,-9 18 0 0,9-18 0 0,-11 16 0 16,11-16 0-16,-14 15 0 0,14-15 0 15,-11 12 0-15,11-12 0 0,-8 10 0 16,8-10 0-16,-8 4 0 0,8-4 0 0,-6-2 0 15,6 2 0-15,-5-12 0 0,5 12 0 16,-4-18 0-16,4 18 0 0,0-24 0 16,0 24 0-16,5-28 0 0,-5 28 0 0,6-30 0 15,-6 30 0-15,12-31 0 0,-12 31 0 16,13-32 0-16,-13 32 0 0,16-31 0 16,-16 31 0-16,17-29 0 0,-17 29 0 0,18-25 0 15,-18 25 0-15,16-20 0 0,-16 20 0 16,12-13 0-16,-12 13 0 0,8-7 0 15,-8 7 0-15,6 6 0 0,-6-6 0 0,6 12 0 16,-6-12 0-16,1 21 0 0,-1-21 0 16,-3 29 0-16,3-29 0 0,0 31 0 0,0-31 0 15,1 33 0-15,-1-33 0 0,7 33 0 16,-7-33 0-16,11 30 0 0,-11-30 0 16,15 29 0-16,-15-29 0 0,21 26 0 0,-21-26 0 15,24 25 0-15,-24-25 0 0,24 20 0 16,-24-20 0-16,24 13 0 0,-24-13 0 0,27 6 0 15,-27-6 0-15,31 0 0 0,-31 0 0 16,30-6 0-16,-30 6 0 0,30-17 0 16,-30 17 0-16,30-24 0 0,-30 24 0 15,24-29 0-15,-24 29 0 0,19-31 0 0,-19 31 0 16,12-33 0-16,-12 33 0 0,4-31 0 16,-4 31 0-16,-4-29 0 0,4 29 0 0,-17-27 0 15,17 27 0-15,-25-22 0 0,25 22 0 16,-31-14 0-16,31 14 0 0,-36-10 0 15,36 10 0-15,-31-3 0 0,31 3 0 16,-29 1 0-16,29-1 0 0,-22 4 0 0,22-4 0 16,-11 6 0-16,11-6 0 0,0 0 0 15,0 0 0-15,3 1 0 0</inkml:trace>
  <inkml:trace contextRef="#ctx0" brushRef="#br0" timeOffset="-95662.93">17099 15966 2048 0,'0'0'0'16,"0"0"0"-16,0 0 0 0,30 4 0 15,-30-4 0-15,47 5 0 0,-47-5 0 0,50 5 0 16,-50-5 0-16,49 6 0 0,-49-6 0 15,49 2 0-15,-49-2 0 0,47 5 0 0,-47-5 0 16,42 3 0-16,-42-3 0 0,39 5 0 16,-39-5 0-16,31 4 0 0,-31-4 0 15,22 6 0-15,-22-6 0 0,15 10 0 0,-15-10 0 16,8 13 0-16,-8-13 0 0,-1 17 0 16,1-17 0-16,-6 21 0 0,6-21 0 15,-9 25 0-15,9-25 0 0,-11 32 0 0,11-32 0 16,-10 35 0-16,10-35 0 0,-7 38 0 15,7-38 0-15,-3 45 0 0,3-45 0 16,2 48 0-16,-2-48 0 0,9 54 0 0,-9-54 0 16,12 56 0-16,-12-56 0 0,18 56 0 15,-18-56 0-15,22 57 0 0,-22-57 0 0,25 55 0 16,-25-55 0-16,27 53 0 0,-27-53 0 16,28 48 0-16,-28-48 0 0,26 47 0 15,-26-47 0-15,23 44 0 0,-23-44 0 0,16 35 0 16,-16-35 0-16,7 30 0 0,-7-30 0 15,-4 22 0-15,4-22 0 0,-18 13 0 16,18-13 0-16,-37 3 0 0,37-3 0 0,-57-8 0 16,57 8 0-16,-74-22 0 0,74 22 0 15,-93-29 0-15,93 29 0 0,-106-40 0 16,106 40 0-16,-116-44 0 0,116 44 0 0,-124-44 0 16,124 44 0-16,-132-54 0 0,132 54 0 15,-108-46 0-15</inkml:trace>
  <inkml:trace contextRef="#ctx0" brushRef="#br0" timeOffset="-93040.92">18274 16527 2048 0,'0'0'0'0,"12"21"0"0,-12-21 0 0,13 28 0 16,-13-28 0-16,16 30 0 0,-16-30 0 16,15 31 0-16,-15-31 0 0,13 33 0 0,-13-33 0 15,12 37 0-15,-12-37 0 0,10 40 0 16,-10-40 0-16,9 42 0 0,-9-42 0 16,5 45 0-16,-5-45 0 0,3 47 0 0,-3-47 0 15,1 47 0-15,-1-47 0 0,2 47 0 16,-2-47 0-16,1 43 0 0,-1-43 0 15,3 38 0-15,-3-38 0 0,3 33 0 0,-3-33 0 16,1 29 0-16,-1-29 0 0,2 22 0 16,-2-22 0-16,3 18 0 0,-3-18 0 0,0 13 0 15,0-13 0-15,-4 12 0 16,4-12 0-16,0 0 0 0,0 0 0 0,0 0 0 16,0 0 0-16,0-6 0 0,0 6 0 15,2-11 0-15</inkml:trace>
  <inkml:trace contextRef="#ctx0" brushRef="#br0" timeOffset="-92574.18">18065 16434 2048 0,'0'0'0'16,"17"-34"0"-16,-17 34 0 16,27-48 0-16,-27 48 0 0,34-43 0 0,-34 43 0 15,38-32 0-15,-38 32 0 0,45-16 0 0,-45 16 0 16,50-1 0-16,-50 1 0 0,54 9 0 15,-54-9 0-15,55 19 0 0,-55-19 0 0,51 28 0 16,-51-28 0-16,41 32 0 0,-41-32 0 16,32 36 0-16,-32-36 0 0,21 35 0 15,-21-35 0-15,8 38 0 0,-8-38 0 0,-6 37 0 16,6-37 0-16,-16 35 0 0,16-35 0 16,-21 33 0-16,21-33 0 0,-29 26 0 15,29-26 0-15,-31 20 0 0,31-20 0 0,-32 14 0 16,32-14 0-16,-33 4 0 0,33-4 0 15,-31 0 0-15,31 0 0 0,-26-10 0 16,26 10 0-16,-19-10 0 0,19 10 0 0,-10-13 0 16,10 13 0-16,3-23 0 0,-3 23 0 15,6-21 0-15</inkml:trace>
  <inkml:trace contextRef="#ctx0" brushRef="#br0" timeOffset="-92174.24">18593 16391 2048 0,'0'0'0'0,"8"17"0"16,-8-17 0-16,15 25 0 0,-15-25 0 0,21 22 0 15,-21-22 0-15,24 16 0 0,-24-16 0 0,28 13 0 16,-28-13 0-16,29 6 0 0,-29-6 0 16,32 0 0-16,-32 0 0 0,32-4 0 15,-32 4 0-15,33-12 0 0,-33 12 0 16,30-18 0-16,-30 18 0 0,27-24 0 0,-27 24 0 15,20-26 0-15,-20 26 0 0,15-24 0 16,-15 24 0-16,6-23 0 0,-6 23 0 0,-3-19 0 16,3 19 0-16,-13-15 0 0,13 15 0 15,-23-10 0-15,23 10 0 0,-29-7 0 16,29 7 0-16,-36 3 0 0,36-3 0 16,-37 8 0-16,37-8 0 0,-38 15 0 0,38-15 0 15,-32 18 0-15,32-18 0 0,-27 23 0 16,27-23 0-16,-20 29 0 0,20-29 0 0,-13 32 0 15,13-32 0-15,-1 38 0 0,1-38 0 16,10 36 0-16,-10-36 0 0,20 31 0 16,-20-31 0-16,32 24 0 0,-32-24 0 0,39 15 0 15,-39-15 0-15,42 8 0 0,-42-8 0 16,47 0 0-16,-47 0 0 0,38-1 0 0</inkml:trace>
  <inkml:trace contextRef="#ctx0" brushRef="#br0" timeOffset="-91524.99">19114 16298 2048 0,'0'0'0'16,"-26"8"0"-16,26-8 0 0,-31 19 0 0,31-19 0 15,-24 20 0-15,24-20 0 0,-14 27 0 16,14-27 0-16,-1 35 0 0,1-35 0 15,13 44 0-15,-13-44 0 0,14 48 0 0,-14-48 0 16,13 45 0-16,-13-45 0 0,8 39 0 16,-8-39 0-16,-1 29 0 0,1-29 0 0,-12 21 0 15,12-21 0-15,-20 15 0 0,20-15 0 16,-29 7 0-16,29-7 0 0,-29 0 0 16,29 0 0-16,-30 0 0 0,30 0 0 0,-22-2 0 15,22 2 0-15,-14 0 0 0,14 0 0 16,-9 2 0-16,9-2 0 0,0 0 0 15,0 0 0-15,-1-4 0 0,1 4 0 0,8-8 0 16,-8 8 0-16,24-10 0 0,-24 10 0 16,38-15 0-16,-38 15 0 0,51-17 0 15,-51 17 0-15,62-13 0 0,-62 13 0 0,64-7 0 16,-64 7 0-16,62-7 0 0,-62 7 0 16,55-9 0-16,-55 9 0 0,51-11 0 15,-51 11 0-15,44-13 0 0,-44 13 0 0,32-12 0 16,-32 12 0-16,19-11 0 0,-19 11 0 15,12-13 0-15,-12 13 0 0,5-14 0 0,-5 14 0 16,-6-13 0-16,6 13 0 0,-14-10 0 16,14 10 0-16,-23-3 0 0,23 3 0 15,-29 2 0-15,29-2 0 0,-26 10 0 16,26-10 0-16,-24 14 0 0,24-14 0 0,-14 21 0 16,14-21 0-16,-4 25 0 0,4-25 0 15,5 25 0-15,-5-25 0 0,17 24 0 0,-17-24 0 16,24 18 0-16,-24-18 0 0,31 12 0 15,-31-12 0-15,33 3 0 0,-33-3 0 0,32-7 0 16,-32 7 0-16,30-24 0 0,-30 24 0 16,20-34 0-16,-20 34 0 0,9-36 0 0,-9 36 0 15,-2-31 0-15,2 31 0 16,-9-25 0-16,9 25 0 0,-9-18 0 0,9 18 0 16,-1-12 0-16,1 12 0 0,12-11 0 15,-12 11 0-15,16-7 0 0</inkml:trace>
  <inkml:trace contextRef="#ctx0" brushRef="#br0" timeOffset="-91339.48">19919 16757 2048 0,'0'0'0'0,"-23"53"0"16,23-53 0-16,-37 71 0 0,37-71 0 0,-42 66 0 15,42-66 0-15,-44 49 0 0,44-49 0 16,-41 28 0-16,41-28 0 0,-32 16 0 0,32-16 0 16,-21 5 0-16,21-5 0 0,-12 0 0 15</inkml:trace>
  <inkml:trace contextRef="#ctx0" brushRef="#br0" timeOffset="-90257.38">20641 16783 2048 0,'0'0'0'0,"-12"-29"0"15,12 29 0-15,-23-39 0 0,23 39 0 16,-34-34 0-16,34 34 0 0,-42-27 0 0,42 27 0 16,-52-16 0-16,52 16 0 0,-54-4 0 15,54 4 0-15,-48 11 0 0,48-11 0 16,-46 27 0-16,46-27 0 0,-36 34 0 0,36-34 0 16,-27 39 0-16,27-39 0 0,-12 40 0 15,12-40 0-15,1 31 0 0,-1-31 0 0,12 28 0 16,-12-28 0-16,23 19 0 0,-23-19 0 15,30 10 0-15,-30-10 0 0,38 0 0 16,-38 0 0-16,42-8 0 0,-42 8 0 0,48-22 0 16,-48 22 0-16,51-28 0 0,-51 28 0 15,46-34 0-15,-46 34 0 0,39-31 0 16,-39 31 0-16,29-26 0 0,-29 26 0 0,18-19 0 16,-18 19 0-16,9-12 0 0,-9 12 0 15,-3-7 0-15,3 7 0 0,-11 3 0 16,11-3 0-16,-16 9 0 0,16-9 0 0,-16 15 0 15,16-15 0-15,-16 21 0 0,16-21 0 16,-11 26 0-16,11-26 0 0,-6 28 0 16,6-28 0-16,0 27 0 0,0-27 0 0,7 27 0 15,-7-27 0-15,15 23 0 0,-15-23 0 16,21 18 0-16,-21-18 0 0,26 11 0 16,-26-11 0-16,33 0 0 0,-33 0 0 0,39-10 0 15,-39 10 0-15,45-22 0 0,-45 22 0 16,46-32 0-16,-46 32 0 0,47-40 0 0,-47 40 0 15,43-48 0-15,-43 48 0 0,37-53 0 16,-37 53 0-16,28-55 0 0,-28 55 0 16,18-53 0-16,-18 53 0 0,8-50 0 0,-8 50 0 15,3-43 0-15,-3 43 0 0,-3-35 0 16,3 35 0-16,-11-24 0 0,11 24 0 16,-20-11 0-16,20 11 0 0,-27 0 0 0,27 0 0 15,-35 16 0-15,35-16 0 0,-38 31 0 16,38-31 0-16,-34 40 0 0,34-40 0 15,-29 49 0-15,29-49 0 0,-24 59 0 0,24-59 0 16,-12 64 0-16,12-64 0 0,-2 66 0 16,2-66 0-16,5 58 0 0,-5-58 0 0,14 51 0 15,-14-51 0-15,20 35 0 0,-20-35 0 16,26 19 0-16,-26-19 0 0,33 5 0 16,-33-5 0-16,42-7 0 0,-42 7 0 0,48-24 0 15,-48 24 0-15,37-25 0 0,-37 25 0 16,49-42 0-16,-49 42 0 0,52-54 0 15,-52 54 0-15,44-56 0 0,-44 56 0 0,37-54 0 16,-37 54 0-16,28-47 0 0,-28 47 0 16,19-33 0-16,-19 33 0 0,13-24 0 15,-13 24 0-15,11-14 0 0,-11 14 0 0,0 0 0 16,0 0 0-16,0 0 0 0,0 0 0 16,7 6 0-16,-7-6 0 0,1 25 0 0,-1-25 0 15,-1 39 0-15,1-39 0 0,-6 51 0 16,6-51 0-16,-7 57 0 0,7-57 0 15,-7 60 0-15,7-60 0 0,-7 60 0 0,7-60 0 16,-5 55 0-16,5-55 0 0,-4 47 0 16,4-47 0-16,-4 40 0 0,4-40 0 15,-3 30 0-15,3-30 0 0,0 20 0 0,0-20 0 16,0 0 0-16,0 0 0 0,1-2 0 16,-1 2 0-16,0-22 0 0,0 22 0 15,-1-32 0-15,1 32 0 0,-5-46 0 0,5 46 0 16,-12-47 0-16,12 47 0 0,-10-38 0 15</inkml:trace>
  <inkml:trace contextRef="#ctx0" brushRef="#br0" timeOffset="-89823.54">21086 16630 2048 0,'0'0'0'0,"0"0"0"0,0 0 0 16,26-8 0-16,-26 8 0 0,44-10 0 15,-44 10 0-15,50-4 0 0,-50 4 0 0,47 1 0 16,-47-1 0-16,45 10 0 0,-45-10 0 15,36 15 0-15,-36-15 0 0,29 21 0 0,-29-21 0 16,18 21 0-16,-18-21 0 0,9 25 0 16,-9-25 0-16,-2 27 0 0,2-27 0 15,-8 25 0-15,8-25 0 0,-12 27 0 0,12-27 0 16,-14 28 0-16,14-28 0 0,-13 27 0 16,13-27 0-16,-10 24 0 0,10-24 0 15,-5 24 0-15,5-24 0 0,6 24 0 0,-6-24 0 16,13 24 0-16,-13-24 0 0,24 19 0 15,-24-19 0-15,33 11 0 0,-33-11 0 16,43 2 0-16,-43-2 0 0,48-7 0 0,-48 7 0 16,49-16 0-16,-49 16 0 0,54-25 0 15,-54 25 0-15,53-32 0 0,-53 32 0 16,46-35 0-16,-46 35 0 0,35-31 0 0,-35 31 0 16,25-29 0-16,-25 29 0 0,13-25 0 15,-13 25 0-15,-1-22 0 0,1 22 0 16,-15-17 0-16,15 17 0 0,-20-13 0 0,20 13 0 15,-25-4 0-15,25 4 0 0,-20 2 0 16,20-2 0-16,0 0 0 0,0 0 0 0,3 3 0 16,-3-3 0-16,18 6 0 0,-18-6 0 15,17 7 0-15</inkml:trace>
  <inkml:trace contextRef="#ctx0" brushRef="#br0" timeOffset="-89573.19">21866 16834 2048 0,'0'0'0'0,"-9"50"0"0,9-50 0 16,-13 66 0-16,13-66 0 0,-10 56 0 16,10-56 0-16,-6 39 0 0,6-39 0 0,-3 18 0 15,3-18 0-15,2 0 0 0,-2 0 0 16,4-9 0-16,-4 9 0 0,6-18 0 16,-6 18 0-16,8-26 0 0,-8 26 0 0,10-35 0 15,-10 35 0-15,14-41 0 0,-14 41 0 16,19-47 0-16,-19 47 0 0,17-48 0 0,-17 48 0 15,15-45 0-15,-15 45 0 0,9-42 0 16,-9 42 0-16,6-37 0 0,-6 37 0 16,13-27 0-16,-13 27 0 0,12-16 0 0,-12 16 0 15,32-8 0-15,-32 8 0 0,33-1 0 16</inkml:trace>
  <inkml:trace contextRef="#ctx0" brushRef="#br0" timeOffset="-89223.14">22302 16749 2048 0,'0'0'0'0,"-28"-8"0"0,28 8 0 15,-47-10 0-15,47 10 0 0,-54-2 0 0,54 2 0 16,-50 4 0-16,50-4 0 0,-42 8 0 16,42-8 0-16,-31 12 0 0,31-12 0 0,-23 19 0 15,23-19 0-15,-7 21 0 0,7-21 0 16,7 22 0-16,-7-22 0 0,23 24 0 15,-23-24 0-15,32 19 0 0,-32-19 0 0,41 15 0 16,-41-15 0-16,43 8 0 0,-43-8 0 16,43 5 0-16,-43-5 0 0,38 2 0 15,-38-2 0-15,27 0 0 0,-27 0 0 0,16 3 0 16,-16-3 0-16,0 0 0 0,0 0 0 16,-1 11 0-16,1-11 0 0,-11 18 0 0,11-18 0 15,-13 29 0-15,13-29 0 0,-9 31 0 16,9-31 0-16,0 32 0 0,0-32 0 15,15 24 0-15,-15-24 0 0,30 17 0 16,-30-17 0-16,40 6 0 0,-40-6 0 0,34 1 0 16</inkml:trace>
  <inkml:trace contextRef="#ctx0" brushRef="#br0" timeOffset="-89036.63">22797 17021 2048 0,'0'0'0'0,"0"0"0"15,0 0 0-15,-6 28 0 0,6-28 0 16,-19 48 0-16,19-48 0 0,-26 51 0 0,26-51 0 16,-34 53 0-16,34-53 0 0,-34 50 0 0,34-50 0 15,-33 44 0-15,33-44 0 16,-31 34 0-16,31-34 0 0,-23 24 0 0,23-24 0 16,-15 16 0-16,15-16 0 0,9 7 0 15,-9-7 0-15,17 3 0 0</inkml:trace>
  <inkml:trace contextRef="#ctx0" brushRef="#br0" timeOffset="-86603.14">17888 9006 2048 0,'0'0'0'16,"-132"-57"0"-16,132 57 0 15,-206-70 0-15,206 70 0 0,-236-56 0 0,236 56 0 16,-247-35 0-16,247 35 0 0,-254-17 0 0,254 17 0 15,-256 5 0-15,256-5 0 0,-255 27 0 16,255-27 0-16,-248 46 0 0,248-46 0 0,-235 66 0 16,235-66 0-16,-218 78 0 0,218-78 0 15,-196 93 0-15,196-93 0 0,-174 106 0 16,174-106 0-16,-149 114 0 0,149-114 0 0,-121 120 0 16,121-120 0-16,-93 125 0 0,93-125 0 15,-64 123 0-15,64-123 0 0,-22 118 0 16,22-118 0-16,17 109 0 0,-17-109 0 0,56 98 0 15,-56-98 0-15,94 88 0 0,-94-88 0 16,131 78 0-16,-131-78 0 0,157 61 0 0,-157-61 0 16,176 48 0-16,-176-48 0 0,192 36 0 15,-192-36 0-15,196 20 0 0,-196-20 0 16,211 8 0-16,-211-8 0 0,223-4 0 16,-223 4 0-16,232-13 0 0,-232 13 0 0,234-13 0 15,-234 13 0-15,243-26 0 0,-243 26 0 16,239-39 0-16,-239 39 0 0,227-60 0 15,-227 60 0-15,207-73 0 0,-207 73 0 0,181-87 0 16,-181 87 0-16,151-98 0 0,-151 98 0 16,117-104 0-16,-117 104 0 0,80-108 0 0,-80 108 0 15,39-116 0-15,-39 116 0 0,-2-124 0 16,2 124 0-16,-46-126 0 0,46 126 0 16,-95-130 0-16,95 130 0 0,-143-123 0 0,143 123 0 15,-189-120 0-15,189 120 0 0,-238-111 0 16,238 111 0-16,-279-98 0 0,279 98 0 15,-317-72 0-15,317 72 0 0,-354-46 0 0,354 46 0 16,-371-26 0-16,371 26 0 0,-293-14 0 16</inkml:trace>
  <inkml:trace contextRef="#ctx0" brushRef="#br0" timeOffset="-75658.84">23410 16877 2048 0,'0'0'0'15,"0"0"0"-15,0 0 0 0,18-7 0 16,-18 7 0-16,20-15 0 0,-20 15 0 0,18-25 0 16,-18 25 0-16,6-33 0 0,-6 33 0 15,-1-32 0-15,1 32 0 0,-13-35 0 0,13 35 0 16,-23-36 0-16,23 36 0 0,-30-31 0 16,30 31 0-16,-40-26 0 0,40 26 0 15,-47-19 0-15,47 19 0 0,-48-13 0 16,48 13 0-16,-49-6 0 0,49 6 0 0,-45 2 0 15,45-2 0-15,-46 8 0 0,46-8 0 0,-37 13 0 16,37-13 0-16,-32 21 0 16,32-21 0-16,-23 23 0 0,23-23 0 0,-13 27 0 15,13-27 0-15,-5 30 0 0,5-30 0 16,10 29 0-16,-10-29 0 0,19 27 0 0,-19-27 0 16,31 23 0-16,-31-23 0 0,43 17 0 15,-43-17 0-15,47 10 0 0,-47-10 0 0,50 4 0 16,-50-4 0-16,55 0 0 0,-55 0 0 15,52-11 0-15,-52 11 0 0,54-22 0 16,-54 22 0-16,50-31 0 0,-50 31 0 0,44-40 0 16,-44 40 0-16,38-43 0 0,-38 43 0 15,34-42 0-15,-34 42 0 0,21-39 0 16,-21 39 0-16,13-37 0 0,-13 37 0 0,3-35 0 16,-3 35 0-16,-4-29 0 0,4 29 0 15,-12-21 0-15,12 21 0 0,-18-13 0 0,18 13 0 16,-24-3 0-16,24 3 0 0,-27 7 0 15,27-7 0-15,-29 18 0 0,29-18 0 16,-29 28 0-16,29-28 0 0,-28 35 0 16,28-35 0-16,-24 42 0 0,24-42 0 0,-17 48 0 15,17-48 0-15,-15 52 0 0,15-52 0 16,-5 52 0-16,5-52 0 0,4 53 0 0,-4-53 0 16,14 53 0-16,-14-53 0 0,21 49 0 15,-21-49 0-15,31 43 0 0,-31-43 0 16,37 36 0-16,-37-36 0 0,40 29 0 0,-40-29 0 15,46 18 0-15,-46-18 0 0,46 6 0 16,-46-6 0-16,43-3 0 0,-43 3 0 0,47-12 0 16,-47 12 0-16,43-19 0 0,-43 19 0 15,37-25 0-15,-37 25 0 0,29-23 0 16,-29 23 0-16,22-22 0 0,-22 22 0 16,16-21 0-16,-16 21 0 0,11-17 0 0,-11 17 0 15,5-10 0-15,-5 10 0 0,0 0 0 16,0 0 0-16,0 0 0 0,0 0 0 0,0 0 0 15,0 0 0-15,-1 4 0 0,1-4 0 16,-3 14 0-16,3-14 0 0,-3 24 0 16,3-24 0-16,0 25 0 0,0-25 0 0,2 27 0 15,-2-27 0-15,6 23 0 0,-6-23 0 16,14 15 0-16,-14-15 0 0,11 7 0 16,-11-7 0-16,18-5 0 0,-18 5 0 0,16-10 0 15</inkml:trace>
  <inkml:trace contextRef="#ctx0" brushRef="#br0" timeOffset="-75492.29">23964 16613 2048 0,'0'0'0'16,"0"0"0"-16,0 0 0 0,0 0 0 0,0 0 0 15,0 0 0-15,0 0 0 0,0 0 0 16,0 0 0-16,0 0 0 0,0 0 0 15,0 0 0-15,0 0 0 0,21 21 0 0,-21-21 0 16,25 25 0-16</inkml:trace>
  <inkml:trace contextRef="#ctx0" brushRef="#br0" timeOffset="-75092.36">24249 16817 2048 0,'0'0'0'0,"-8"-18"0"0,8 18 0 15,-18-29 0-15,18 29 0 16,-29-32 0-16,29 32 0 0,-36-29 0 0,36 29 0 16,-37-23 0-16,37 23 0 0,-30-16 0 15,30 16 0-15,-24-4 0 0,24 4 0 0,-16 3 0 16,16-3 0-16,-8 8 0 0,8-8 0 16,-1 14 0-16,1-14 0 0,6 18 0 15,-6-18 0-15,18 25 0 0,-18-25 0 0,29 31 0 16,-29-31 0-16,36 30 0 0,-36-30 0 15,37 34 0-15,-37-34 0 0,31 33 0 0,-31-33 0 16,25 32 0-16,-25-32 0 0,12 29 0 16,-12-29 0-16,5 25 0 0,-5-25 0 15,-2 18 0-15,2-18 0 0,-7 13 0 0,7-13 0 16,-13 7 0-16,13-7 0 0,-16 3 0 16,16-3 0-16,-23-2 0 0,23 2 0 15,-27-4 0-15,27 4 0 0,-31-6 0 0,31 6 0 16,-29-6 0-16,29 6 0 0,-27-10 0 15,27 10 0-15,-25-12 0 0,25 12 0 16,-18-13 0-16,18 13 0 0,-10-13 0 0,10 13 0 16,15-19 0-16,-15 19 0 0,23-18 0 15</inkml:trace>
  <inkml:trace contextRef="#ctx0" brushRef="#br0" timeOffset="-74791.16">24518 16459 2048 0,'0'0'0'0,"0"0"0"0,0 0 0 15,0 0 0-15,0 0 0 0,0 0 0 0,0 0 0 16,0 0 0-16,0 0 0 0,0 0 0 16,0 0 0-16,-9 36 0 0,9-36 0 15,-14 54 0-15,14-54 0 0,-15 67 0 16,15-67 0-16,-13 69 0 0,13-69 0 0,-7 69 0 15,7-69 0-15,-4 63 0 0,4-63 0 16,0 56 0-16,0-56 0 0,3 43 0 0,-3-43 0 16,3 35 0-16,-3-35 0 0,3 21 0 15,-3-21 0-15,0 0 0 0,0 0 0 0,0 0 0 16,0 0 0-16,0 0 0 0,0 0 0 16,-1-19 0-16,1 19 0 0,-3-31 0 15</inkml:trace>
  <inkml:trace contextRef="#ctx0" brushRef="#br0" timeOffset="-73557.46">24258 16630 2048 0,'0'0'0'0,"0"0"0"16,0 0 0-16,19 13 0 0,-19-13 0 15,34 18 0-15,-34-18 0 0,45 20 0 16,-45-20 0-16,46 16 0 0,-46-16 0 0,52 16 0 15,-52-16 0-15,55 14 0 0,-55-14 0 16,55 10 0-16,-55-10 0 0,50 5 0 16,-50-5 0-16,51-1 0 0,-51 1 0 0,46-4 0 15,-46 4 0-15,38-5 0 0,-38 5 0 16,29-3 0-16,-29 3 0 0,18-1 0 0,-18 1 0 16,9-3 0-16,-9 3 0 0,0 0 0 15,0 0 0-15,-2-6 0 0,2 6 0 16,-13-3 0-16,13 3 0 0,-24-1 0 15,24 1 0-15,-32 3 0 0,32-3 0 0,-35 8 0 16,35-8 0-16,-35 12 0 0,35-12 0 16,-32 15 0-16,32-15 0 0,-27 16 0 0,27-16 0 15,-19 17 0-15,19-17 0 0,-9 16 0 16,9-16 0-16,0 15 0 0,0-15 0 16,9 14 0-16,-9-14 0 0,19 12 0 0,-19-12 0 15,29 9 0-15,-29-9 0 0,33 2 0 16,-33-2 0-16,35 0 0 0,-35 0 0 15,36-6 0-15,-36 6 0 0,35-10 0 0,-35 10 0 16,33-14 0-16,-33 14 0 0,31-15 0 16,-31 15 0-16,27-14 0 0,-27 14 0 15,20-10 0-15,-20 10 0 0,12-8 0 0,-12 8 0 16,0 0 0-16,0 0 0 0,0 0 0 16,0 0 0-16,-6 1 0 0,6-1 0 15,-19 10 0-15,19-10 0 0,-26 18 0 0,26-18 0 16,-24 18 0-16,24-18 0 0,-17 19 0 0,17-19 0 15,-7 18 0-15,7-18 0 0,0 16 0 16,0-16 0-16,12 11 0 0,-12-11 0 16,21 7 0-16,-21-7 0 0,32-1 0 0,-32 1 0 15,41-13 0-15,-41 13 0 16,43-18 0-16,-43 18 0 0,41-22 0 0,-41 22 0 16,39-26 0-16,-39 26 0 0,35-27 0 15,-35 27 0-15,27-25 0 0,-27 25 0 0,18-22 0 16,-18 22 0-16,15-19 0 0,-15 19 0 15,7-15 0-15,-7 15 0 0,1-13 0 0,-1 13 0 16,0 0 0-16,0 0 0 16,-6-4 0-16,6 4 0 0,-11 4 0 0,11-4 0 15,-13 11 0-15,13-11 0 0,-11 18 0 16,11-18 0-16,-10 20 0 0,10-20 0 0,-2 22 0 16,2-22 0-16,6 19 0 0,-6-19 0 15,14 17 0-15,-14-17 0 0,22 14 0 0,-22-14 0 16,26 12 0-16,-26-12 0 0,32 7 0 15,-32-7 0-15,28 5 0 0,-28-5 0 16,38-4 0-16,-38 4 0 0,41-12 0 0,-41 12 0 16,40-18 0-16,-40 18 0 0,34-25 0 15,-34 25 0-15,27-25 0 0,-27 25 0 16,19-18 0-16,-19 18 0 0,9-16 0 0,-9 16 0 16,2-12 0-16,-2 12 0 0,-4-11 0 15,4 11 0-15,-9-7 0 0,9 7 0 16,-17-4 0-16,17 4 0 0,-21 1 0 0,21-1 0 15,-29 7 0-15,29-7 0 0,-31 15 0 16,31-15 0-16,-29 22 0 0,29-22 0 0,-25 27 0 16,25-27 0-16,-17 31 0 0,17-31 0 15,-9 33 0-15,9-33 0 0,0 33 0 16,0-33 0-16,9 35 0 0,-9-35 0 16,20 28 0-16,-20-28 0 0,27 24 0 0,-27-24 0 15,32 18 0-15,-32-18 0 0,37 12 0 16,-37-12 0-16,39 3 0 0,-39-3 0 0,43-4 0 15,-43 4 0-15,43-15 0 0,-43 15 0 16,44-21 0-16,-44 21 0 0,40-25 0 16,-40 25 0-16,32-28 0 0,-32 28 0 0,24-25 0 15,-24 25 0-15,14-21 0 0,-14 21 0 16,8-17 0-16,-8 17 0 0,3-12 0 16,-3 12 0-16,-5-7 0 0,5 7 0 0,-10 1 0 15,10-1 0-15,-13 7 0 0,13-7 0 16,-18 11 0-16,18-11 0 0,-17 19 0 15,17-19 0-15,-12 21 0 0,12-21 0 0,-6 21 0 16,6-21 0-16,1 16 0 0,-1-16 0 16,10 10 0-16,-10-10 0 0,22 1 0 0,-22-1 0 15,31-6 0-15,-31 6 0 0,30-19 0 16,-30 19 0-16,25-20 0 0</inkml:trace>
  <inkml:trace contextRef="#ctx0" brushRef="#br0" timeOffset="-72873.29">25722 16800 2048 0,'0'0'0'0,"7"-49"0"16,-7 49 0-16,7-60 0 15,-7 60 0-15,2-38 0 0,-2 38 0 0,-1-17 0 0,1 17 0 16,-3 3 0-16,3-3 0 0,0 20 0 16,0-20 0-16,6 28 0 0,-6-28 0 0,15 34 0 15,-15-34 0-15,20 38 0 0,-20-38 0 16,22 40 0-16,-22-40 0 0,24 37 0 15,-24-37 0-15,25 33 0 0,-25-33 0 0,21 25 0 16,-21-25 0-16,20 13 0 0,-20-13 0 16,17 5 0-16,-17-5 0 0,16-1 0 15,-16 1 0-15,14-12 0 0,-14 12 0 0,11-18 0 16,-11 18 0-16,8-23 0 0,-8 23 0 16,-4-28 0-16,4 28 0 0,-12-28 0 15,12 28 0-15,-19-18 0 0,19 18 0 0,-29-11 0 16,29 11 0-16,-36-4 0 0,36 4 0 15,-35 2 0-15,35-2 0 0,-32 9 0 16,32-9 0-16,-29 15 0 0,29-15 0 0,-20 18 0 16,20-18 0-16,-12 21 0 0,12-21 0 15,-1 22 0-15,1-22 0 0,11 21 0 0,-11-21 0 16,23 21 0-16,-23-21 0 0,31 18 0 16,-31-18 0-16,36 16 0 0,-36-16 0 15,34 12 0-15,-34-12 0 0,34 12 0 0,-34-12 0 16,28 13 0-16,-28-13 0 0,22 14 0 15,-22-14 0-15,19 16 0 0,-19-16 0 16,13 18 0-16,-13-18 0 0,13 19 0 0,-13-19 0 16,15 15 0-16,-15-15 0 0,19 9 0 15,-19-9 0-15,21 2 0 0,-21-2 0 16,24-1 0-16,-24 1 0 0,29-4 0 0,-29 4 0 16,30-10 0-16,-30 10 0 0,30-10 0 15,-30 10 0-15,31-13 0 0,-31 13 0 16,33-16 0-16,-33 16 0 0,33-13 0 0,-33 13 0 15,28-8 0-15,-28 8 0 0,26-6 0 16,-26 6 0-16,19 0 0 0,-19 0 0 16,11 10 0-16,-11-10 0 0,3 22 0 0,-3-22 0 15,-6 34 0-15,6-34 0 0,-13 47 0 16,13-47 0-16,-19 53 0 0,19-53 0 16,-23 57 0-16,23-57 0 0,-25 58 0 0,25-58 0 15,-26 57 0-15,26-57 0 0,-23 53 0 16,23-53 0-16,-9 44 0 0,9-44 0 0,-1 32 0 15</inkml:trace>
  <inkml:trace contextRef="#ctx0" brushRef="#br0" timeOffset="-72072.43">27355 16953 2048 0,'0'0'0'15,"0"0"0"-15,0 0 0 0,0 0 0 16,0 0 0-16,-14-21 0 0,14 21 0 0,-28-31 0 16,28 31 0-16,-41-29 0 0,41 29 0 15,-51-20 0-15,51 20 0 0,-57-10 0 16,57 10 0-16,-57 1 0 0,57-1 0 0,-51 11 0 16,51-11 0-16,-41 19 0 0,41-19 0 15,-31 29 0-15,31-29 0 0,-18 41 0 16,18-41 0-16,-4 48 0 0,4-48 0 15,18 52 0-15,-18-52 0 0,37 55 0 0,-37-55 0 16,51 47 0-16,-51-47 0 0,62 36 0 0,-62-36 0 16,64 23 0-16,-64-23 0 0,51 11 0 15,-51-11 0-15,33 6 0 0</inkml:trace>
  <inkml:trace contextRef="#ctx0" brushRef="#br0" timeOffset="-71805.14">27573 16936 2048 0,'0'0'0'0,"-16"37"0"16,16-37 0-16,-21 60 0 0,21-60 0 0,-18 68 0 16,18-68 0-16,-13 75 0 0,13-75 0 15,-6 83 0-15,6-83 0 0,-1 89 0 16,1-89 0-16,0 90 0 0,0-90 0 15,0 87 0-15,0-87 0 0,-1 76 0 0,1-76 0 16,-3 65 0-16,3-65 0 0,-6 50 0 16,6-50 0-16,-4 38 0 0,4-38 0 15,-1 22 0-15,1-22 0 0,-4 11 0 0,4-11 0 16,-4 6 0-16</inkml:trace>
  <inkml:trace contextRef="#ctx0" brushRef="#br0" timeOffset="-71438.12">27346 17072 2048 0,'0'0'0'0,"41"-51"0"0,-41 51 0 15,61-60 0-15,-61 60 0 0,68-48 0 0,-68 48 0 16,66-25 0-16,-66 25 0 0,55-7 0 16,-55 7 0-16,49 10 0 0,-49-10 0 15,41 24 0-15,-41-24 0 0,35 33 0 0,-35-33 0 16,27 41 0-16,-27-41 0 0,10 44 0 16,-10-44 0-16,-8 45 0 0,8-45 0 15,-25 42 0-15,25-42 0 0,-39 38 0 0,39-38 0 16,-47 30 0-16,47-30 0 0,-52 23 0 15,52-23 0-15,-46 14 0 0,46-14 0 0,-43 8 0 16,43-8 0-16,-35 0 0 0,35 0 0 16,-26-11 0-16,26 11 0 0,-16-22 0 15,16 22 0-15,-7-28 0 0,7 28 0 0,11-29 0 16,-11 29 0-16,13-23 0 0</inkml:trace>
  <inkml:trace contextRef="#ctx0" brushRef="#br0" timeOffset="-71069.11">28152 16647 2048 0,'0'0'0'16,"0"0"0"-16,0 0 0 0,0 0 0 16,0 0 0-16,0 0 0 0,0 0 0 15,0 0 0-15,0 0 0 0,30 15 0 0,-30-15 0 16,35 19 0-16</inkml:trace>
  <inkml:trace contextRef="#ctx0" brushRef="#br0" timeOffset="-70870.64">28404 17174 2048 0,'0'0'0'16,"-34"67"0"-16,34-67 0 0,-54 106 0 0,54-106 0 16,-63 116 0-16,63-116 0 0,-67 116 0 15,67-116 0-15,-73 110 0 0,73-110 0 0,-83 102 0 16,83-102 0-16,-88 92 0 0,88-92 0 15,-89 84 0-15,89-84 0 0,-69 62 0 0</inkml:trace>
  <inkml:trace contextRef="#ctx0" brushRef="#br0" timeOffset="-64079.79">3890 9593 2048 0,'0'0'0'16,"0"0"0"-16,0 0 0 0,21 31 0 15,-21-31 0-15,30 51 0 0,-30-51 0 0,24 67 0 16,-24-67 0-16,17 73 0 0,-17-73 0 16,10 72 0-16,-10-72 0 0,0 71 0 15,0-71 0-15,0 69 0 0,0-69 0 0,0 66 0 16,0-66 0-16,0 61 0 0,0-61 0 15,1 56 0-15,-1-56 0 0,1 46 0 0,-1-46 0 16,-2 34 0-16,2-34 0 0,0 0 0 16,0 0 0-16,1 6 0 0,-1-6 0 0,2-8 0 15</inkml:trace>
  <inkml:trace contextRef="#ctx0" brushRef="#br0" timeOffset="-63279.93">3704 9576 2048 0,'0'0'0'0,"0"0"0"0,0 0 0 0,48-2 0 16,-48 2 0-16,80 0 0 0,-80 0 0 15,106 4 0-15,-106-4 0 0,124 8 0 16,-124-8 0-16,134 8 0 0,-134-8 0 0,151 10 0 16,-151-10 0-16,162 6 0 0,-162-6 0 15,175 8 0-15,-175-8 0 0,182 6 0 16,-182-6 0-16,192 5 0 0,-192-5 0 0,201 7 0 16,-201-7 0-16,211 4 0 0,-211-4 0 15,213 6 0-15,-213-6 0 0,217 9 0 0,-217-9 0 16,217 11 0-16,-217-11 0 0,215 12 0 15,-215-12 0-15,205 12 0 0,-205-12 0 16,198 11 0-16,-198-11 0 0,181 13 0 16,-181-13 0-16,163 11 0 0,-163-11 0 0,138 14 0 15,-138-14 0-15,118 12 0 0,-118-12 0 16,98 11 0-16,-98-11 0 0,81 10 0 0,-81-10 0 16,64 12 0-16,-64-12 0 0,46 18 0 15,-46-18 0-15,31 24 0 0,-31-24 0 16,18 31 0-16,-18-31 0 0,13 36 0 0,-13-36 0 15,5 43 0-15,-5-43 0 0,3 51 0 16,-3-51 0-16,6 57 0 0,-6-57 0 16,7 60 0-16,-7-60 0 0,13 61 0 0,-13-61 0 15,18 65 0-15,-18-65 0 16,27 66 0-16,-27-66 0 0,33 68 0 0,-33-68 0 16,36 66 0-16,-36-66 0 0,34 63 0 0,-34-63 0 15,24 53 0-15,-24-53 0 0,13 46 0 16,-13-46 0-16,-5 37 0 0,5-37 0 15,-25 31 0-15,25-31 0 0,-49 18 0 0,49-18 0 16,-70 4 0-16,70-4 0 0,-91-8 0 16,91 8 0-16,-115-14 0 0,115 14 0 15,-131-21 0-15,131 21 0 0,-154-28 0 0,154 28 0 16,-169-28 0-16,169 28 0 0,-187-32 0 16,187 32 0-16,-195-29 0 0,195 29 0 0,-202-29 0 15,202 29 0-15,-209-25 0 0,209 25 0 16,-211-24 0-16,211 24 0 0,-217-16 0 15,217 16 0-15,-213-13 0 0,213 13 0 0,-213-15 0 16,213 15 0-16,-213-15 0 0,213 15 0 16,-208-12 0-16,208 12 0 0,-201-6 0 15,201 6 0-15,-194-4 0 0,194 4 0 0,-179 0 0 16,179 0 0-16,-167 4 0 0,167-4 0 16,-148 2 0-16,148-2 0 0,-122-7 0 0,122 7 0 15,-87-8 0-15</inkml:trace>
  <inkml:trace contextRef="#ctx0" brushRef="#br0" timeOffset="-61695.17">8136 10222 2048 0,'0'0'0'16,"15"54"0"-16,-15-54 0 0,17 88 0 16,-17-88 0-16,24 111 0 0,-24-111 0 0,21 115 0 15,-21-115 0-15,15 117 0 0,-15-117 0 16,14 112 0-16,-14-112 0 0,9 103 0 15,-9-103 0-15,9 94 0 0,-9-94 0 16,4 80 0-16,-4-80 0 0,8 64 0 0,-8-64 0 16,6 49 0-16,-6-49 0 0,6 31 0 15,-6-31 0-15,0 0 0 0,0 0 0 0,2 11 0 16</inkml:trace>
  <inkml:trace contextRef="#ctx0" brushRef="#br0" timeOffset="-61361.06">7994 10240 2048 0,'0'0'0'0,"15"-16"0"0,-15 16 0 16,29-22 0-16,-29 22 0 0,44-20 0 15,-44 20 0-15,53-17 0 0,-53 17 0 16,60-9 0-16,-60 9 0 0,54 1 0 16,-54-1 0-16,48 10 0 0,-48-10 0 0,38 20 0 15,-38-20 0-15,17 28 0 0,-17-28 0 0,3 32 0 16,-3-32 0-16,-14 32 0 0,14-32 0 16,-27 29 0-16,27-29 0 0,-30 25 0 15,30-25 0-15,-32 21 0 0,32-21 0 0,-28 15 0 16,28-15 0-16,-23 9 0 0,23-9 0 15,-17 1 0-15,17-1 0 0,-13-2 0 16</inkml:trace>
  <inkml:trace contextRef="#ctx0" brushRef="#br0" timeOffset="-61010">8346 10232 2048 0,'0'0'0'16,"0"0"0"-16,0 0 0 0,27 9 0 0,-27-9 0 16,36 9 0-16,-36-9 0 0,37 6 0 15,-37-6 0-15,38-2 0 0,-38 2 0 16,35-7 0-16,-35 7 0 0,29-11 0 0,-29 11 0 16,20-14 0-16,-20 14 0 0,13-15 0 15,-13 15 0-15,8-15 0 0,-8 15 0 16,0-15 0-16,0 15 0 0,-9-13 0 0,9 13 0 15,-16-12 0-15,16 12 0 0,-22-3 0 16,22 3 0-16,-29 3 0 0,29-3 0 16,-31 15 0-16,31-15 0 0,-34 27 0 0,34-27 0 15,-31 38 0-15,31-38 0 0,-29 40 0 16,29-40 0-16,-18 44 0 0,18-44 0 16,-10 39 0-16,10-39 0 0,5 34 0 0,-5-34 0 15,18 24 0-15,-18-24 0 0,32 11 0 16,-32-11 0-16,30 4 0 0,-30-4 0 15,23 1 0-15</inkml:trace>
  <inkml:trace contextRef="#ctx0" brushRef="#br0" timeOffset="-60442.51">8833 10154 2048 0,'0'0'0'0,"0"0"0"15,0 0 0-15,0 0 0 0,0 0 0 16,-17 3 0-16,17-3 0 0,-24 7 0 0,24-7 0 15,-17 14 0-15,17-14 0 0,-5 21 0 16,5-21 0-16,6 26 0 0,-6-26 0 16,18 29 0-16,-18-29 0 0,23 32 0 15,-23-32 0-15,23 28 0 0,-23-28 0 0,19 23 0 16,-19-23 0-16,9 22 0 0,-9-22 0 16,3 19 0-16,-3-19 0 0,0 16 0 0,0-16 0 15,-3 11 0-15,3-11 0 0,-4 7 0 16,4-7 0-16,-8 0 0 0,8 0 0 15,-8-10 0-15,8 10 0 0,-2-18 0 0,2 18 0 16,4-26 0-16,-4 26 0 0,12-28 0 16,-12 28 0-16,18-30 0 0,-18 30 0 15,27-28 0-15,-27 28 0 0,28-28 0 0,-28 28 0 16,28-23 0-16,-28 23 0 0,26-17 0 16,-26 17 0-16,20-12 0 0,-20 12 0 15,19 0 0-15,-19 0 0 0,16 10 0 0,-16-10 0 16,11 19 0-16,-11-19 0 0,5 28 0 15,-5-28 0-15,3 36 0 0,-3-36 0 16,6 36 0-16,-6-36 0 0,9 34 0 0,-9-34 0 16,9 31 0-16,-9-31 0 0,16 25 0 15,-16-25 0-15,16 21 0 0,-16-21 0 16,22 15 0-16,-22-15 0 0,30 8 0 0,-30-8 0 16,36 0 0-16,-36 0 0 0,45-13 0 15,-45 13 0-15,49-22 0 0,-49 22 0 0,48-35 0 16,-48 35 0-16,38-38 0 0,-38 38 0 15,20-38 0-15,-20 38 0 0,3-35 0 16,-3 35 0-16,-30-32 0 0,30 32 0 0,-63-28 0 16,63 28 0-16,-97-24 0 0,97 24 0 15,-127-21 0-15,127 21 0 0,-109-15 0 0</inkml:trace>
  <inkml:trace contextRef="#ctx0" brushRef="#br0" timeOffset="-59374.37">4041 10494 2048 0,'0'0'0'0,"-11"50"0"0,11-50 0 15,-21 77 0-15,21-77 0 0,-20 78 0 0,20-78 0 16,-20 74 0-16,20-74 0 0,-16 72 0 16,16-72 0-16,-12 67 0 0,12-67 0 15,-12 64 0-15,12-64 0 0,-9 59 0 16,9-59 0-16,-8 54 0 0,8-54 0 0,-6 42 0 15,6-42 0-15,0 38 0 0,0-38 0 0,6 34 0 16,-6-34 0-16,14 33 0 0,-14-33 0 16,22 24 0-16,-22-24 0 0,34 18 0 15,-34-18 0-15,43 11 0 0,-43-11 0 0,57 8 0 16,-57-8 0-16,66 1 0 0,-66-1 0 16,80 0 0-16,-80 0 0 0,89-4 0 15,-89 4 0-15,98-7 0 0,-98 7 0 0,107-7 0 16,-107 7 0-16,116-7 0 0,-116 7 0 15,124-6 0-15,-124 6 0 0,130-5 0 16,-130 5 0-16,140-1 0 0,-140 1 0 16,148 0 0-16,-148 0 0 0,148 2 0 0,-148-2 0 15,152 5 0-15,-152-5 0 0,151 7 0 16,-151-7 0-16,148 8 0 0,-148-8 0 0,147 11 0 16,-147-11 0-16,146 9 0 0,-146-9 0 15,144 11 0-15,-144-11 0 0,139 14 0 0,-139-14 0 16,135 12 0-16,-135-12 0 0,129 8 0 15,-129-8 0-15,120 9 0 0,-120-9 0 16,108 8 0-16,-108-8 0 0,101 7 0 16,-101-7 0-16,88 6 0 0,-88-6 0 0,78 2 0 15,-78-2 0-15,66-1 0 0,-66 1 0 16,59-1 0-16,-59 1 0 0,52-6 0 0,-52 6 0 16,42-9 0-16,-42 9 0 0,38-12 0 15,-38 12 0-15,28-18 0 0,-28 18 0 16,22-22 0-16,-22 22 0 0,15-28 0 0,-15 28 0 15,8-33 0-15,-8 33 0 0,3-39 0 16,-3 39 0-16,0-43 0 0,0 43 0 16,-1-46 0-16,1 46 0 0,0-48 0 0,0 48 0 15,2-52 0-15,-2 52 0 0,0-53 0 16,0 53 0-16,0-57 0 0,0 57 0 0,-1-57 0 16,1 57 0-16,-1-54 0 0,1 54 0 15,-5-57 0-15,5 57 0 0,-5-43 0 16,5 43 0-16,-12-49 0 0,12 49 0 0,-11-42 0 15</inkml:trace>
  <inkml:trace contextRef="#ctx0" brushRef="#br0" timeOffset="-57624.05">7959 11142 2048 0,'0'0'0'0,"-7"-21"0"16,7 21 0-16,-14-27 0 0,14 27 0 0,-22-20 0 15,22 20 0-15,-30-13 0 0,30 13 0 16,-35 2 0-16,35-2 0 0,-42 13 0 15,42-13 0-15,-41 25 0 0,41-25 0 0,-38 34 0 16,38-34 0-16,-30 38 0 0,30-38 0 16,-20 38 0-16,20-38 0 0,-4 36 0 15,4-36 0-15,6 31 0 0,-6-31 0 0,16 24 0 16,-16-24 0-16,24 16 0 0,-24-16 0 16,32 6 0-16,-32-6 0 0,39-5 0 15,-39 5 0-15,43-12 0 0,-43 12 0 0,43-22 0 16,-43 22 0-16,42-31 0 0,-42 31 0 15,37-38 0-15,-37 38 0 0,36-38 0 16,-36 38 0-16,23-35 0 0,-23 35 0 0,15-28 0 16,-15 28 0-16,6-18 0 0,-6 18 0 15,-5-8 0-15,5 8 0 0,-12 7 0 16,12-7 0-16,-17 18 0 0,17-18 0 0,-19 23 0 16,19-23 0-16,-14 28 0 0,14-28 0 15,-6 33 0-15,6-33 0 0,5 30 0 16,-5-30 0-16,17 28 0 0,-17-28 0 0,28 22 0 15,-28-22 0-15,41 16 0 0,-41-16 0 16,44 4 0-16,-44-4 0 0,51 0 0 0,-51 0 0 16,50-10 0-16,-50 10 0 0,53-21 0 15,-53 21 0-15,54-32 0 0,-54 32 0 16,51-42 0-16,-51 42 0 0,47-49 0 16,-47 49 0-16,37-47 0 0,-37 47 0 0,31-46 0 15,-31 46 0-15,18-42 0 0,-18 42 0 16,5-34 0-16,-5 34 0 0,-6-28 0 0,6 28 0 15,-16-16 0-15,16 16 0 0,-25-5 0 16,25 5 0-16,-32 9 0 0,32-9 0 16,-42 25 0-16,42-25 0 0,-44 43 0 0,44-43 0 15,-43 53 0-15,43-53 0 0,-29 61 0 16,29-61 0-16,-16 60 0 0,16-60 0 16,2 57 0-16,-2-57 0 0,20 48 0 0,-20-48 0 15,36 37 0-15,-36-37 0 0,45 25 0 16,-45-25 0-16,37 14 0 0,-37-14 0 15,28 7 0-15</inkml:trace>
  <inkml:trace contextRef="#ctx0" brushRef="#br0" timeOffset="-57406.59">8790 10912 2048 0,'0'0'0'0,"0"0"0"0,0 0 0 16,-3 31 0-16,3-31 0 0,-3 52 0 0,3-52 0 16,-5 61 0-16,5-61 0 0,-6 66 0 15,6-66 0-15,-6 64 0 0,6-64 0 0,-4 56 0 16,4-56 0-16,-3 43 0 0,3-43 0 16,1 33 0-16,-1-33 0 0,3 21 0 0</inkml:trace>
  <inkml:trace contextRef="#ctx0" brushRef="#br0" timeOffset="-56990.74">8589 11117 2048 0,'0'0'0'15,"0"0"0"-15,0 0 0 0,37-6 0 0,-37 6 0 16,57-9 0-16,-57 9 0 0,61-5 0 15,-61 5 0-15,56-1 0 0,-56 1 0 0,45 6 0 16,-45-6 0-16,32 16 0 0,-13 5 0 16,-19-21 0-16,5 26 0 15,-5-26 0-15,-6 33 0 0,6-33 0 16,-15 29 0-16,15-29 0 0,-15 28 0 0,15-28 0 16,-14 22 0-16,14-22 0 0,-9 20 0 15,9-20 0-15,-6 14 0 0,6-14 0 0,0 0 0 16,0 0 0-16,3 7 0 0,-3-7 0 15,17-1 0-15,-17 1 0 0,25-6 0 16,-25 6 0-16,36-15 0 0,-36 15 0 0,40-24 0 16,-40 24 0-16,40-30 0 0,-40 30 0 15,39-36 0-15,-39 36 0 0,33-34 0 16,-33 34 0-16,24-33 0 0,-24 33 0 0,17-27 0 16,-17 27 0-16,5-23 0 0,-5 23 0 15,-3-15 0-15,3 15 0 0,-10-9 0 16,10 9 0-16,-12-2 0 0,12 2 0 0,-8 0 0 15,8 0 0-15,-4 2 0 0</inkml:trace>
  <inkml:trace contextRef="#ctx0" brushRef="#br0" timeOffset="-56870.04">9143 11125 2048 0,'0'0'0'0,"4"32"0"0,-4-32 0 0,6 48 0 15,-6-48 0-15,12 52 0 16,-12-52 0-16,15 45 0 0,-15-45 0 0,12 33 0 0,-12-33 0 15,14 22 0-15,-14-22 0 0,11 15 0 16</inkml:trace>
  <inkml:trace contextRef="#ctx0" brushRef="#br0" timeOffset="-56522.99">9236 11354 2048 0,'0'0'0'0,"-9"-26"0"0,9 26 0 0,-13-40 0 16,13 40 0-16,-10-39 0 15,10 39 0-15,-3-32 0 0,3 32 0 0,2-30 0 16,-2 30 0-16,8-25 0 0,-8 25 0 15,16-19 0-15,-16 19 0 0,29-17 0 0,-29 17 0 16,32-12 0-16,-32 12 0 0,40-10 0 16,-40 10 0-16,41-11 0 0,-41 11 0 0,42-7 0 15,-42 7 0-15,37-4 0 0,-37 4 0 16,27-3 0-16,-27 3 0 0,14-1 0 16,-14 1 0-16,0 2 0 0,0-2 0 15,-13 9 0-15,13-9 0 0,-24 14 0 0,24-14 0 16,-33 19 0-16,33-19 0 0,-34 24 0 15,34-24 0-15,-33 24 0 0,33-24 0 0,-31 20 0 16,31-20 0-16,-26 20 0 0,26-20 0 16,-16 19 0-16,16-19 0 0,-3 19 0 0,3-19 0 15,12 21 0-15,-12-21 0 0,31 23 0 16,-31-23 0-16,51 25 0 0,-51-25 0 16,78 22 0-16,-78-22 0 0,92 18 0 0,-92-18 0 15,96 8 0-15,-96-8 0 0,77 2 0 16</inkml:trace>
  <inkml:trace contextRef="#ctx0" brushRef="#br0" timeOffset="-55972.46">4217 12018 2048 0,'0'0'0'0,"14"52"0"15,-14-52 0-15,15 87 0 0,-15-87 0 0,12 98 0 16,-12-98 0-16,9 99 0 0,-9-99 0 16,7 94 0-16,-7-94 0 0,8 91 0 0,-8-91 0 15,11 78 0-15,-11-78 0 0,12 64 0 16,-12-64 0-16,12 47 0 0,-12-47 0 15,7 31 0-15,-7-31 0 0,-3 13 0 0,3-13 0 16,-12-7 0-16,12 7 0 0,-12-13 0 16</inkml:trace>
  <inkml:trace contextRef="#ctx0" brushRef="#br0" timeOffset="-55155.65">3956 12001 2048 0,'0'0'0'0,"53"-12"0"0,-53 12 0 0,87-17 0 16,-87 17 0-16,112-14 0 0,-112 14 0 16,125-10 0-16,-125 10 0 0,141-4 0 15,-141 4 0-15,148-3 0 0,-148 3 0 0,155-1 0 16,-155 1 0-16,163 0 0 0,-163 0 0 15,171 0 0-15,-171 0 0 0,179 1 0 0,-179-1 0 16,190 3 0-16,-190-3 0 0,197 4 0 16,-197-4 0-16,207 13 0 0,-207-13 0 15,213 15 0-15,-213-15 0 0,215 14 0 16,-215-14 0-16,215 10 0 0,-215-10 0 0,213 10 0 16,-213-10 0-16,208 9 0 0,-208-9 0 15,199 13 0-15,-199-13 0 0,191 19 0 0,-191-19 0 16,184 20 0-16,-184-20 0 0,178 20 0 15,-178-20 0-15,166 21 0 0,-166-21 0 16,155 22 0-16,-155-22 0 0,138 24 0 0,-138-24 0 16,117 27 0-16,-117-27 0 0,94 27 0 15,-94-27 0-15,70 27 0 0,-70-27 0 16,50 30 0-16,-50-30 0 0,27 35 0 0,-27-35 0 16,11 37 0-16,-11-37 0 0,-3 41 0 15,3-41 0-15,-17 43 0 0,17-43 0 16,-26 44 0-16,26-44 0 0,-31 50 0 0,31-50 0 15,-29 51 0-15,29-51 0 0,-25 56 0 16,25-56 0-16,-24 59 0 0,24-59 0 0,-19 64 0 16,19-64 0-16,-13 67 0 0,13-67 0 15,-7 67 0-15,7-67 0 0,-6 65 0 16,6-65 0-16,-3 61 0 0,3-61 0 0,-7 56 0 16,7-56 0-16,-16 50 0 0,16-50 0 15,-27 40 0-15,27-40 0 0,-39 38 0 16,39-38 0-16,-49 27 0 0,49-27 0 0,-60 22 0 15,60-22 0-15,-77 16 0 0,77-16 0 16,-91 6 0-16,91-6 0 0,-104-3 0 0,104 3 0 16,-118-11 0-16,118 11 0 0,-130-15 0 15,130 15 0-15,-142-23 0 0,142 23 0 16,-154-26 0-16,154 26 0 0,-159-29 0 16,159 29 0-16,-168-31 0 0,168 31 0 0,-174-32 0 15,174 32 0-15,-178-36 0 0,178 36 0 16,-178-39 0-16,178 39 0 0,-184-40 0 0,184 40 0 15,-187-40 0-15,187 40 0 0,-192-42 0 16,192 42 0-16,-196-43 0 0,196 43 0 0,-202-42 0 16,202 42 0-16,-204-42 0 0,204 42 0 15,-210-39 0-15,210 39 0 0,-211-39 0 16,211 39 0-16,-209-35 0 0,209 35 0 16,-205-30 0-16,205 30 0 0,-202-26 0 0,202 26 0 15,-157-19 0-15</inkml:trace>
  <inkml:trace contextRef="#ctx0" brushRef="#br0" timeOffset="-52118.77">8749 12579 2048 0,'0'0'0'16,"-38"14"0"-16,38-14 0 0,-56 24 0 15,56-24 0-15,-58 28 0 0,58-28 0 0,-48 32 0 16,48-32 0-16,-38 31 0 0,38-31 0 15,-21 29 0-15,21-29 0 0,-7 29 0 16,7-29 0-16,8 24 0 0,-8-24 0 16,17 18 0-16,-17-18 0 0,29 12 0 0,-29-12 0 15,35 9 0-15,-35-9 0 0,42 4 0 16,-42-4 0-16,43-4 0 0,-43 4 0 0,45-11 0 16,-45 11 0-16,41-20 0 0,-41 20 0 15,42-32 0-15,-42 32 0 0,41-40 0 0,-41 40 0 16,39-51 0-16,-39 51 0 0,35-54 0 15,-35 54 0-15,24-55 0 0,-24 55 0 16,16-50 0-16,-16 50 0 0,13-43 0 16,-13 43 0-16,4-36 0 0,-4 36 0 0,0-25 0 15,0 25 0-15,-2-14 0 0,2 14 0 16,-6-5 0-16,6 5 0 0,-13 8 0 16,13-8 0-16,-17 21 0 0,17-21 0 0,-21 34 0 15,21-34 0-15,-21 41 0 0,21-41 0 16,-15 46 0-16,15-46 0 0,-10 47 0 0,10-47 0 15,-3 43 0-15,3-43 0 0,3 40 0 16,-3-40 0-16,9 32 0 0,-9-32 0 0,14 26 0 16,-14-26 0-16,17 18 0 0,-17-18 0 15,20 8 0-15,-20-8 0 0,24-3 0 16,-24 3 0-16,29-17 0 0,-29 17 0 16,31-29 0-16,-31 29 0 0,33-42 0 0,-33 42 0 15,31-49 0-15,-31 49 0 0,27-52 0 16,-27 52 0-16,23-44 0 0,-23 44 0 0,16-36 0 15,-16 36 0-15,12-24 0 0,-12 24 0 16,8-13 0-16,-8 13 0 0,0 0 0 16,0 0 0-16,-2 9 0 0,2-9 0 0,-6 22 0 15,6-22 0-15,-9 36 0 16,9-36 0-16,-10 46 0 0,10-46 0 0,-9 50 0 16,9-50 0-16,-6 54 0 0,6-54 0 0,-5 51 0 15,5-51 0-15,0 45 0 0,0-45 0 16,6 30 0-16,-6-30 0 0,5 21 0 15,-5-21 0-15,4 11 0 0</inkml:trace>
  <inkml:trace contextRef="#ctx0" brushRef="#br0" timeOffset="-51972.16">9185 12511 2048 0,'0'0'0'15,"0"0"0"-15,0 0 0 0,0 0 0 0,0 0 0 16,0 0 0-16,0 0 0 0,-1-15 0 16,1 15 0-16,-1-19 0 0</inkml:trace>
  <inkml:trace contextRef="#ctx0" brushRef="#br0" timeOffset="-51618.1">9379 12469 2048 0,'0'0'0'0,"0"0"0"0,0 0 0 16,0 0 0-16,0 0 0 0,0 0 0 15,0 0 0-15,0 0 0 0,0 0 0 0,-8 18 0 16,8-18 0-16,-10 28 0 0,10-28 0 16,-6 35 0-16,6-35 0 0,-1 40 0 15,1-40 0-15,7 42 0 0,-7-42 0 0,15 43 0 16,-15-43 0-16,16 48 0 0,-16-48 0 15,15 50 0-15,-15-50 0 0,13 53 0 0,-13-53 0 16,8 47 0-16,-8-47 0 0,3 42 0 16,-3-42 0-16,-1 35 0 0,1-35 0 15,-4 25 0-15,4-25 0 0,-10 19 0 0,10-19 0 16,-14 9 0-16,14-9 0 0,-18-2 0 16,18 2 0-16,-25-9 0 0,25 9 0 15,-22-17 0-15,22 17 0 0,-16-24 0 0,16 24 0 16,-1-35 0-16,1 35 0 0,4-29 0 15,-4 29 0-15,5-21 0 0</inkml:trace>
  <inkml:trace contextRef="#ctx0" brushRef="#br0" timeOffset="-51401.68">9731 12392 2048 0,'0'0'0'16,"0"0"0"-16,0 0 0 0,0 0 0 0,0 0 0 15,0 0 0-15,0 0 0 0,-4 34 0 16,4-34 0-16,-8 57 0 0,8-57 0 0,-11 67 0 16,11-67 0-16,-10 68 0 0,10-68 0 15,-8 65 0-15,8-65 0 0,-10 59 0 16,10-59 0-16,-12 49 0 0,12-49 0 0,-12 41 0 16,12-41 0-16,-11 26 0 0,11-26 0 15,-6 17 0-15</inkml:trace>
  <inkml:trace contextRef="#ctx0" brushRef="#br0" timeOffset="-50700.55">9412 12766 2048 0,'0'0'0'0,"28"9"0"15,-28-9 0-15,49 9 0 0,-49-9 0 16,62 7 0-16,-62-7 0 0,69 6 0 0,-69-6 0 15,72 1 0-15,-72-1 0 0,69-4 0 16,-69 4 0-16,66-11 0 0,-66 11 0 0,59-19 0 16,-59 19 0-16,50-20 0 0,-50 20 0 15,37-20 0-15,-37 20 0 0,26-16 0 16,-26 16 0-16,15-15 0 0,-15 15 0 16,3-12 0-16,-3 12 0 0,-8-9 0 0,8 9 0 15,-21-5 0-15,21 5 0 0,-32 5 0 16,32-5 0-16,-41 16 0 0,41-16 0 0,-42 25 0 15,42-25 0-15,-45 32 0 0,45-32 0 16,-40 34 0-16,40-34 0 0,-31 35 0 16,31-35 0-16,-23 36 0 0,23-36 0 0,-12 30 0 15,12-30 0-15,5 28 0 16,-5-28 0-16,17 22 0 0,-17-22 0 0,23 14 0 16,-23-14 0-16,27 7 0 0,-27-7 0 0,29-4 0 15,-29 4 0-15,31-11 0 0,-31 11 0 16,33-20 0-16,-33 20 0 0,33-31 0 15,-33 31 0-15,31-32 0 0,-31 32 0 0,28-30 0 16,-28 30 0-16,24-22 0 0,-24 22 0 16,17-14 0-16,-17 14 0 0,12-9 0 15,-12 9 0-15,0 0 0 0,0 0 0 0,-2 1 0 16,2-1 0-16,-8 8 0 0,8-8 0 16,-9 14 0-16,9-14 0 0,-10 20 0 0,10-20 0 15,-7 22 0-15,7-22 0 0,-8 22 0 16,8-22 0-16,-3 21 0 0,3-21 0 15,2 19 0-15,-2-19 0 0,10 16 0 0,-10-16 0 16,18 9 0-16,-18-9 0 0,25 2 0 16,-25-2 0-16,30-9 0 0,-30 9 0 15,37-22 0-15,-37 22 0 0,34-26 0 0,-34 26 0 16,32-25 0-16,-32 25 0 0,24-21 0 16,-24 21 0-16,20-14 0 0,-20 14 0 15,10-10 0-15,-10 10 0 0,0 0 0 0,0 0 0 16,-2 3 0-16,2-3 0 0,-14 17 0 15,14-17 0-15,-22 28 0 0,22-28 0 0,-23 31 0 16,23-31 0-16,-15 30 0 0,15-30 0 16,0 25 0-16,0-25 0 0,5 18 0 15,-5-18 0-15,5 11 0 0</inkml:trace>
  <inkml:trace contextRef="#ctx0" brushRef="#br0" timeOffset="-50249.76">10520 12826 2048 0,'0'0'0'16,"-30"-8"0"-16,30 8 0 0,-49-7 0 0,49 7 0 15,-54 0 0-15,54 0 0 0,-51 9 0 0,51-9 0 16,-47 21 0-16,47-21 0 0,-41 27 0 15,41-27 0-15,-30 30 0 0,30-30 0 16,-18 33 0-16,18-33 0 0,-4 32 0 0,4-32 0 16,7 31 0-16,-7-31 0 0,22 27 0 15,-22-27 0-15,34 21 0 0,-34-21 0 16,42 12 0-16,-42-12 0 0,48 5 0 0,-48-5 0 16,51-6 0-16,-51 6 0 0,52-17 0 15,-52 17 0-15,50-23 0 0,-50 23 0 16,43-26 0-16,-43 26 0 0,36-28 0 0,-36 28 0 15,24-23 0-15,-24 23 0 0,15-17 0 16,-15 17 0-16,10-10 0 0,-10 10 0 0,8-6 0 16,-8 6 0-16,0 0 0 0,0 0 0 15,0 4 0-15,0-4 0 0,-1 16 0 16,1-16 0-16,-5 28 0 0,5-28 0 16,-4 36 0-16,4-36 0 0,-3 39 0 0,3-39 0 15,0 38 0-15,0-38 0 0,5 32 0 16,-5-32 0-16,14 18 0 0,-14-18 0 15,12 8 0-15</inkml:trace>
  <inkml:trace contextRef="#ctx0" brushRef="#br0" timeOffset="-50130.08">10797 12843 2048 0,'0'0'0'0,"0"0"0"15,0 0 0-15,0 0 0 0,0 0 0 16,-12-4 0-16,12 4 0 0,-15-6 0 15</inkml:trace>
  <inkml:trace contextRef="#ctx0" brushRef="#br0" timeOffset="-49866.78">11048 13140 2048 0,'0'0'0'0,"0"0"0"16,0 0 0-16,0 0 0 0,0 0 0 15,7-18 0-15,-7 18 0 0,-5-28 0 0,5 28 0 16,-22-27 0-16,22 27 0 0,-38-20 0 16,38 20 0-16,-49-11 0 0,49 11 0 0,-50 0 0 15,50 0 0-15,-43 11 0 0,43-11 0 16,-35 19 0-16,35-19 0 0,-22 32 0 16,22-32 0-16,-7 42 0 0,7-42 0 0,11 50 0 15,-11-50 0-15,28 53 0 0,-28-53 0 16,42 57 0-16,-42-57 0 0,45 55 0 15,-45-55 0-15,45 47 0 0,-45-47 0 16,35 34 0-16</inkml:trace>
  <inkml:trace contextRef="#ctx0" brushRef="#br0" timeOffset="-49282.35">4234 13482 2048 0,'0'0'0'16,"0"0"0"-16,0 0 0 0,9 30 0 16,-9-30 0-16,12 54 0 0,-12-54 0 0,6 68 0 15,-6-68 0-15,2 80 0 0,-2-80 0 16,-4 85 0-16,4-85 0 0,-9 85 0 15,9-85 0-15,-7 84 0 0,7-84 0 0,-12 78 0 16,12-78 0-16,-14 68 0 0,14-68 0 16,-12 57 0-16,12-57 0 0,-15 45 0 15,15-45 0-15,-12 27 0 0,12-27 0 0,-17 11 0 16,17-11 0-16,-15-10 0 0,15 10 0 16,-13-27 0-16,13 27 0 0,-10-28 0 0,10 28 0 15,-6-20 0-15</inkml:trace>
  <inkml:trace contextRef="#ctx0" brushRef="#br0" timeOffset="-48447.58">3923 13583 2048 0,'0'0'0'0,"56"-16"0"0,-56 16 0 0,95-23 0 15,-95 23 0-15,110-18 0 0,-110 18 0 16,125-10 0-16,-125 10 0 0,142-3 0 15,-142 3 0-15,154 6 0 0,-154-6 0 0,171 15 0 16,-171-15 0-16,184 21 0 0,-184-21 0 16,198 28 0-16,-198-28 0 0,207 36 0 15,-207-36 0-15,214 39 0 0,-214-39 0 0,222 43 0 16,-222-43 0-16,226 46 0 0,-226-46 0 16,225 50 0-16,-225-50 0 0,222 51 0 15,-222-51 0-15,219 50 0 0,-219-50 0 0,210 51 0 16,-210-51 0-16,199 52 0 0,-199-52 0 15,185 49 0-15,-185-49 0 0,167 50 0 16,-167-50 0-16,151 46 0 0,-151-46 0 0,133 44 0 16,-133-44 0-16,114 40 0 0,-114-40 0 15,91 38 0-15,-91-38 0 0,69 33 0 0,-69-33 0 16,50 31 0-16,-50-31 0 0,30 34 0 16,-30-34 0-16,17 44 0 0,-17-44 0 15,5 47 0-15,-5-47 0 0,-3 54 0 16,3-54 0-16,-8 61 0 0,8-61 0 0,-9 69 0 15,9-69 0-15,-4 79 0 0,4-79 0 16,3 87 0-16,-3-87 0 0,13 94 0 0,-13-94 0 16,22 102 0-16,-22-102 0 0,27 109 0 15,-27-109 0-15,32 111 0 0,-32-111 0 16,31 109 0-16,-31-109 0 0,27 104 0 0,-27-104 0 16,18 96 0-16,-18-96 0 0,9 85 0 15,-9-85 0-15,-6 70 0 0,6-70 0 0,-19 56 0 16,19-56 0-16,-36 39 0 0,36-39 0 15,-57 20 0-15,57-20 0 0,-75 1 0 16,75-1 0-16,-89-15 0 0,89 15 0 16,-101-31 0-16,101 31 0 0,-112-41 0 0,112 41 0 15,-128-50 0-15,128 50 0 0,-143-64 0 16,143 64 0-16,-155-70 0 0,155 70 0 0,-166-80 0 16,166 80 0-16,-169-84 0 0,169 84 0 15,-177-85 0-15,177 85 0 0,-182-82 0 16,182 82 0-16,-189-79 0 0,189 79 0 0,-190-78 0 15,190 78 0-15,-192-75 0 0,192 75 0 16,-187-72 0-16,187 72 0 0,-183-67 0 16,183 67 0-16,-178-61 0 0,178 61 0 0,-172-57 0 15,172 57 0-15,-160-49 0 0,160 49 0 16,-150-42 0-16,150 42 0 0,-139-35 0 0,139 35 0 16,-129-29 0-16,129 29 0 0,-115-28 0 15,115 28 0-15,-98-22 0 0,98 22 0 16,-86-16 0-16,86 16 0 0,-65-11 0 0,65 11 0 15,-45-7 0-15,45 7 0 0,-17-8 0 16,17 8 0-16,11-8 0 0,-11 8 0 16,39-8 0-16,-39 8 0 0,65-3 0 0,-65 3 0 15,62-1 0-15</inkml:trace>
  <inkml:trace contextRef="#ctx0" brushRef="#br0" timeOffset="-47763.41">8874 15115 2048 0,'0'0'0'0,"0"-22"0"16,0 22 0-16,-6-34 0 0,6 34 0 16,-21-35 0-16,21 35 0 0,-36-29 0 15,36 29 0-15,-51-20 0 0,51 20 0 0,-58-10 0 16,58 10 0-16,-66 2 0 0,66-2 0 15,-62 9 0-15,62-9 0 0,-56 18 0 0,56-18 0 16,-45 26 0-16,45-26 0 0,-32 35 0 16,32-35 0-16,-17 36 0 0,17-36 0 0,-2 43 0 15,2-43 0-15,16 45 0 0,-16-45 0 16,27 44 0-16,-27-44 0 0,42 41 0 16,-42-41 0-16,56 34 0 0,-56-34 0 0,65 26 0 15,-65-26 0-15,68 18 0 0,-68-18 0 16,71 6 0-16,-71-6 0 0,70-4 0 15,-70 4 0-15,69-15 0 0,-69 15 0 0,67-22 0 16,-67 22 0-16,60-22 0 0,-60 22 0 16,47-20 0-16,-47 20 0 0,38-17 0 15,-38 17 0-15,29-13 0 0,-29 13 0 0,22-9 0 16,-22 9 0-16,15 0 0 0,-15 0 0 16,13 9 0-16,-13-9 0 0,9 22 0 0,-9-22 0 15,3 38 0-15,-3-38 0 0,-9 59 0 16,9-59 0-16,-22 76 0 0,22-76 0 15,-32 84 0-15,32-84 0 0,-37 90 0 16,37-90 0-16,-38 94 0 0,38-94 0 0,-35 92 0 16,35-92 0-16,-31 87 0 0,31-87 0 15,-21 79 0-15,21-79 0 0,-18 67 0 0,18-67 0 16,-15 52 0-16,15-52 0 0,-11 34 0 16,11-34 0-16,-6 16 0 0,6-16 0 15,-3-5 0-15,3 5 0 0,0-25 0 0,0 25 0 16,1-26 0-16,-1 26 0 0,1-19 0 15</inkml:trace>
  <inkml:trace contextRef="#ctx0" brushRef="#br0" timeOffset="-47511.08">8984 15422 2048 0,'0'0'0'16,"17"-67"0"-16,-17 67 0 0,33-85 0 15,-33 85 0-15,46-73 0 0,-46 73 0 0,60-50 0 16,-60 50 0-16,71-20 0 0,-71 20 0 15,73 7 0-15,-73-7 0 0,77 31 0 16,-77-31 0-16,72 46 0 0,-72-46 0 0,61 55 0 16,-61-55 0-16,48 57 0 0,-48-57 0 15,28 49 0-15,-28-49 0 0,3 39 0 16,-3-39 0-16,-22 27 0 0,22-27 0 0,-52 19 0 16,52-19 0-16,-81-2 0 0,81 2 0 15,-108-17 0-15,108 17 0 0,-130-27 0 16,130 27 0-16,-147-41 0 0,147 41 0 0,-121-37 0 15</inkml:trace>
  <inkml:trace contextRef="#ctx0" brushRef="#br0" timeOffset="-16099.05">15152 17174 2048 0,'0'0'0'0,"0"0"0"15,0 0 0-15,0 0 0 0,0 0 0 0,6 28 0 16,-6-28 0-16,9 47 0 0,-9-47 0 16,6 56 0-16,-6-56 0 0,0 63 0 15,0-63 0-15,-7 70 0 0,7-70 0 0,-12 71 0 16,12-71 0-16,-19 71 0 0,19-71 0 16,-24 66 0-16,24-66 0 0,-29 62 0 15,29-62 0-15,-31 55 0 0,31-55 0 0,-30 46 0 16,30-46 0-16,-32 38 0 0,32-38 0 15,-27 25 0-15,27-25 0 0,-20 11 0 0,20-11 0 16,-10-3 0-16,10 3 0 0,-4-8 0 16</inkml:trace>
  <inkml:trace contextRef="#ctx0" brushRef="#br0" timeOffset="-15765.94">14950 17395 2048 0,'0'0'0'0,"40"-92"0"0,-40 92 0 16,53-124 0-16,-53 124 0 0,52-107 0 15,-52 107 0-15,50-83 0 0,-50 83 0 16,46-57 0-16,-46 57 0 0,43-35 0 16,-43 35 0-16,41-17 0 0,-41 17 0 0,38-1 0 15,-38 1 0-15,36 15 0 0,-36-15 0 16,28 28 0-16,-28-28 0 0,20 36 0 0,-20-36 0 15,9 41 0-15,-9-41 0 0,-2 42 0 16,2-42 0-16,-10 41 0 0,10-41 0 0,-17 34 0 16,17-34 0-16,-21 29 0 0,21-29 0 15,-24 21 0-15,24-21 0 0,-26 18 0 16,26-18 0-16,-23 16 0 0,23-16 0 0,-22 9 0 16,22-9 0-16,-18-1 0 0,18 1 0 15,-3-9 0-15,3 9 0 0,11-12 0 16,-11 12 0-16,13-11 0 0</inkml:trace>
  <inkml:trace contextRef="#ctx0" brushRef="#br0" timeOffset="-15414.87">15471 17191 2048 0,'0'0'0'0,"33"13"0"16,-33-13 0-16,48 15 0 15,-48-15 0-15,45 5 0 0,-45-5 0 0,41-7 0 16,-41 7 0-16,33-16 0 0,-33 16 0 0,26-21 0 16,-26 21 0-16,18-22 0 0,-18 22 0 15,10-27 0-15,-10 27 0 0,2-28 0 16,-2 28 0-16,-8-25 0 0,8 25 0 0,-18-22 0 16,18 22 0-16,-29-19 0 0,29 19 0 15,-38-11 0-15,38 11 0 0,-44-1 0 16,44 1 0-16,-43 10 0 0,43-10 0 0,-45 20 0 15,45-20 0-15,-40 30 0 0,40-30 0 16,-33 38 0-16,33-38 0 0,-22 43 0 0,22-43 0 16,-9 47 0-16,9-47 0 0,8 46 0 15,-8-46 0-15,13 34 0 0,-13-34 0 16,38 29 0-16,-38-29 0 0,55 21 0 16,-55-21 0-16,48 12 0 0</inkml:trace>
  <inkml:trace contextRef="#ctx0" brushRef="#br0" timeOffset="-14798.52">16083 17140 2048 0,'0'0'0'0,"0"0"0"16,0 0 0-16,0 0 0 0,0 0 0 16,-13-16 0-16,13 16 0 0,-22-19 0 0,22 19 0 15,-28-14 0-15,28 14 0 0,-27-1 0 16,27 1 0-16,-21 16 0 0,21-16 0 0,-16 35 0 15,16-35 0-15,-4 50 0 0,4-50 0 16,6 61 0-16,-6-61 0 0,13 62 0 16,-13-62 0-16,9 53 0 0,-9-53 0 0,2 41 0 15,-2-41 0-15,-4 31 0 0,4-31 0 16,-16 26 0-16,16-26 0 0,-23 16 0 0,23-16 0 16,-31 10 0-16,31-10 0 15,-34-1 0-15,34 1 0 0,-31-9 0 0,31 9 0 16,-27-14 0-16,27 14 0 0,-23-19 0 15,23 19 0-15,-10-21 0 0,10 21 0 0,6-25 0 16,-6 25 0-16,21-27 0 0,-21 27 0 16,36-28 0-16,-36 28 0 0,52-30 0 0,-52 30 0 15,62-24 0-15,-62 24 0 0,66-17 0 16,-66 17 0-16,62-10 0 0,-62 10 0 16,56-3 0-16,-56 3 0 0,47 1 0 0,-47-1 0 15,33 2 0-15,-33-2 0 0,22 3 0 16,-22-3 0-16,8 6 0 0,-8-6 0 15,-3 9 0-15,3-9 0 0,-13 13 0 0,13-13 0 16,-20 17 0-16,20-17 0 0,-22 21 0 16,22-21 0-16,-19 22 0 0,19-22 0 15,-13 24 0-15,13-24 0 0,-4 28 0 0,4-28 0 16,6 30 0-16,-6-30 0 0,16 34 0 16,-16-34 0-16,25 33 0 0,-25-33 0 0,33 27 0 15,-33-27 0-15,37 15 0 0,-37-15 0 16,37 3 0-16,-37-3 0 0,34-7 0 15,-34 7 0-15,32-12 0 0,-32 12 0 0,24-21 0 16,-24 21 0-16,12-32 0 0,-12 32 0 16,3-45 0-16,-3 45 0 0,-7-46 0 15,7 46 0-15,-18-42 0 0,18 42 0 0,-22-36 0 16,22 36 0-16,-11-32 0 0,11 32 0 16,-3-24 0-16</inkml:trace>
  <inkml:trace contextRef="#ctx0" brushRef="#br0" timeOffset="-14564.15">16973 17387 2048 0,'0'0'0'0,"0"0"0"16,0 0 0-16,0 0 0 0,0 0 0 16,29 30 0-16,-29-30 0 0,33 35 0 15,-33-35 0-15,52 38 0 0,-52-38 0 16,47 26 0-16</inkml:trace>
  <inkml:trace contextRef="#ctx0" brushRef="#br0" timeOffset="-14030.57">16755 17591 2048 0,'0'0'0'0,"48"31"0"0,-48-31 0 16,80 40 0-16,-80-40 0 0,99 29 0 15,-99-29 0-15,105 16 0 0,-105-16 0 16,81 8 0-16,-81-8 0 0,82-7 0 0,-82 7 0 16,76-17 0-16,-76 17 0 0,65-24 0 15,-65 24 0-15,52-28 0 0,-52 28 0 0,43-29 0 16,-43 29 0-16,35-29 0 0,-35 29 0 16,28-26 0-16,-28 26 0 0,28-21 0 15,-28 21 0-15,30-19 0 0,-30 19 0 0,34-23 0 16,-34 23 0-16,37-16 0 0,-37 16 0 15,41-14 0-15,-41 14 0 0,43-7 0 16,-43 7 0-16,44 0 0 0,-44 0 0 0,49 12 0 16,-49-12 0-16,48 23 0 0,-48-23 0 15,44 32 0-15,-44-32 0 0,36 34 0 16,-36-34 0-16,21 34 0 0,-21-34 0 0,2 28 0 16,-2-28 0-16,-17 25 0 0,17-25 0 15,-36 19 0-15,36-19 0 0,-55 16 0 0,55-16 0 16,-64 14 0-16,64-14 0 15,-67 15 0-15,67-15 0 0,-65 21 0 0,65-21 0 16,-59 27 0-16,59-27 0 0,-47 32 0 0,47-32 0 16,-31 34 0-16,31-34 0 0,-15 38 0 15,15-38 0-15,6 38 0 0,-6-38 0 16,12 28 0-16,-12-28 0 0,42 21 0 0,-42-21 0 16,61 9 0-16,-61-9 0 0,71-6 0 15,-71 6 0-15,60-9 0 0</inkml:trace>
  <inkml:trace contextRef="#ctx0" brushRef="#br0" timeOffset="-13413.21">18366 17651 2048 0,'0'0'0'0,"-1"-29"0"16,1 29 0-16,-3-36 0 0,3 36 0 15,-12-36 0-15,12 36 0 0,-27-30 0 16,27 30 0-16,-40-22 0 0,40 22 0 0,-55-12 0 15,55 12 0-15,-60 2 0 0,60-2 0 16,-58 16 0-16,58-16 0 0,-51 25 0 0,51-25 0 16,-42 36 0-16,42-36 0 0,-28 44 0 15,28-44 0-15,-16 49 0 0,16-49 0 16,-1 54 0-16,1-54 0 0,16 54 0 0,-16-54 0 16,30 53 0-16,-30-53 0 0,44 47 0 15,-44-47 0-15,51 38 0 0,-51-38 0 16,56 27 0-16,-56-27 0 0,56 15 0 0,-56-15 0 15,55 2 0-15,-55-2 0 0,49-13 0 16,-49 13 0-16,44-28 0 0,-44 28 0 16,38-45 0-16,-38 45 0 0,31-54 0 0,-31 54 0 15,19-59 0-15,-19 59 0 0,18-55 0 16,-18 55 0-16,16-57 0 0,-16 57 0 16,21-51 0-16,-21 51 0 0,31-46 0 0,-31 46 0 15,37-35 0-15,-37 35 0 0,34-24 0 16,-34 24 0-16,43-12 0 0,-43 12 0 15,46 5 0-15,-46-5 0 0,39 21 0 0,-39-21 0 16,29 27 0-16,-29-27 0 0,20 28 0 16,-20-28 0-16,16 32 0 0,-16-32 0 0,12 32 0 15,-12-32 0-15,8 29 0 0,-8-29 0 16,6 25 0-16,-6-25 0 0,-2 21 0 16,2-21 0-16,-11 18 0 0,11-18 0 15,-20 19 0-15,20-19 0 0,-27 23 0 0,27-23 0 16,-32 32 0-16,32-32 0 0,-31 41 0 15,31-41 0-15,-32 52 0 0,32-52 0 0,-37 60 0 16,37-60 0-16,-45 63 0 0,45-63 0 16,-59 66 0-16,59-66 0 0,-67 64 0 15,67-64 0-15,-75 55 0 0,75-55 0 0,-82 51 0 16,82-51 0-16,-91 41 0 0,91-41 0 16,-97 31 0-16,97-31 0 0,-99 22 0 0,99-22 0 15,-75 14 0-15</inkml:trace>
  <inkml:trace contextRef="#ctx0" brushRef="#br0" timeOffset="-11343.75">5123 9968 2048 0,'0'0'0'16,"0"0"0"-16,0 0 0 0,2-21 0 0,-2 21 0 15,7-29 0-15,-7 29 0 0,10-31 0 16,-10 31 0-16,11-29 0 0,-11 29 0 15,13-27 0-15,-13 27 0 0,16-26 0 16,-16 26 0-16,21-21 0 0,-21 21 0 0,28-15 0 16,-28 15 0-16,37-10 0 0,-37 10 0 15,38-2 0-15,-38 2 0 0,41 8 0 16,-41-8 0-16,38 19 0 0,-38-19 0 0,38 31 0 16,-38-31 0-16,30 38 0 0,-30-38 0 15,20 44 0-15,-20-44 0 0,8 46 0 0,-8-46 0 16,0 48 0-16,0-48 0 0,-10 47 0 15,10-47 0-15,-19 44 0 0,19-44 0 16,-27 43 0-16,27-43 0 0,-33 40 0 16,33-40 0-16,-38 34 0 0,38-34 0 0,-38 25 0 15,38-25 0-15,-37 17 0 0,37-17 0 16,-29 9 0-16,29-9 0 0,-23 6 0 0,23-6 0 16,-20-5 0-16,20 5 0 0,-13-7 0 15,13 7 0-15,-7-11 0 0,7 11 0 16,7-11 0-16,-7 11 0 0,10-9 0 0,-10 9 0 15,18-6 0-15,-18 6 0 0,25-1 0 16,-25 1 0-16,31 2 0 0,-31-2 0 0,34 7 0 16,-34-7 0-16,40 11 0 0,-40-11 0 15,47 13 0-15,-47-13 0 0,50 12 0 16,-50-12 0-16,56 14 0 0,-56-14 0 0,57 10 0 16,-57-10 0-16,55 11 0 0,-55-11 0 15,54 4 0-15,-54-4 0 0,46 0 0 16,-46 0 0-16,38-5 0 0,-38 5 0 0,27-10 0 15,-27 10 0-15,17-15 0 0,-17 15 0 16,9-19 0-16,-9 19 0 0,4-16 0 0,-4 16 0 16,1-10 0-16</inkml:trace>
  <inkml:trace contextRef="#ctx0" brushRef="#br0" timeOffset="-10975.73">5879 9857 2048 0,'0'0'0'0,"0"0"0"0,0 0 0 15,0 0 0-15,0 0 0 0,0 0 0 16,0 0 0-16,-18 27 0 0,18-27 0 0,-26 44 0 16,26-44 0-16,-28 52 0 0,28-52 0 15,-21 52 0-15,21-52 0 0,-14 50 0 16,14-50 0-16,-4 43 0 0,4-43 0 0,7 36 0 15,-7-36 0-15,17 29 0 0,-17-29 0 16,28 21 0-16,-28-21 0 0,40 13 0 16,-40-13 0-16,48 4 0 0,-48-4 0 0,56-6 0 15,-56 6 0-15,56-12 0 0,-56 12 0 16,51-23 0-16,-51 23 0 0,45-29 0 16,-45 29 0-16,32-35 0 0,-32 35 0 0,18-39 0 15,-18 39 0-15,-2-38 0 0,2 38 0 16,-28-36 0-16,28 36 0 0,-59-29 0 0,59 29 0 15,-95-20 0-15,95 20 0 0,-131-21 0 16,131 21 0-16,-115-15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8:03:25.9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6004 3764 2048 0,'0'0'0'15,"-25"-13"0"-15,25 13 0 0,-35-19 0 16,35 19 0-16,-39-12 0 0,39 12 0 15,-45-4 0-15,45 4 0 0,-47 9 0 0,47-9 0 16,-50 21 0-16,50-21 0 0,-51 31 0 16,51-31 0-16,-55 37 0 0,55-37 0 15,-53 48 0-15,53-48 0 0,-48 53 0 0,48-53 0 16,-41 52 0-16,41-52 0 0,-28 51 0 16,28-51 0-16,-17 50 0 0,17-50 0 15,-7 49 0-15,7-49 0 0,5 46 0 0,-5-46 0 16,17 42 0-16,-17-42 0 0,29 36 0 15,-29-36 0-15,41 29 0 0,-41-29 0 0,51 19 0 16,-51-19 0-16,59 8 0 0,-59-8 0 16,68-1 0-16,-68 1 0 0,74-11 0 15,-74 11 0-15,74-18 0 0,-74 18 0 0,72-29 0 16,-72 29 0-16,71-37 0 0,-71 37 0 16,62-44 0-16,-62 44 0 0,52-50 0 15,-52 50 0-15,45-57 0 0,-45 57 0 0,31-47 0 16</inkml:trace>
  <inkml:trace contextRef="#ctx0" brushRef="#br0" timeOffset="1034.23">6264 3348 2048 0,'0'0'0'0,"0"0"0"15,0 0 0-15,0 0 0 0,0 0 0 0,6 36 0 16,-6-36 0-16,7 53 0 0,-7-53 0 16,10 65 0-16,-10-65 0 0,13 68 0 15,-13-68 0-15,9 69 0 0,-9-69 0 0,9 72 0 16,-9-72 0-16,8 64 0 16,-8-64 0-16,6 56 0 0,-6-56 0 0,3 51 0 15,-3-51 0-15,0 43 0 0,0-43 0 0,-3 36 0 16,3-36 0-16,-7 29 0 0,7-29 0 15,-8 20 0-15,8-20 0 0,-6 13 0 16,6-13 0-16,-6 6 0 0,6-6 0 0,0 0 0 16,0 0 0-16,-6-8 0 0,6 8 0 15,-9-15 0-15,9 15 0 0,-3-26 0 0,3 26 0 16,-3-29 0-16,3 29 0 0,1-35 0 16,-1 35 0-16,8-34 0 0,-8 34 0 15,12-32 0-15,-12 32 0 0,15-33 0 16,-15 33 0-16,18-32 0 0,-18 32 0 0,20-29 0 15,-20 29 0-15,21-26 0 0,-21 26 0 16,21-23 0-16,-21 23 0 0,20-19 0 16,-20 19 0-16,19-12 0 0,-19 12 0 0,20-4 0 15,-20 4 0-15,16 1 0 0,-16-1 0 16,19 10 0-16,-19-10 0 0,19 21 0 0,-19-21 0 16,18 30 0-16,-18-30 0 0,14 39 0 15,-14-39 0-15,13 41 0 0,-13-41 0 16,14 42 0-16,-14-42 0 0,16 39 0 0,-16-39 0 15,15 37 0-15,-15-37 0 0,19 28 0 16,-19-28 0-16,21 20 0 0,-21-20 0 16,27 16 0-16,-27-16 0 0,31 12 0 0,-31-12 0 15,37 2 0-15,-37-2 0 0,41-2 0 16,-41 2 0-16,41-6 0 0,-41 6 0 16,43-12 0-16,-43 12 0 0,40-18 0 0,-40 18 0 15,36-22 0-15,-36 22 0 0,28-27 0 16,-28 27 0-16,21-30 0 0,-21 30 0 15,15-33 0-15,-15 33 0 0,9-35 0 0,-9 35 0 16,2-32 0-16,-2 32 0 0,-5-27 0 16,5 27 0-16,-8-25 0 0,8 25 0 15,-12-19 0-15,12 19 0 0,-15-11 0 0,15 11 0 16,-22-6 0-16,22 6 0 0,-27 2 0 16,27-2 0-16,-31 13 0 0,31-13 0 0,-37 20 0 15,37-20 0-15,-39 29 0 0,39-29 0 16,-38 34 0-16,38-34 0 0,-31 38 0 15,31-38 0-15,-23 37 0 0,23-37 0 0,-13 35 0 16,13-35 0-16,-2 32 0 0,2-32 0 16,9 28 0-16,-9-28 0 0,19 20 0 15,-19-20 0-15,24 13 0 0,-24-13 0 0,29 3 0 16,-29-3 0-16,33-3 0 0,-33 3 0 16,37-13 0-16,-37 13 0 0,37-26 0 0,-37 26 0 15,37-32 0-15,-37 32 0 0,33-36 0 16,-33 36 0-16,29-33 0 0,-29 33 0 15,22-29 0-15,-22 29 0 0,14-23 0 0,-14 23 0 16,9-17 0-16,-9 17 0 0,2-10 0 16,-2 10 0-16,0 0 0 0,0 0 0 15,-1 6 0-15,1-6 0 0,-3 26 0 0,3-26 0 16,-5 40 0-16,5-40 0 0,-3 46 0 16,3-46 0-16,5 46 0 0,-5-46 0 15,9 44 0-15,-9-44 0 0,13 34 0 0,-13-34 0 16,21 26 0-16,-21-26 0 0,21 19 0 15,-21-19 0-15,17 13 0 0</inkml:trace>
  <inkml:trace contextRef="#ctx0" brushRef="#br0" timeOffset="1301.52">7171 3893 2048 0,'0'0'0'0,"-8"-19"0"0,8 19 0 15,-11-31 0-15,11 31 0 0,-8-30 0 16,8 30 0-16,-2-29 0 0,2 29 0 0,7-32 0 16,-7 32 0-16,21-34 0 0,-21 34 0 15,33-31 0-15,-33 31 0 0,44-28 0 16,-44 28 0-16,52-23 0 0,-52 23 0 0,53-18 0 16,-53 18 0-16,53-9 0 0,-53 9 0 15,53-7 0-15,-53 7 0 0,48 1 0 16,-48-1 0-16,43 6 0 0,-43-6 0 0,45 12 0 15,-45-12 0-15,41 11 0 0,-41-11 0 16,39 12 0-16,-39-12 0 0,40 10 0 0,-40-10 0 16,32 9 0-16</inkml:trace>
  <inkml:trace contextRef="#ctx0" brushRef="#br0" timeOffset="1838.08">9118 3501 2048 0,'0'0'0'16,"8"-19"0"-16,-8 19 0 0,0-25 0 16,0 25 0-16,-14-23 0 0,14 23 0 0,-33-9 0 15,33 9 0-15,-46 0 0 0,46 0 0 16,-54 11 0-16,54-11 0 0,-51 18 0 0,51-18 0 16,-40 26 0-16,40-26 0 0,-26 29 0 15,26-29 0-15,-9 34 0 0,9-34 0 16,12 39 0-16,-12-39 0 0,35 42 0 0,-35-42 0 15,54 40 0-15,-54-40 0 0,75 40 0 16,-75-40 0-16,85 41 0 0,-85-41 0 16,90 40 0-16,-90-40 0 0,87 40 0 0,-87-40 0 15,72 38 0-15,-72-38 0 0,58 36 0 16,-58-36 0-16,41 34 0 0,-41-34 0 16,23 31 0-16,-23-31 0 0,2 29 0 0,-2-29 0 15,-20 25 0-15,20-25 0 0,-40 21 0 16,40-21 0-16,-55 16 0 0,55-16 0 15,-65 9 0-15,65-9 0 0,-71 3 0 0,71-3 0 16,-68-1 0-16,68 1 0 0,-60-9 0 16,60 9 0-16,-46-19 0 0,46 19 0 15,-26-29 0-15,26 29 0 0,-3-37 0 0,3 37 0 16,3-33 0-16,-3 33 0 0,6-22 0 16</inkml:trace>
  <inkml:trace contextRef="#ctx0" brushRef="#br0" timeOffset="2752.64">9705 3731 2048 0,'0'0'0'0,"0"0"0"0,0 0 0 16,0 0 0-16,0 0 0 0,-28 29 0 15,28-29 0-15,-36 40 0 0,36-40 0 0,-33 43 0 16,33-43 0-16,-26 38 0 0,26-38 0 15,-11 31 0-15,11-31 0 0,1 26 0 0,-1-26 0 16,12 17 0-16,-12-17 0 0,22 7 0 16,-22-7 0-16,28-1 0 0,-28 1 0 15,32-12 0-15,-32 12 0 0,36-22 0 0,-36 22 0 16,38-31 0-16,-38 31 0 0,36-38 0 16,-36 38 0-16,36-45 0 0,-36 45 0 15,26-44 0-15,-26 44 0 0,19-40 0 0,-19 40 0 16,9-35 0-16,-9 35 0 0,-1-28 0 15,1 28 0-15,-10-20 0 0,10 20 0 16,-18-12 0-16,18 12 0 0,-23-4 0 0,23 4 0 16,-29 8 0-16,29-8 0 0,-32 17 0 15,32-17 0-15,-32 32 0 0,32-32 0 0,-31 42 0 16,31-42 0-16,-26 44 0 0,26-44 0 16,-19 44 0-16,19-44 0 0,-7 39 0 15,7-39 0-15,6 36 0 0,-6-36 0 16,18 28 0-16,-18-28 0 0,27 20 0 0,-27-20 0 15,38 12 0-15,-38-12 0 0,43 2 0 16,-43-2 0-16,52-8 0 0,-52 8 0 16,56-14 0-16,-56 14 0 0,55-26 0 0,-55 26 0 15,54-30 0-15,-54 30 0 0,50-35 0 16,-50 35 0-16,44-35 0 0,-44 35 0 0,35-32 0 16,-35 32 0-16,27-24 0 0,-27 24 0 15,19-16 0-15,-19 16 0 0,12-7 0 16,-12 7 0-16,0 0 0 0,0 0 0 0,9 1 0 15,-9-1 0-15,5 10 0 0,-5-10 0 16,8 18 0-16,-8-18 0 0,10 21 0 16,-10-21 0-16,13 21 0 0,-13-21 0 0,18 19 0 15,-18-19 0-15,25 14 0 0,-25-14 0 16,33 7 0-16,-33-7 0 0,39-2 0 0,-39 2 0 16,47-15 0-16,-47 15 0 0,54-23 0 15,-54 23 0-15,55-31 0 0,-55 31 0 16,53-40 0-16,-53 40 0 0,53-54 0 15,-53 54 0-15,46-60 0 0,-46 60 0 0,38-68 0 16,-38 68 0-16,32-73 0 0,-32 73 0 16,22-69 0-16,-22 69 0 0,12-64 0 0,-12 64 0 15,2-55 0-15,-2 55 0 0,-7-43 0 16,7 43 0-16,-18-31 0 0,18 31 0 16,-29-21 0-16,29 21 0 0,-30-7 0 0,30 7 0 15,-29 9 0-15,29-9 0 0,-28 28 0 16,28-28 0-16,-22 44 0 0,22-44 0 0,-16 57 0 15,16-57 0-15,-9 66 0 0,9-66 0 16,0 67 0-16,0-67 0 0,13 64 0 16,-13-64 0-16,21 58 0 0,-21-58 0 15,30 51 0-15,-30-51 0 0,35 44 0 0,-35-44 0 16,42 30 0-16,-42-30 0 0,50 22 0 16,-50-22 0-16,52 9 0 0,-52-9 0 0,50-3 0 15,-50 3 0-15,38-6 0 0,-38 6 0 16,25-7 0-16</inkml:trace>
  <inkml:trace contextRef="#ctx0" brushRef="#br0" timeOffset="3470.78">11216 3007 2048 0,'0'0'0'15,"0"0"0"-15,0 0 0 0,8 42 0 16,-8-42 0-16,10 68 0 0,-10-68 0 0,10 77 0 16,-10-77 0-16,11 81 0 0,-11-81 0 15,13 80 0-15,-13-80 0 0,13 71 0 16,-13-71 0-16,17 66 0 0,-17-66 0 0,15 59 0 16,-15-59 0-16,16 51 0 0,-16-51 0 15,13 39 0-15,-13-39 0 0,6 30 0 0,-6-30 0 16,-1 21 0-16,1-21 0 0,-8 12 0 15,8-12 0-15,-19 2 0 0,19-2 0 16,-25-8 0-16,25 8 0 0,-34-20 0 0,34 20 0 16,-38-25 0-16,38 25 0 0,-40-35 0 15,40 35 0-15,-37-32 0 0,37 32 0 0,-29-31 0 16,29 31 0-16,-17-32 0 0,17 32 0 16,-8-32 0-16,8 32 0 0,3-30 0 15,-3 30 0-15,12-28 0 0,-12 28 0 0,22-21 0 16,-22 21 0-16,29-20 0 0,-29 20 0 15,30-13 0-15,-30 13 0 0,36-8 0 16,-36 8 0-16,42 4 0 0,-42-4 0 0,38 12 0 16,-38-12 0-16,35 25 0 0,-35-25 0 15,27 33 0-15,-27-33 0 0,22 36 0 16,-22-36 0-16,23 40 0 0,-23-40 0 0,21 39 0 16,-21-39 0-16,22 37 0 0,-22-37 0 15,26 33 0-15,-26-33 0 0,32 27 0 16,-32-27 0-16,39 20 0 0,-39-20 0 0,43 16 0 15,-43-16 0-15,46 6 0 0,-46-6 0 16,42 0 0-16,-42 0 0 0,39-7 0 0,-39 7 0 16,34-18 0-16,-34 18 0 0,24-27 0 15,-24 27 0-15,18-32 0 0,-18 32 0 16,11-38 0-16,-11 38 0 0,5-39 0 16,-5 39 0-16,-5-42 0 0,5 42 0 0,-11-37 0 15,11 37 0-15,-19-33 0 0,19 33 0 16,-26-26 0-16,26 26 0 0,-32-15 0 0,32 15 0 15,-31-10 0-15,31 10 0 0,-28-5 0 16,28 5 0-16,-18-1 0 0,18 1 0 16,0 0 0-16,0 0 0 0,0 0 0 0,0 0 0 15,0 0 0-15,0 0 0 0,0 0 0 16,0 0 0-16,-9-1 0 0</inkml:trace>
  <inkml:trace contextRef="#ctx0" brushRef="#br0" timeOffset="3686.14">12449 3467 2048 0,'0'0'0'16,"32"10"0"-16,-32-10 0 0,51 13 0 0,-51-13 0 15,59 12 0-15,-59-12 0 0,64 8 0 16,-64-8 0-16,62 3 0 0,-62-3 0 0,47 0 0 16,-47 0 0-16,31 0 0 0</inkml:trace>
  <inkml:trace contextRef="#ctx0" brushRef="#br0" timeOffset="3903.57">12542 3577 2048 0,'0'0'0'15,"4"29"0"-15,-4-29 0 0,16 39 0 0,-16-39 0 16,32 33 0-16,-32-33 0 0,50 23 0 16,-50-23 0-16,68 11 0 0,-68-11 0 0,83 0 0 15,-83 0 0-15,92-7 0 0,-92 7 0 16,95-16 0-16,-95 16 0 0,75-15 0 15,-75 15 0-15,51-10 0 0</inkml:trace>
  <inkml:trace contextRef="#ctx0" brushRef="#br0" timeOffset="4254.62">13994 2420 2048 0,'0'0'0'0,"5"53"0"0,-5-53 0 15,3 78 0-15,-3-78 0 0,2 88 0 16,-2-88 0-16,-1 88 0 0,1-88 0 16,0 80 0-16,0-80 0 0,2 71 0 0,-2-71 0 15,3 50 0-15,-3-50 0 0,14 43 0 16,-14-43 0-16,17 34 0 0</inkml:trace>
  <inkml:trace contextRef="#ctx0" brushRef="#br0" timeOffset="4774.24">14950 2429 2048 0,'0'0'0'0,"0"0"0"0,0 0 0 0,3 28 0 15,-3-28 0-15,8 48 0 0,-8-48 0 16,13 61 0-16,-13-61 0 0,18 69 0 16,-18-69 0-16,21 74 0 0,-21-74 0 0,25 79 0 15,-25-79 0-15,33 81 0 0,-33-81 0 16,34 83 0-16,-34-83 0 0,42 81 0 15,-42-81 0-15,46 79 0 0,-46-79 0 0,47 77 0 16,-47-77 0-16,52 71 0 0,-52-71 0 16,52 63 0-16,-52-63 0 0,51 55 0 15,-51-55 0-15,46 47 0 0,-46-47 0 0,44 36 0 16,-44-36 0-16,37 23 0 0,-37-23 0 16,29 12 0-16,-29-12 0 0,23 3 0 0,-23-3 0 15,17-5 0-15,-17 5 0 0,14-6 0 16,-14 6 0-16,8-6 0 0,-8 6 0 15,0 0 0-15,0 0 0 0,5-4 0 0</inkml:trace>
  <inkml:trace contextRef="#ctx0" brushRef="#br0" timeOffset="5305.82">15773 2939 2048 0,'0'0'0'0,"14"28"0"0,-14-28 0 16,23 46 0-16,-23-46 0 0,21 51 0 15,-21-51 0-15,21 53 0 0,-21-53 0 0,15 48 0 16,-15-48 0-16,14 45 0 0,-14-45 0 16,9 38 0-16,-9-38 0 0,5 35 0 15,-5-35 0-15,3 29 0 0,-3-29 0 0,0 22 0 16,0-22 0-16,-1 15 0 0,1-15 0 15,0 0 0-15,0 0 0 0,0 0 0 0,0 0 0 16,5-1 0-16,-5 1 0 16,12-20 0-16,-12 20 0 0,15-34 0 0,-15 34 0 15,19-46 0-15,-19 46 0 0,23-55 0 16,-23 55 0-16,23-59 0 0,-23 59 0 0,26-61 0 16,-26 61 0-16,25-52 0 0,-25 52 0 15,23-46 0-15,-23 46 0 0,22-40 0 0,-22 40 0 16,24-32 0-16,-24 32 0 0,22-25 0 15,-22 25 0-15,26-14 0 0,-26 14 0 16,27-3 0-16,-27 3 0 0,29 12 0 0,-29-12 0 16,31 24 0-16,-31-24 0 0,28 37 0 15,-28-37 0-15,27 44 0 0,-27-44 0 16,24 50 0-16,-24-50 0 0,19 52 0 0,-19-52 0 16,12 47 0-16,-12-47 0 0,12 41 0 15,-12-41 0-15,9 31 0 0,-9-31 0 16,6 21 0-16,-6-21 0 0,8 10 0 0,-8-10 0 15,10 1 0-15,-10-1 0 0,8-4 0 16,-8 4 0-16,0 0 0 0,0 0 0 0,6-4 0 16,-6 4 0-16,4-3 0 0</inkml:trace>
  <inkml:trace contextRef="#ctx0" brushRef="#br0" timeOffset="5621.97">16814 2114 2048 0,'0'0'0'0,"19"50"0"16,-19-50 0-16,27 73 0 0,-27-73 0 0,31 77 0 16,-31-77 0-16,28 71 0 0,-28-71 0 15,26 62 0-15,-26-62 0 0,21 55 0 16,-21-55 0-16,14 40 0 0,-14-40 0 0,15 36 0 16,-15-36 0-16,25 29 0 0,-25-29 0 15,22 22 0-15</inkml:trace>
  <inkml:trace contextRef="#ctx0" brushRef="#br0" timeOffset="5897.23">17561 2216 2048 0,'0'0'0'15,"0"0"0"-15,0 0 0 0,0 0 0 16,0 0 0-16,0 0 0 0,0 0 0 0,0 0 0 15,0 0 0-15,18 15 0 0</inkml:trace>
  <inkml:trace contextRef="#ctx0" brushRef="#br0" timeOffset="6105.68">17678 2863 2048 0,'-40'99'0'0,"40"-99"0"0,-66 132 0 16,66-132 0-16,-59 111 0 0,59-111 0 15,-75 113 0-15,75-113 0 0,-92 97 0 16,92-97 0-16,-100 95 0 0,100-95 0 16,-82 75 0-16</inkml:trace>
  <inkml:trace contextRef="#ctx0" brushRef="#br0" timeOffset="30747.51">14011 6478 2048 0,'0'0'0'15,"19"25"0"-15,-19-25 0 0,32 40 0 0,-32-40 0 16,40 50 0-16,-40-50 0 16,47 54 0-16,-47-54 0 0,50 57 0 0,-50-57 0 15,58 60 0-15,-58-60 0 0,60 63 0 16,-60-63 0-16,61 65 0 0,-61-65 0 0,64 65 0 16,-64-65 0-16,66 68 0 0,-66-68 0 15,67 70 0-15,-67-70 0 0,67 68 0 16,-67-68 0-16,68 65 0 0,-68-65 0 0,63 57 0 15,-63-57 0-15,57 53 0 0,-57-53 0 16,55 50 0-16,-55-50 0 0,54 42 0 0,-54-42 0 16,48 38 0-16,-48-38 0 0,41 30 0 15,-41-30 0-15,38 21 0 0,-38-21 0 16,28 16 0-16,-28-16 0 0,20 9 0 16</inkml:trace>
  <inkml:trace contextRef="#ctx0" brushRef="#br0" timeOffset="31414.72">16503 6863 2048 0,'0'0'0'16,"12"30"0"-16,-12-30 0 0,14 46 0 0,-14-46 0 15,12 53 0-15,-12-53 0 0,9 53 0 16,-9-53 0-16,7 50 0 0,-7-50 0 16,2 47 0-16,-2-47 0 0,-2 42 0 0,2-42 0 15,-3 38 0-15,3-38 0 0,-5 32 0 16,5-32 0-16,-4 24 0 0,4-24 0 0,-3 15 0 16,3-15 0-16,-1 10 0 0,1-10 0 15,0 0 0-15,0 0 0 0,1-3 0 0,-1 3 0 16,5-17 0-16,-5 17 0 0,8-29 0 15,-8 29 0-15,11-35 0 0,-11 35 0 16,17-42 0-16,-17 42 0 0,20-44 0 0,-20 44 0 16,21-46 0-16,-21 46 0 0,23-47 0 15,-23 47 0-15,25-43 0 0,-25 43 0 16,24-42 0-16,-24 42 0 0,24-42 0 0,-24 42 0 16,24-36 0-16,-24 36 0 0,21-29 0 15,-21 29 0-15,25-26 0 0,-25 26 0 16,25-20 0-16,-25 20 0 0,27-13 0 0,-27 13 0 15,26-4 0-15,-26 4 0 0,28 7 0 16,-28-7 0-16,28 15 0 0,-28-15 0 16,24 24 0-16,-24-24 0 0,21 33 0 15,-21-33 0-15,20 39 0 0,-20-39 0 0,17 47 0 16,-17-47 0-16,14 50 0 0,-14-50 0 16,14 53 0-16,-14-53 0 0,15 55 0 0,-15-55 0 15,12 54 0-15,-12-54 0 0,17 49 0 16,-17-49 0-16,18 46 0 0,-18-46 0 0,21 41 0 15,-21-41 0-15,25 30 0 0,-25-30 0 16,19 19 0-16</inkml:trace>
  <inkml:trace contextRef="#ctx0" brushRef="#br0" timeOffset="33599.89">6459 9483 2048 0,'0'0'0'0,"-42"-1"0"0,42 1 0 15,-65 2 0-15,65-2 0 0,-68 8 0 16,68-8 0-16,-67 18 0 0,67-18 0 0,-60 30 0 16,60-30 0-16,-58 37 0 0,58-37 0 15,-51 45 0-15,51-45 0 0,-41 52 0 16,41-52 0-16,-30 51 0 0,30-51 0 0,-17 56 0 16,17-56 0-16,-5 51 0 0,5-51 0 15,9 46 0-15,-9-46 0 0,21 39 0 16,-21-39 0-16,39 30 0 0,-39-30 0 15,48 21 0-15,-48-21 0 0,61 10 0 0,-61-10 0 16,69-4 0-16,-69 4 0 0,72-13 0 16,-72 13 0-16,71-25 0 0,-71 25 0 0,55-22 0 15,-55 22 0-15,60-35 0 0,-60 35 0 16,60-44 0-16,-60 44 0 0,45-36 0 16</inkml:trace>
  <inkml:trace contextRef="#ctx0" brushRef="#br0" timeOffset="34167.37">6794 9279 2048 0,'0'0'0'0,"9"27"0"0,-9-27 0 15,15 42 0-15,-15-42 0 0,15 50 0 16,-15-50 0-16,13 55 0 0,-13-55 0 15,9 62 0-15,-9-62 0 0,7 68 0 0,-7-68 0 16,3 71 0-16,-3-71 0 0,-2 71 0 16,2-71 0-16,-3 72 0 0,3-72 0 15,-5 68 0-15,5-68 0 0,-8 59 0 0,8-59 0 16,-8 50 0-16,8-50 0 0,-9 40 0 16,9-40 0-16,-10 27 0 0,10-27 0 0,-6 18 0 15,6-18 0-15,0 0 0 0,0 0 0 16,-4-1 0-16,4 1 0 0,-1-16 0 0,1 16 0 15,2-28 0-15,-2 28 0 0,9-33 0 16,-9 33 0-16,11-42 0 0,-11 42 0 16,13-39 0-16,-13 39 0 0,16-39 0 0,-16 39 0 15,17-39 0-15,-17 39 0 0,18-37 0 16,-18 37 0-16,17-34 0 0,-17 34 0 16,18-33 0-16,-18 33 0 0,21-23 0 15,-21 23 0-15,21-17 0 0,-21 17 0 0,27-11 0 16,-27 11 0-16,27 1 0 0,-27-1 0 15,30 11 0-15,-30-11 0 0,31 21 0 0,-31-21 0 16,33 30 0-16,-33-30 0 0,36 34 0 16,-36-34 0-16,38 44 0 0,-38-44 0 15,33 43 0-15,-33-43 0 0,32 48 0 0,-32-48 0 16,34 47 0-16,-34-47 0 0,37 45 0 16,-37-45 0-16,34 40 0 0,-34-40 0 15,36 36 0-15,-36-36 0 0,40 29 0 0,-40-29 0 16,29 21 0-16,-29-21 0 0,43 18 0 15,-43-18 0-15,50 14 0 0,-50-14 0 0,52 3 0 16,-52-3 0-16,45 0 0 0</inkml:trace>
  <inkml:trace contextRef="#ctx0" brushRef="#br0" timeOffset="34617.17">7977 9892 2048 0,'0'0'0'16,"-14"-31"0"-16,14 31 0 0,-26-44 0 0,26 44 0 15,-34-42 0-15,34 42 0 0,-40-29 0 16,40 29 0-16,-47-17 0 0,47 17 0 0,-51-4 0 16,51 4 0-16,-51 14 0 0,51-14 0 15,-51 23 0-15,51-23 0 0,-46 35 0 16,46-35 0-16,-36 39 0 0,36-39 0 16,-26 43 0-16,26-43 0 0,-14 40 0 0,14-40 0 15,-4 38 0-15,4-38 0 0,7 35 0 16,-7-35 0-16,22 30 0 0,-22-30 0 0,32 24 0 15,-32-24 0-15,41 12 0 0,-41-12 0 16,49 3 0-16,-49-3 0 0,53-7 0 16,-53 7 0-16,56-13 0 0,-56 13 0 0,56-20 0 15,-56 20 0-15,52-27 0 0,-52 27 0 16,47-26 0-16,-47 26 0 0,36-21 0 16,-36 21 0-16,29-17 0 0,-29 17 0 0,18-12 0 15,-18 12 0-15,15-7 0 0,-15 7 0 16,12-3 0-16,-12 3 0 0,9 2 0 0,-9-2 0 15,11 9 0-15,-11-9 0 0,14 17 0 16,-14-17 0-16,14 24 0 0,-14-24 0 16,17 26 0-16,-17-26 0 0,17 33 0 0,-17-33 0 15,19 33 0-15,-19-33 0 0,18 35 0 16,-18-35 0-16,15 35 0 0,-15-35 0 16,12 27 0-16,-12-27 0 0,6 27 0 0,-6-27 0 15,4 22 0-15</inkml:trace>
  <inkml:trace contextRef="#ctx0" brushRef="#br0" timeOffset="34817.62">8203 10052 2048 0,'0'0'0'0,"-8"-52"0"0,8 52 0 0,-14-72 0 15,14 72 0-15,-10-69 0 0,10 69 0 16,0-60 0-16,0 60 0 0,13-48 0 15,-13 48 0-15,34-38 0 0,-34 38 0 0,54-30 0 16,-54 30 0-16,68-16 0 0,-68 16 0 16,57-10 0-16,-57 10 0 0,39-6 0 15</inkml:trace>
  <inkml:trace contextRef="#ctx0" brushRef="#br0" timeOffset="35435.98">10536 9882 2048 0,'0'0'0'16,"8"-17"0"-16,-8 17 0 0,10-23 0 16,-10 23 0-16,5-25 0 0,-5 25 0 15,-3-24 0-15,3 24 0 0,-10-20 0 0,10 20 0 16,-15-16 0-16,15 16 0 0,-24-13 0 16,24 13 0-16,-32-7 0 0,32 7 0 0,-35-1 0 15,35 1 0-15,-39 5 0 0,39-5 0 16,-42 11 0-16,42-11 0 0,-44 20 0 15,44-20 0-15,-42 26 0 0,42-26 0 0,-37 33 0 16,37-33 0-16,-29 33 0 0,29-33 0 16,-19 33 0-16,19-33 0 0,-8 31 0 15,8-31 0-15,-1 28 0 0,1-28 0 0,5 25 0 16,-5-25 0-16,13 20 0 0,-13-20 0 16,19 17 0-16,-19-17 0 0,19 10 0 15,-19-10 0-15,20 8 0 0,-20-8 0 0,19 5 0 16,-19-5 0-16,19 1 0 0,-19-1 0 15,18-1 0-15,-18 1 0 0,17-3 0 16,-17 3 0-16,15-7 0 0,-15 7 0 0,12-7 0 16,-12 7 0-16,7-5 0 0</inkml:trace>
  <inkml:trace contextRef="#ctx0" brushRef="#br0" timeOffset="36505.12">10092 9517 2048 0,'0'0'0'0,"-1"27"0"0,1-27 0 16,-3 46 0-16,3-46 0 0,-6 56 0 15,6-56 0-15,-6 66 0 0,6-66 0 0,-5 65 0 16,5-65 0-16,-3 65 0 0,3-65 0 0,-1 63 0 15,1-63 0-15,2 59 0 16,-2-59 0-16,2 55 0 0,-2-55 0 0,5 43 0 16,-5-43 0-16,3 35 0 0,-3-35 0 15,3 28 0-15,-3-28 0 0,1 18 0 0,-1-18 0 16,2 10 0-16,-2-10 0 0,0 0 0 16,0 0 0-16,6-7 0 0,-6 7 0 0,7-22 0 15,-7 22 0-15,11-32 0 16,-11 32 0-16,13-42 0 0,-13 42 0 0,12-42 0 15,-12 42 0-15,16-45 0 0,-16 45 0 0,17-46 0 16,-17 46 0-16,24-45 0 0,-24 45 0 16,28-39 0-16,-28 39 0 0,33-36 0 15,-33 36 0-15,37-28 0 0,-37 28 0 16,37-21 0-16,-37 21 0 0,42-13 0 0,-42 13 0 16,42-3 0-16,-42 3 0 0,39 7 0 15,-39-7 0-15,34 17 0 0,-34-17 0 0,28 25 0 16,-28-25 0-16,18 34 0 0,-18-34 0 15,6 38 0-15,-6-38 0 0,-9 43 0 16,9-43 0-16,-21 43 0 0,21-43 0 0,-34 43 0 16,34-43 0-16,-39 38 0 0,39-38 0 15,-45 29 0-15,45-29 0 0,-43 25 0 16,43-25 0-16,-39 19 0 0,39-19 0 0,-31 14 0 16,31-14 0-16,-20 6 0 0,20-6 0 15,-8-2 0-15,8 2 0 0,6-8 0 0,-6 8 0 16,11-9 0-16</inkml:trace>
  <inkml:trace contextRef="#ctx0" brushRef="#br0" timeOffset="36920.01">10872 9780 2048 0,'0'0'0'0,"0"0"0"0,0 0 0 0,-30 29 0 16,30-29 0-16,-45 42 0 0,45-42 0 16,-48 48 0-16,48-48 0 0,-40 44 0 0,40-44 0 15,-28 40 0-15,28-40 0 0,-16 34 0 16,16-34 0-16,-5 24 0 0,5-24 0 16,3 17 0-16,-3-17 0 0,15 8 0 0,-15-8 0 15,25-2 0-15,-25 2 0 0,31-11 0 16,-31 11 0-16,35-16 0 0,-35 16 0 0,43-27 0 15,-43 27 0-15,48-30 0 0,-48 30 0 16,46-37 0-16,-46 37 0 0,45-33 0 0,-45 33 0 16,37-29 0-16,-37 29 0 0,27-20 0 15,-27 20 0-15,20-10 0 0,-20 10 0 16,16 2 0-16,-16-2 0 0,12 15 0 16,-12-15 0-16,11 28 0 0,-11-28 0 0,7 34 0 15,-7-34 0-15,5 39 0 0,-5-39 0 16,5 42 0-16,-5-42 0 0,5 41 0 15,-5-41 0-15,12 37 0 0,-12-37 0 0,12 27 0 16,-12-27 0-16,9 18 0 0</inkml:trace>
  <inkml:trace contextRef="#ctx0" brushRef="#br0" timeOffset="37837.57">11628 10104 2048 0,'0'0'0'16,"-9"18"0"-16,9-18 0 0,-13 20 0 16,13-20 0-16,-16 14 0 0,16-14 0 0,-13 6 0 15,13-6 0-15,-16-7 0 0,16 7 0 16,-15-19 0-16,15 19 0 0,-14-30 0 15,14 30 0-15,-9-39 0 0,9 39 0 0,-7-48 0 16,7 48 0-16,-3-51 0 0,3 51 0 16,-1-49 0-16,1 49 0 0,1-40 0 15,-1 40 0-15,9-35 0 0,-9 35 0 0,15-27 0 16,-15 27 0-16,22-19 0 0,-22 19 0 16,27-10 0-16,-27 10 0 0,32-2 0 0,-32 2 0 15,35 10 0-15,-35-10 0 0,38 18 0 16,-38-18 0-16,32 30 0 0,-32-30 0 15,27 37 0-15,-27-37 0 0,23 40 0 16,-23-40 0-16,17 40 0 0,-17-40 0 0,10 36 0 16,-10-36 0-16,6 30 0 0,-6-30 0 15,3 24 0-15,-3-24 0 0,4 18 0 0,-4-18 0 16,3 13 0-16,-3-13 0 0,0 0 0 16,0 0 0-16,0 0 0 0,0 0 0 15,0 0 0-15,0 0 0 0,-1-5 0 0,1 5 0 16,-3-16 0-16,3 16 0 0,-2-30 0 15,2 30 0-15,2-39 0 0,-2 39 0 16,4-48 0-16,-4 48 0 0,6-44 0 0,-6 44 0 16,14-41 0-16,-14 41 0 0,19-35 0 15,-19 35 0-15,22-27 0 0,-22 27 0 0,25-17 0 16,-25 17 0-16,30-9 0 0,-30 9 0 16,35 3 0-16,-35-3 0 0,35 11 0 15,-35-11 0-15,36 19 0 0,-36-19 0 0,36 22 0 16,-36-22 0-16,39 25 0 0,-39-25 0 15,40 24 0-15,-40-24 0 0,38 19 0 16,-38-19 0-16,37 13 0 0,-37-13 0 0,34 8 0 16,-34-8 0-16,31 3 0 0,-31-3 0 15,28-6 0-15,-28 6 0 0,23-13 0 16,-23 13 0-16,16-22 0 0,-16 22 0 0,9-23 0 16,-9 23 0-16,1-22 0 0,-1 22 0 15,-10-18 0-15,10 18 0 0,-20-13 0 16,20 13 0-16,-32-4 0 0,32 4 0 0,-37 5 0 15,37-5 0-15,-38 16 0 0,38-16 0 16,-33 25 0-16,33-25 0 0,-29 29 0 16,29-29 0-16,-17 31 0 0,17-31 0 0,-9 33 0 15,9-33 0-15,2 32 0 0,-2-32 0 16,15 31 0-16,-15-31 0 0,27 27 0 16,-27-27 0-16,36 20 0 0,-36-20 0 0,42 10 0 15,-42-10 0-15,49 4 0 0,-49-4 0 16,48-7 0-16,-48 7 0 0,50-12 0 0,-50 12 0 15,48-14 0-15,-48 14 0 0,42-13 0 16,-42 13 0-16,38-11 0 0,-38 11 0 16,35-5 0-16,-35 5 0 0,36 0 0 15,-36 0 0-15,25 1 0 0,-25-1 0 0,18 2 0 16</inkml:trace>
  <inkml:trace contextRef="#ctx0" brushRef="#br0" timeOffset="38070.97">13365 9934 2048 0,'0'0'0'0,"36"10"0"16,-36-10 0-16,59 17 0 0,-59-17 0 16,65 11 0-16,-65-11 0 0,53 7 0 0</inkml:trace>
  <inkml:trace contextRef="#ctx0" brushRef="#br0" timeOffset="38272.41">13473 10164 2048 0,'0'0'0'0,"0"0"0"16,0 0 0-16,33 15 0 0,-33-15 0 0,56 18 0 15,-56-18 0-15,75 13 0 0,-75-13 0 16,87 3 0-16,-87-3 0 0,93-6 0 15,-93 6 0-15,75-8 0 0</inkml:trace>
  <inkml:trace contextRef="#ctx0" brushRef="#br0" timeOffset="38539.69">14682 9338 2048 0,'0'0'0'0,"0"0"0"16,0 0 0-16,0 0 0 0,0 0 0 0,-6 37 0 15,6-37 0-15,-13 56 0 0,13-56 0 16,-10 61 0-16,10-61 0 0,-6 59 0 15,6-59 0-15,-1 50 0 0,1-50 0 0,1 37 0 16,-1-37 0-16,2 23 0 0</inkml:trace>
  <inkml:trace contextRef="#ctx0" brushRef="#br0" timeOffset="38905.71">15329 9347 2048 0,'0'0'0'0,"0"0"0"0,0 0 0 16,18 40 0-16,-18-40 0 0,33 62 0 15,-33-62 0-15,42 74 0 0,-42-74 0 16,50 81 0-16,-50-81 0 0,52 85 0 0,-52-85 0 16,60 90 0-16,-60-90 0 0,70 89 0 15,-70-89 0-15,75 90 0 0,-75-90 0 16,74 85 0-16,-74-85 0 0,78 84 0 0,-78-84 0 16,78 77 0-16,-78-77 0 0,81 75 0 15,-81-75 0-15,80 72 0 0,-80-72 0 0,81 64 0 16,-81-64 0-16,63 47 0 0,-63-47 0 15,44 31 0-15</inkml:trace>
  <inkml:trace contextRef="#ctx0" brushRef="#br0" timeOffset="39215.87">16772 9321 2048 0,'0'0'0'0,"0"0"0"0,0 0 0 0,0 0 0 16,0 0 0-16,0 0 0 0,0 0 0 15,11 21 0-15,-11-21 0 0,16 27 0 16,-16-27 0-16,13 24 0 0,-13-24 0 0,9 17 0 16</inkml:trace>
  <inkml:trace contextRef="#ctx0" brushRef="#br0" timeOffset="39669.67">17611 9661 2048 0,'0'0'0'0,"0"0"0"16,0 0 0-16,0 0 0 0,0 0 0 0,0 0 0 16</inkml:trace>
  <inkml:trace contextRef="#ctx0" brushRef="#br0" timeOffset="39873.12">17594 10486 2048 0,'0'0'0'0,"-43"80"0"0,43-80 0 0,-66 124 0 16,66-124 0-16,-79 131 0 0,79-131 0 16,-82 128 0-16,82-128 0 0,-83 122 0 15,83-122 0-15,-65 93 0 0</inkml:trace>
  <inkml:trace contextRef="#ctx0" brushRef="#br0" timeOffset="41291.33">6709 11218 2048 0,'0'0'0'0,"-16"-26"0"16,16 26 0-16,-23-37 0 0,23 37 0 16,-34-29 0-16,34 29 0 0,-38-14 0 0,38 14 0 15,-49 2 0-15,49-2 0 0,-55 21 0 16,55-21 0-16,-62 44 0 0,62-44 0 15,-62 63 0-15,62-63 0 0,-59 72 0 16,59-72 0-16,-51 76 0 0,51-76 0 0,-35 72 0 16,35-72 0-16,-20 67 0 0,20-67 0 15,0 62 0-15,0-62 0 0,15 53 0 16,-15-53 0-16,29 46 0 0,-29-46 0 0,44 36 0 16,-44-36 0-16,56 27 0 0,-56-27 0 0,62 12 0 15,-62-12 0-15,66-1 0 0,-66 1 0 16,65-17 0-16,-65 17 0 0,51-17 0 15,-51 17 0-15,59-38 0 0,-59 38 0 16,61-53 0-16,-61 53 0 0,57-60 0 0,-57 60 0 16,47-64 0-16,-47 64 0 0,39-64 0 15,-39 64 0-15,31-59 0 0,-31 59 0 0,22-52 0 16,-22 52 0-16,16-42 0 0,-16 42 0 16,12-28 0-16,-12 28 0 0,7-19 0 15,-7 19 0-15,0 0 0 0,0 0 0 0,7 3 0 16,-7-3 0-16,3 22 0 0,-3-22 0 15,1 43 0-15,-1-43 0 0,0 62 0 16,0-62 0-16,-3 68 0 0,3-68 0 0,-1 73 0 16,1-73 0-16,6 69 0 0,-6-69 0 15,11 66 0-15,-11-66 0 0,18 57 0 16,-18-57 0-16,26 48 0 0,-26-48 0 0,31 40 0 16,-31-40 0-16,35 28 0 0,-35-28 0 15,38 16 0-15,-38-16 0 0,43 3 0 16,-43-3 0-16,45-12 0 0,-45 12 0 0,46-26 0 15,-46 26 0-15,45-37 0 0,-45 37 0 16,41-45 0-16,-41 45 0 0,36-49 0 16,-36 49 0-16,26-47 0 0,-26 47 0 0,10-43 0 15,-10 43 0-15,-2-36 0 0,2 36 0 16,-8-29 0-16,8 29 0 0,-23-20 0 0,23 20 0 16,-24-10 0-16,24 10 0 0,-33 4 0 15,33-4 0-15,-32 16 0 0,32-16 0 16,-35 25 0-16,35-25 0 0,-24 31 0 0,24-31 0 15,-16 32 0-15,16-32 0 0,-3 34 0 16,3-34 0-16,12 30 0 0,-12-30 0 16,27 25 0-16,-27-25 0 0,43 16 0 0,-43-16 0 15,51 10 0-15,-51-10 0 0,57 0 0 16,-57 0 0-16,59-8 0 0,-59 8 0 16,57-17 0-16,-57 17 0 0,54-22 0 0,-54 22 0 15,49-28 0-15,-49 28 0 0,45-29 0 16,-45 29 0-16,41-29 0 0,-41 29 0 0,34-25 0 15,-34 25 0-15,35-20 0 0,-35 20 0 16,34-15 0-16,-34 15 0 0,28-11 0 16</inkml:trace>
  <inkml:trace contextRef="#ctx0" brushRef="#br0" timeOffset="41609.51">8027 11762 2048 0,'0'0'0'0,"17"27"0"0,-17-27 0 16,23 35 0-16,-23-35 0 0,15 33 0 16,-15-33 0-16,9 23 0 0,-9-23 0 0,0 0 0 15,0 0 0-15,0 0 0 0,0 0 0 0,-5-1 0 16,5 1 0-16,-12-21 0 0,12 21 0 16,-12-35 0-16,12 35 0 0,-15-42 0 0,15 42 0 15,-11-46 0-15,11 46 0 0,-6-47 0 16,6 47 0-16,-1-45 0 0,1 45 0 15,9-42 0-15,-9 42 0 0,19-41 0 0,-19 41 0 16,30-38 0-16,-30 38 0 0,42-33 0 16,-42 33 0-16,58-25 0 0,-58 25 0 15,67-20 0-15,-67 20 0 0,81-12 0 0,-81 12 0 16,87-4 0-16,-87 4 0 0,88 4 0 16,-88-4 0-16,91 12 0 0,-91-12 0 15,77 11 0-15</inkml:trace>
  <inkml:trace contextRef="#ctx0" brushRef="#br0" timeOffset="42909.01">10385 11925 2048 0,'0'0'0'0,"31"-35"0"16,-31 35 0-16,48-52 0 0,-48 52 0 15,50-61 0-15,-50 61 0 0,44-66 0 0,-44 66 0 16,38-64 0-16,-38 64 0 0,30-67 0 16,-30 67 0-16,22-56 0 0,-22 56 0 15,12-46 0-15,-12 46 0 0,1-36 0 0,-1 36 0 16,-9-25 0-16,9 25 0 0,-22-18 0 15,22 18 0-15,-29-7 0 0,29 7 0 0,-33 5 0 16,33-5 0-16,-41 15 0 0,41-15 0 16,-42 32 0-16,42-32 0 0,-40 44 0 15,40-44 0-15,-35 60 0 0,35-60 0 0,-29 69 0 16,29-69 0-16,-19 72 0 0,19-72 0 16,-6 67 0-16,6-67 0 0,11 64 0 15,-11-64 0-15,24 57 0 0,-24-57 0 0,43 45 0 16,-43-45 0-16,56 28 0 0,-56-28 0 15,69 15 0-15,-69-15 0 0,77 0 0 16,-77 0 0-16,79-17 0 0,-79 17 0 0,77-25 0 16,-77 25 0-16,69-31 0 0,-69 31 0 15,56-32 0-15,-56 32 0 0,45-32 0 16,-45 32 0-16,33-31 0 0,-33 31 0 0,21-24 0 16,-21 24 0-16,11-20 0 0,-11 20 0 15,6-13 0-15,-6 13 0 0,6-7 0 16,-6 7 0-16,5-7 0 0,-5 7 0 0,6-5 0 15,-6 5 0-15,16-3 0 0,-16 3 0 16,22-2 0-16,-22 2 0 0,31-5 0 0,-31 5 0 16,37-6 0-16,-37 6 0 0,34-5 0 15,-34 5 0-15,32-7 0 0,-32 7 0 0,25-8 0 16,-25 8 0-16,20-12 0 16,-20 12 0-16,10-12 0 0,-10 12 0 0,5-13 0 15,-5 13 0-15,0-12 0 0,0 12 0 16,-5-12 0-16,5 12 0 0,-14-10 0 0,14 10 0 15,-22-6 0-15,22 6 0 0,-31 0 0 16,31 0 0-16,-39 9 0 0,39-9 0 0,-46 19 0 16,46-19 0-16,-45 26 0 0,45-26 0 15,-43 34 0-15,43-34 0 0,-34 37 0 16,34-37 0-16,-21 40 0 0,21-40 0 16,-7 38 0-16,7-38 0 0,11 32 0 0,-11-32 0 15,23 26 0-15,-23-26 0 0,38 17 0 16,-38-17 0-16,52 8 0 0,-52-8 0 0,48 4 0 15,-48-4 0-15,33 2 0 0</inkml:trace>
  <inkml:trace contextRef="#ctx0" brushRef="#br0" timeOffset="43143.39">11703 11405 2048 0,'0'0'0'0,"0"0"0"0,-3 44 0 16,3-44 0-16,-7 65 0 0,7-65 0 15,-12 76 0-15,12-76 0 0,-8 77 0 16,8-77 0-16,-5 77 0 0,5-77 0 16,-1 73 0-16,1-73 0 0,1 65 0 0,-1-65 0 15,3 53 0-15,-3-53 0 0,3 37 0 16,-3-37 0-16,2 24 0 0,-2-24 0 15,1 15 0-15</inkml:trace>
  <inkml:trace contextRef="#ctx0" brushRef="#br0" timeOffset="43777.69">11526 11737 2048 0,'0'0'0'0,"0"0"0"15,0 0 0-15,19-16 0 0,-19 16 0 16,30-28 0-16,-30 28 0 0,42-26 0 15,-42 26 0-15,52-19 0 0,-52 19 0 0,56-11 0 16,-56 11 0-16,59 5 0 0,-59-5 0 16,59 18 0-16,-59-18 0 0,57 32 0 15,-57-32 0-15,52 43 0 0,-52-43 0 16,45 50 0-16,-45-50 0 0,31 52 0 0,-31-52 0 16,21 49 0-16,-21-49 0 0,10 42 0 15,-10-42 0-15,4 30 0 0,-4-30 0 0,-2 22 0 16,2-22 0-16,-6 14 0 0,6-14 0 15,-9 9 0-15,9-9 0 0,-11 0 0 16,11 0 0-16,-17-7 0 0,17 7 0 0,-17-17 0 16,17 17 0-16,-16-26 0 0,16 26 0 15,-10-37 0-15,10 37 0 0,-1-43 0 0,1 43 0 16,8-49 0-16,-8 49 0 0,22-50 0 16,-22 50 0-16,37-48 0 0,-37 48 0 15,48-38 0-15,-48 38 0 0,58-30 0 0,-58 30 0 16,61-21 0-16,-61 21 0 0,62-12 0 15,-62 12 0-15,61-4 0 0,-61 4 0 16,60-1 0-16,-60 1 0 0,50-2 0 0,-50 2 0 16,40-1 0-16,-40 1 0 0,28-5 0 15,-28 5 0-15,20-2 0 0,-20 2 0 16,11-3 0-16,-11 3 0 0,0 0 0 0,0 0 0 16,-7 10 0-16,7-10 0 0,-25 20 0 15,25-20 0-15,-39 31 0 0,39-31 0 16,-47 37 0-16,47-37 0 0,-45 41 0 0,45-41 0 15,-35 36 0-15,35-36 0 0,-24 35 0 16,24-35 0-16,-10 30 0 0,10-30 0 16,6 28 0-16,-6-28 0 0,15 28 0 0,-15-28 0 15,25 22 0-15,-25-22 0 0,37 16 0 16,-37-16 0-16,46 12 0 0,-46-12 0 0,55 8 0 16,-55-8 0-16,62 8 0 0,-62-8 0 15,68 7 0-15,-68-7 0 0,70 2 0 16,-70-2 0-16,57 0 0 0,-57 0 0 0,37 0 0 15</inkml:trace>
  <inkml:trace contextRef="#ctx0" brushRef="#br0" timeOffset="43993.11">13415 11585 2048 0,'0'0'0'0,"68"11"0"16,-68-11 0-16,101 14 0 0,-101-14 0 0,110 11 0 16,-110-11 0-16,89 8 0 15,-89-8 0-15,58 4 0 0</inkml:trace>
  <inkml:trace contextRef="#ctx0" brushRef="#br0" timeOffset="44727.15">13347 11950 2048 0,'0'0'0'0,"0"0"0"0,0 0 0 0,38 4 0 16,-38-4 0-16,66 3 0 0,-66-3 0 15,82-4 0-15,-82 4 0 0,93-12 0 16,-93 12 0-16,101-18 0 0,-101 18 0 0,78-17 0 16</inkml:trace>
  <inkml:trace contextRef="#ctx0" brushRef="#br0" timeOffset="44978.48">14867 11210 2048 0,'0'0'0'0,"0"0"0"0,0 0 0 15,4 32 0-15,-4-32 0 0,5 48 0 16,-5-48 0-16,3 57 0 0,-3-57 0 0,3 47 0 16,-3-47 0-16,1 31 0 0</inkml:trace>
  <inkml:trace contextRef="#ctx0" brushRef="#br0" timeOffset="45746.44">15588 11729 2048 0,'0'0'0'0,"0"0"0"16,0 0 0-16,2 28 0 0,-2-28 0 15,1 45 0-15,-1-45 0 0,0 52 0 16,0-52 0-16,-2 49 0 0,2-49 0 0,-4 41 0 16,4-41 0-16,-6 35 0 0,6-35 0 15,-4 28 0-15,4-28 0 0,-4 19 0 0,4-19 0 16,0 0 0-16,0 0 0 0,0 0 0 15,0 0 0-15,0 0 0 0,0 0 0 16,0-2 0-16,0 2 0 0,2-21 0 0,-2 21 0 16,6-36 0-16,-6 36 0 0,12-44 0 15,-12 44 0-15,19-45 0 0,-19 45 0 16,19-50 0-16,-19 50 0 0,22-49 0 0,-22 49 0 16,27-42 0-16,-27 42 0 0,27-34 0 15,-27 34 0-15,25-25 0 0,-25 25 0 16,25-18 0-16,-25 18 0 0,21-10 0 0,-21 10 0 15,22 3 0-15,-22-3 0 0,22 14 0 16,-22-14 0-16,20 26 0 0,-20-26 0 0,22 36 0 16,-22-36 0-16,21 44 0 0,-21-44 0 15,16 46 0-15,-16-46 0 0,14 50 0 16,-14-50 0-16,11 50 0 0,-11-50 0 16,12 42 0-16,-12-42 0 0,12 30 0 0,-12-30 0 15,9 21 0-15</inkml:trace>
  <inkml:trace contextRef="#ctx0" brushRef="#br0" timeOffset="46028.67">16545 11321 2048 0,'0'0'0'0,"-3"27"0"0,3-27 0 15,-3 46 0-15,3-46 0 0,-3 51 0 16,3-51 0-16,-2 49 0 0,2-49 0 0,-1 38 0 15,1-38 0-15,-1 23 0 0</inkml:trace>
  <inkml:trace contextRef="#ctx0" brushRef="#br0" timeOffset="46338.87">17225 11610 2048 0,'0'0'0'0,"0"0"0"16,0 0 0-16,0 0 0 0,0 0 0 0,0 0 0 15,0 0 0-15,0 0 0 0,0 0 0 16,10 13 0-16,-10-13 0 0,11 16 0 16</inkml:trace>
  <inkml:trace contextRef="#ctx0" brushRef="#br0" timeOffset="46496.42">17250 12052 2048 0,'0'0'0'0,"-18"37"0"15,18-37 0-15,-26 64 0 0,26-64 0 0,-28 77 0 16,28-77 0-16,-28 89 0 0,28-89 0 0,-30 87 0 16,30-87 0-16,-24 70 0 0,24-70 0 15,-15 46 0-15</inkml:trace>
  <inkml:trace contextRef="#ctx0" brushRef="#br0" timeOffset="48564.9">14514 3968 2048 0,'0'0'0'16,"30"-20"0"-16,-30 20 0 0,52-25 0 15,-52 25 0-15,66-17 0 0,-66 17 0 0,76-10 0 16,-76 10 0-16,80-2 0 0,-80 2 0 16,88 0 0-16,-88 0 0 0,95 4 0 0,-95-4 0 15,106 6 0-15,-106-6 0 0,116 5 0 16,-116-5 0-16,126 3 0 0,-126-3 0 15,136 3 0-15,-136-3 0 0,141 0 0 0,-141 0 0 16,148-3 0-16,-148 3 0 0,149-8 0 16,-149 8 0-16,144-17 0 0,-144 17 0 15,136-18 0-15,-136 18 0 0,122-16 0 0,-122 16 0 16,110-16 0-16,-110 16 0 0,97-14 0 16,-97 14 0-16,80-17 0 0,-80 17 0 15,62-15 0-15,-62 15 0 0,44-13 0 0,-44 13 0 16,29-14 0-16,-29 14 0 0,11-13 0 15,-11 13 0-15,-10-12 0 0,10 12 0 16,-31-8 0-16,31 8 0 0,-48-3 0 16,48 3 0-16,-65-5 0 0,65 5 0 0,-57-2 0 15</inkml:trace>
  <inkml:trace contextRef="#ctx0" brushRef="#br0" timeOffset="49298.94">273 17098 2048 0,'-53'-82'0'16,"-15"-32"0"-1,12 1 0 1,12 9 0 0,5-26 0-1,26-41 0 1,13 171 0-16,39-248 0 0,-39 248 0 15,119-273 0-15,-119 273 0 0,133-245 0 16,-133 245 0-16,116-191 0 0,-116 191 0 0,83-128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8:06:46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5333 3824 2048 0,'0'0'0'0,"-8"50"0"0,8-50 0 16,-9 65 0-16,9-65 0 16,-7 69 0-16,7-69 0 0,-6 66 0 0,6-66 0 0,-4 59 0 15,4-59 0-15,-3 56 0 16,3-56 0-16,-4 53 0 0,4-53 0 0,-9 48 0 15,9-48 0-15,-9 43 0 0,9-43 0 0,-11 40 0 16,11-40 0-16,-7 30 0 0,7-30 0 16,-6 26 0-16</inkml:trace>
  <inkml:trace contextRef="#ctx0" brushRef="#br0" timeOffset="1444.13">6558 4453 2048 0,'0'0'0'16,"-17"-22"0"-16,17 22 0 0,-28-33 0 16,28 33 0-16,-33-33 0 0,33 33 0 0,-38-27 0 15,38 27 0-15,-42-19 0 0,42 19 0 16,-45-9 0-16,45 9 0 0,-47-3 0 0,47 3 0 16,-50 4 0-16,50-4 0 0,-48 12 0 15,48-12 0-15,-46 16 0 0,46-16 0 16,-41 22 0-16,41-22 0 0,-39 28 0 0,39-28 0 15,-36 33 0-15,36-33 0 0,-35 34 0 16,35-34 0-16,-28 34 0 0,28-34 0 16,-20 34 0-16,20-34 0 0,-13 34 0 15,13-34 0-15,-11 31 0 0,11-31 0 0,-3 32 0 16,3-32 0-16,1 29 0 0,-1-29 0 16,8 29 0-16,-8-29 0 0,17 26 0 0,-17-26 0 15,20 23 0-15,-20-23 0 0,27 21 0 16,-27-21 0-16,33 18 0 0,-33-18 0 15,34 10 0-15,-34-10 0 0,38 5 0 0,-38-5 0 16,38 2 0-16,-38-2 0 0,36-4 0 16,-36 4 0-16,35-6 0 0,-35 6 0 0,33-10 0 15,-33 10 0-15,30-17 0 0,-30 17 0 16,28-23 0-16,-28 23 0 0,24-26 0 16,-24 26 0-16,18-26 0 0,-18 26 0 0,19-26 0 15,-19 26 0-15,17-29 0 0,-17 29 0 16,13-32 0-16,-13 32 0 0,10-29 0 15,-10 29 0-15,5-29 0 0,-5 29 0 0,2-22 0 16,-2 22 0-16,1-20 0 0,-1 20 0 16,0-12 0-16,0 12 0 0,0-9 0 15,0 9 0-15,0 0 0 0,0 0 0 16,0 0 0-16,0 0 0 0,0 0 0 0,0 0 0 16,0 2 0-16,0-2 0 0,4 13 0 15,-4-13 0-15,6 16 0 0,-6-16 0 0,10 21 0 16,-10-21 0-16,18 22 0 0,-18-22 0 15,23 25 0-15,-23-25 0 0,29 18 0 0,-29-18 0 16,33 14 0-16,-33-14 0 0,37 11 0 16,-37-11 0-16,34 5 0 0,-34-5 0 15,38-4 0-15,-38 4 0 0,37-9 0 16,-37 9 0-16,38-16 0 0,-38 16 0 0,38-21 0 16,-38 21 0-16,30-18 0 0,-30 18 0 15,20-12 0-15</inkml:trace>
  <inkml:trace contextRef="#ctx0" brushRef="#br0" timeOffset="1744.32">7120 3900 2048 0,'0'0'0'15,"14"-4"0"-15,-14 4 0 0,18-1 0 0,-18 1 0 16,16 5 0-16,-16-5 0 0,12 15 0 16,-12-15 0-16,8 18 0 0,-8-18 0 15,7 28 0-15,-7-28 0 0,6 34 0 0,-6-34 0 16,2 34 0-16,-2-34 0 0,-1 36 0 15,1-36 0-15,-1 29 0 0,1-29 0 16,-1 20 0-16</inkml:trace>
  <inkml:trace contextRef="#ctx0" brushRef="#br0" timeOffset="6883.59">5064 6462 2048 0,'0'0'0'0,"0"0"0"0,0 0 0 0,16 24 0 16,-16-24 0-16,21 38 0 0,-21-38 0 15,19 45 0-15,-19-45 0 0,18 44 0 16,-18-44 0-16,11 43 0 0,-11-43 0 0,9 43 0 16,-9-43 0-16,8 43 0 0,-8-43 0 15,7 50 0-15,-7-50 0 0,3 49 0 0,-3-49 0 16,4 48 0-16,-4-48 0 0,5 44 0 15,-5-44 0-15,6 39 0 0,-6-39 0 16,6 28 0-16,-6-28 0 0,9 21 0 16,-9-21 0-16,16 8 0 0,-16-8 0 0,13 1 0 15</inkml:trace>
  <inkml:trace contextRef="#ctx0" brushRef="#br0" timeOffset="7250.61">5920 6504 2048 0,'0'0'0'0,"0"0"0"0,0 0 0 16,0 27 0-16,0-27 0 0,0 41 0 15,0-41 0-15,0 47 0 0,0-47 0 0,4 49 0 16,-4-49 0-16,6 53 0 0,-6-53 0 15,3 53 0-15,-3-53 0 0,3 50 0 16,-3-50 0-16,3 39 0 0,-3-39 0 0,3 25 0 16</inkml:trace>
  <inkml:trace contextRef="#ctx0" brushRef="#br0" timeOffset="7635.58">6584 6530 2048 0,'0'0'0'0,"18"33"0"15,-18-33 0-15,31 65 0 0,-31-65 0 16,37 87 0-16,-37-87 0 0,21 99 0 0,-21-99 0 16,9 106 0-16,-9-106 0 0,1 83 0 15</inkml:trace>
  <inkml:trace contextRef="#ctx0" brushRef="#br0" timeOffset="20647.18">5258 8044 2048 0,'0'0'0'0,"-3"28"0"0,3-28 0 0,-3 42 0 16,3-42 0-16,-8 50 0 0,8-50 0 16,-9 56 0-16,9-56 0 0,-7 54 0 0,7-54 0 15,-4 55 0-15,4-55 0 0,-3 52 0 16,3-52 0-16,0 51 0 0,0-51 0 15,3 47 0-15,-3-47 0 0,3 38 0 0,-3-38 0 16,3 25 0-16</inkml:trace>
  <inkml:trace contextRef="#ctx0" brushRef="#br0" timeOffset="21331.36">6961 8121 2048 0,'0'0'0'0,"0"0"0"0,0 0 0 16,0 0 0-16,0 0 0 0,10 22 0 0,-10-22 0 15,13 35 0-15,-13-35 0 0,11 37 0 16,-11-37 0-16,6 41 0 0,-6-41 0 16,2 38 0-16,-2-38 0 0,1 33 0 0,-1-33 0 15,0 28 0-15,0-28 0 0,0 21 0 16,0-21 0-16,0 13 0 0</inkml:trace>
  <inkml:trace contextRef="#ctx0" brushRef="#br0" timeOffset="22309.74">8195 8130 2048 0,'0'0'0'0,"0"0"0"0,0 0 0 0,0 0 0 16,0 0 0-16,-20-4 0 0,20 4 0 15,-22-3 0-15</inkml:trace>
  <inkml:trace contextRef="#ctx0" brushRef="#br0" timeOffset="22849.3">8035 8104 2048 0,'0'0'0'0,"0"0"0"0,0 0 0 15,16 27 0-15,-16-27 0 0,23 46 0 0,-23-46 0 16,24 54 0-16,-24-54 0 0,23 53 0 16,-23-53 0-16,18 50 0 0,-18-50 0 15,17 47 0-15,-17-47 0 0,12 47 0 0,-12-47 0 16,5 42 0-16,-5-42 0 0,3 30 0 15,-3-30 0-15,2 22 0 0</inkml:trace>
  <inkml:trace contextRef="#ctx0" brushRef="#br0" timeOffset="30373.19">15463 4285 2048 0,'0'0'0'15,"-14"-37"0"-15,14 37 0 0,-26-45 0 16,26 45 0-16,-37-37 0 0,37 37 0 16,-53-25 0-16,53 25 0 0,-69-11 0 0,69 11 0 15,-82 9 0-15,82-9 0 0,-92 24 0 16,92-24 0-16,-98 35 0 0,98-35 0 16,-101 48 0-16,101-48 0 0,-98 57 0 0,98-57 0 15,-94 65 0-15,94-65 0 0,-83 67 0 16,83-67 0-16,-71 67 0 0,71-67 0 0,-52 66 0 15,52-66 0-15,-38 68 0 0,38-68 0 16,-14 67 0-16,14-67 0 0,3 63 0 16,-3-63 0-16,24 58 0 0,-24-58 0 0,43 53 0 15,-43-53 0-15,62 42 0 0,-62-42 0 16,79 34 0-16,-79-34 0 0,96 25 0 16,-96-25 0-16,108 18 0 0,-108-18 0 15,117 8 0-15,-117-8 0 0,118 2 0 0,-118-2 0 16,119-7 0-16,-119 7 0 0,117-15 0 15,-117 15 0-15,112-25 0 0,-112 25 0 0,104-28 0 16,-104 28 0-16,76-23 0 0</inkml:trace>
  <inkml:trace contextRef="#ctx0" brushRef="#br0" timeOffset="31074.32">15572 3841 2048 0,'0'0'0'0,"0"0"0"0,0 0 0 16,15 30 0-16,-15-30 0 0,22 56 0 15,-22-56 0-15,22 75 0 0,-22-75 0 0,17 87 0 16,-17-87 0-16,14 95 0 0,-14-95 0 15,13 96 0-15,-13-96 0 0,9 105 0 16,-9-105 0-16,11 103 0 0,-11-103 0 0,6 96 0 16,-6-96 0-16,4 87 0 0,-4-87 0 15,2 71 0-15,-2-71 0 0,0 57 0 16,0-57 0-16,0 40 0 0,0-40 0 0,0 26 0 16,0-26 0-16,0 16 0 0,0-16 0 15,0 0 0-15,0 0 0 0,-1-4 0 16,1 4 0-16,-2-21 0 0,2 21 0 0,0-34 0 15,0 34 0-15,5-48 0 0,-5 48 0 16,12-53 0-16,-12 53 0 0,23-58 0 16,-23 58 0-16,31-60 0 0,-31 60 0 0,37-57 0 15,-37 57 0-15,40-56 0 0,-40 56 0 16,38-50 0-16,-38 50 0 0,36-42 0 16,-36 42 0-16,37-36 0 0,-37 36 0 0,35-26 0 15,-35 26 0-15,40-19 0 0,-40 19 0 16,40-4 0-16,-40 4 0 0,40 8 0 15,-40-8 0-15,38 29 0 0,-38-29 0 0,32 43 0 16,-32-43 0-16,26 53 0 0,-26-53 0 16,24 65 0-16,-24-65 0 0,21 72 0 0,-21-72 0 15,21 72 0-15,-21-72 0 0,28 68 0 16,-28-68 0-16,32 64 0 0,-32-64 0 16,39 52 0-16,-39-52 0 0,44 32 0 0,-44-32 0 15,39 18 0-15</inkml:trace>
  <inkml:trace contextRef="#ctx0" brushRef="#br0" timeOffset="31724.58">16830 4445 2048 0,'0'0'0'16,"-33"-10"0"-16,33 10 0 0,-53-1 0 15,53 1 0-15,-61 18 0 0,61-18 0 16,-66 34 0-16,66-34 0 0,-67 49 0 0,67-49 0 16,-56 54 0-16,56-54 0 0,-45 59 0 15,45-59 0-15,-31 58 0 0,31-58 0 0,-14 57 0 16,14-57 0-16,-2 50 0 0,2-50 0 16,13 42 0-16,-13-42 0 0,25 31 0 15,-25-31 0-15,31 16 0 0,-31-16 0 0,35 4 0 16,-35-4 0-16,40-8 0 0,-40 8 0 15,43-23 0-15,-43 23 0 0,42-32 0 0,-42 32 0 16,42-43 0-16,-42 43 0 16,40-50 0-16,-40 50 0 0,40-51 0 0,-40 51 0 15,37-51 0-15,-37 51 0 0,31-45 0 16,-31 45 0-16,25-36 0 0,-25 36 0 0,21-23 0 16,-21 23 0-16,15-10 0 0,-15 10 0 15,15-2 0-15,-15 2 0 0,16 10 0 0,-16-10 0 16,19 21 0-16,-19-21 0 0,23 35 0 15,-23-35 0-15,23 48 0 0,-23-48 0 16,26 57 0-16,-26-57 0 0,23 56 0 0,-23-56 0 16,24 50 0-16,-24-50 0 0,19 34 0 15,-19-34 0-15,16 18 0 0,-16-18 0 16,9 9 0-16,-9-9 0 0,8-5 0 16,-8 5 0-16,2-16 0 0,-2 16 0 0,-4-25 0 15,4 25 0-15,-10-32 0 0,10 32 0 16,-15-44 0-16,15 44 0 0,-15-52 0 0,15 52 0 15,-10-56 0-15,10 56 0 0,-8-55 0 16,8 55 0-16,-3-49 0 0,3 49 0 16,3-48 0-16,-3 48 0 0,15-45 0 15,-15 45 0-15,25-41 0 0,-25 41 0 0,36-35 0 16,-36 35 0-16,53-30 0 0,-53 30 0 16,62-22 0-16,-62 22 0 0,74-10 0 0,-74 10 0 15,82-2 0-15,-82 2 0 0,88 7 0 16,-88-7 0-16,94 10 0 0,-94-10 0 15,98 13 0-15,-98-13 0 0,78 12 0 0</inkml:trace>
  <inkml:trace contextRef="#ctx0" brushRef="#br0" timeOffset="32125.51">19230 4335 2048 0,'0'0'0'15,"-35"-18"0"-15,35 18 0 0,-58-12 0 16,58 12 0-16,-66 0 0 0,66 0 0 0,-69 18 0 16,69-18 0-16,-63 30 0 0,63-30 0 15,-57 40 0-15,57-40 0 0,-42 46 0 0,42-46 0 16,-32 51 0-16,32-51 0 0,-14 52 0 16,14-52 0-16,5 56 0 0,-5-56 0 15,27 52 0-15,-27-52 0 0,47 49 0 16,-47-49 0-16,67 40 0 0,-67-40 0 0,59 31 0 15,-59-31 0-15,82 8 0 0,-82-8 0 16,96-12 0-16,-96 12 0 0,78-18 0 0</inkml:trace>
  <inkml:trace contextRef="#ctx0" brushRef="#br0" timeOffset="32425.7">19676 4412 2048 0,'0'0'0'0,"-6"-21"0"16,6 21 0-16,-17-24 0 15,17 24 0-15,-28-15 0 0,28 15 0 0,-38 0 0 16,38 0 0-16,-50 15 0 0,50-15 0 16,-56 31 0-16,56-31 0 0,-54 45 0 0,54-45 0 15,-46 53 0-15,46-53 0 0,-32 52 0 16,32-52 0-16,-11 50 0 0,11-50 0 0,6 42 0 16,-6-42 0-16,25 32 0 15,-25-32 0-15,40 19 0 0,-40-19 0 0,54 5 0 16,-54-5 0-16,62-7 0 0,-62 7 0 15,63-14 0-15,-63 14 0 0,56-18 0 0,-56 18 0 16,46-25 0-16,-46 25 0 0,34-33 0 16,-34 33 0-16,20-39 0 0,-20 39 0 0,2-46 0 15,-2 46 0-15,-14-50 0 0,14 50 0 16,-19-39 0-16,19 39 0 0,-17-49 0 16,17 49 0-16,-14-43 0 0</inkml:trace>
  <inkml:trace contextRef="#ctx0" brushRef="#br0" timeOffset="33026.1">19760 4275 2048 0,'0'0'0'0,"0"0"0"0,0 0 0 16,6 27 0-16,-6-27 0 0,9 43 0 15,-9-43 0-15,7 47 0 0,-7-47 0 0,9 47 0 16,-9-47 0-16,12 46 0 0,-12-46 0 16,17 41 0-16,-17-41 0 0,26 35 0 15,-26-35 0-15,36 26 0 0,-36-26 0 0,41 16 0 16,-41-16 0-16,43 4 0 0,-43-4 0 15,45-9 0-15,-45 9 0 0,40-24 0 16,-40 24 0-16,39-35 0 0,-39 35 0 0,37-41 0 16,-37 41 0-16,32-43 0 0,-32 43 0 15,24-35 0-15,-24 35 0 0,16-24 0 16,-16 24 0-16,8-14 0 0,-8 14 0 0,0 0 0 16,0 0 0-16,-3 7 0 0,3-7 0 15,-10 22 0-15,10-22 0 0,-14 29 0 16,14-29 0-16,-12 30 0 0,12-30 0 0,-8 32 0 15,8-32 0-15,-1 25 0 0,1-25 0 16,5 19 0-16,-5-19 0 0,14 11 0 16,-14-11 0-16,25 2 0 0,-25-2 0 0,36-9 0 15,-36 9 0-15,43-21 0 0,-43 21 0 16,48-31 0-16,-48 31 0 0,51-39 0 16,-51 39 0-16,47-41 0 0,-47 41 0 0,45-38 0 15,-45 38 0-15,40-38 0 0,-40 38 0 16,30-33 0-16,-30 33 0 0,26-24 0 15,-26 24 0-15,16-19 0 0,-16 19 0 0,11-14 0 16,-11 14 0-16,6-6 0 0,-6 6 0 16,0 0 0-16,0 0 0 0,2 3 0 0,-2-3 0 15,-2 19 0-15,2-19 0 0,-6 29 0 16,6-29 0-16,-5 41 0 0,5-41 0 16,-5 47 0-16,5-47 0 0,1 50 0 15,-1-50 0-15,12 50 0 0,-12-50 0 0,21 49 0 16,-21-49 0-16,32 42 0 0,-32-42 0 15,38 29 0-15,-38-29 0 0,44 12 0 0,-44-12 0 16,44-10 0-16,-44 10 0 0,30-25 0 16,-30 25 0-16,22-40 0 0,-22 40 0 15,17-36 0-15</inkml:trace>
  <inkml:trace contextRef="#ctx0" brushRef="#br0" timeOffset="33143.78">20741 4131 2048 0,'0'0'0'0,"0"0"0"0,0 0 0 16,-6-16 0-16,6 16 0 0,-8-19 0 15,8 19 0-15,-6-16 0 0</inkml:trace>
  <inkml:trace contextRef="#ctx0" brushRef="#br0" timeOffset="33410.07">20918 3859 2048 0,'0'0'0'15,"0"0"0"-15,0 0 0 0,10 34 0 16,-10-34 0-16,11 60 0 0,-11-60 0 0,12 75 0 16,-12-75 0-16,9 85 0 0,-9-85 0 15,10 88 0-15,-10-88 0 0,12 86 0 0,-12-86 0 16,16 80 0-16,-16-80 0 15,13 71 0-15,-13-71 0 0,18 61 0 0,-18-61 0 16,24 54 0-16,-24-54 0 0,30 36 0 0,-30-36 0 16,33 22 0-16,-33-22 0 0,39 0 0 15,-39 0 0-15,31-9 0 0,-31 9 0 16,23-10 0-16</inkml:trace>
  <inkml:trace contextRef="#ctx0" brushRef="#br0" timeOffset="33643.44">21245 3935 2048 0,'0'0'0'0,"0"0"0"16,0 0 0-16,0 0 0 0,0 0 0 16,-8 32 0-16,8-32 0 0,-16 56 0 0,16-56 0 15,-16 69 0-15,16-69 0 0,-12 75 0 16,12-75 0-16,-1 79 0 0,1-79 0 15,9 71 0-15,-9-71 0 0,19 69 0 0,-19-69 0 16,34 67 0-16,-34-67 0 0,54 54 0 16,-54-54 0-16,48 36 0 0,-48-36 0 15,35 22 0-15</inkml:trace>
  <inkml:trace contextRef="#ctx0" brushRef="#br0" timeOffset="33943.65">21748 4462 2048 0,'0'0'0'0,"13"-39"0"15,-13 39 0-15,9-51 0 0,-9 51 0 0,3-47 0 16,-3 47 0-16,-11-33 0 0,11 33 0 16,-30-17 0-16,30 17 0 0,-40 0 0 15,40 0 0-15,-50 14 0 0,50-14 0 0,-52 25 0 16,52-25 0-16,-48 32 0 0,48-32 0 16,-37 34 0-16,37-34 0 0,-29 33 0 15,29-33 0-15,-19 32 0 0,19-32 0 0,-4 30 0 16,4-30 0-16,14 28 0 0,-14-28 0 15,34 23 0-15,-34-23 0 0,53 16 0 16,-53-16 0-16,68 5 0 0,-68-5 0 0,78-3 0 16,-78 3 0-16,78-6 0 0,-78 6 0 15,77-9 0-15,-77 9 0 0,69-10 0 16,-69 10 0-16,62-6 0 0,-62 6 0 0,57-3 0 16,-57 3 0-16,52-10 0 0,-52 10 0 15,50-21 0-15,-50 21 0 0,37-23 0 0</inkml:trace>
  <inkml:trace contextRef="#ctx0" brushRef="#br0" timeOffset="34193.98">22412 4200 2048 0,'0'0'0'15,"61"-11"0"-15,-61 11 0 0,92-5 0 16,-92 5 0-16,97 5 0 0,-97-5 0 16,89 7 0-16,-89-7 0 0,65 9 0 0,-65-9 0 15,40 6 0-15</inkml:trace>
  <inkml:trace contextRef="#ctx0" brushRef="#br0" timeOffset="34410.4">22807 4352 2048 0,'0'0'0'0,"-59"9"0"0,59-9 0 15,-72 14 0-15,72-14 0 0,-59 13 0 0,59-13 0 16,-30 12 0-16,30-12 0 0,6 14 0 15,-6-14 0-15,41 17 0 0,-41-17 0 0,76 17 0 16,-76-17 0-16,107 21 0 0,-107-21 0 16,125 22 0-16,-125-22 0 0,142 19 0 0,-142-19 0 15,146 14 0-15,-146-14 0 0,149-5 0 16,-149 5 0-16,118-11 0 0</inkml:trace>
  <inkml:trace contextRef="#ctx0" brushRef="#br0" timeOffset="34928.01">24225 3024 2048 0,'0'0'0'16,"2"42"0"-16,-2-42 0 0,-1 65 0 15,1-65 0-15,-2 78 0 0,2-78 0 0,-8 82 0 16,8-82 0-16,-9 84 0 0,9-84 0 16,-7 73 0-16,7-73 0 0,-2 57 0 15,2-57 0-15,8 36 0 0,-8-36 0 0,12 17 0 16,-12-17 0-16,13 9 0 0,-13-9 0 16,8 3 0-16</inkml:trace>
  <inkml:trace contextRef="#ctx0" brushRef="#br0" timeOffset="35597.23">25492 3033 2048 0,'0'0'0'16,"6"52"0"-16,-6-52 0 0,5 75 0 16,-5-75 0-16,5 82 0 0,-5-82 0 0,9 82 0 15,-9-82 0-15,10 78 0 0,-10-78 0 16,13 64 0-16,-13-64 0 0,12 47 0 15,-12-47 0-15,7 29 0 0</inkml:trace>
  <inkml:trace contextRef="#ctx0" brushRef="#br0" timeOffset="35963.26">26306 2871 2048 0,'0'0'0'0,"16"31"0"0,-16-31 0 0,24 55 0 16,-24-55 0-16,35 76 0 0,-35-76 0 16,36 81 0-16,-36-81 0 0,33 84 0 0,-33-84 0 15,24 82 0-15,-24-82 0 0,15 65 0 16,-15-65 0-16,9 42 0 0</inkml:trace>
  <inkml:trace contextRef="#ctx0" brushRef="#br0" timeOffset="39716.22">27145 3178 2048 0,'0'0'0'16,"46"7"0"-16,-46-7 0 0,60 10 0 0,-60-10 0 15,53 7 0-15,-53-7 0 0,37 0 0 16,-37 0 0-16,25 0 0 0,-25 0 0 0,13-2 0 15</inkml:trace>
  <inkml:trace contextRef="#ctx0" brushRef="#br0" timeOffset="39882.76">27355 3849 2048 0,'0'0'0'0,"-17"42"0"0,17-42 0 16,-25 59 0-16,25-59 0 0,-28 68 0 15,28-68 0-15,-37 69 0 0,37-69 0 0,-52 72 0 16,52-72 0-16,-81 65 0 0,81-65 0 16,-104 37 0-16,104-37 0 0,-92 15 0 0</inkml:trace>
  <inkml:trace contextRef="#ctx0" brushRef="#br0" timeOffset="40450.26">24325 3024 2048 0,'0'0'0'0,"36"31"0"15,-36-31 0-15,53 52 0 16,-53-52 0-16,52 68 0 0,-52-68 0 0,48 77 0 16,-48-77 0-16,38 89 0 0,-38-89 0 0,29 96 0 15,-29-96 0-15,34 106 0 0,-34-106 0 16,40 116 0-16,-40-116 0 0,43 125 0 15,-43-125 0-15,56 125 0 0,-56-125 0 0,54 123 0 16,-54-123 0-16,53 118 0 0,-53-118 0 16,56 118 0-16,-56-118 0 0,57 110 0 0,-57-110 0 15,61 107 0-15,-61-107 0 0,60 99 0 16,-60-99 0-16,60 99 0 0,-60-99 0 16,62 99 0-16,-62-99 0 0,55 96 0 0,-55-96 0 15,39 72 0-15,-39-72 0 0,26 48 0 16</inkml:trace>
  <inkml:trace contextRef="#ctx0" brushRef="#br0" timeOffset="43537.01">24174 5329 2048 0,'0'0'0'0,"64"-7"0"15,-64 7 0-15,102-9 0 0,-102 9 0 0,121-9 0 16,-121 9 0-16,132-5 0 0,-132 5 0 15,138 0 0-15,-138 0 0 0,147 3 0 16,-147-3 0-16,151 7 0 0,-151-7 0 0,157 9 0 16,-157-9 0-16,156 16 0 0,-156-16 0 15,153 12 0-15,-153-12 0 0,141 9 0 16,-141-9 0-16,108 6 0 0</inkml:trace>
  <inkml:trace contextRef="#ctx0" brushRef="#br0" timeOffset="44854.49">24493 3364 2048 0,'0'0'0'16,"14"-24"0"-16,-14 24 0 0,25-41 0 15,-25 41 0-15,28-48 0 0,-28 48 0 0,28-54 0 16,-28 54 0-16,31-57 0 0,-31 57 0 15,35-55 0-15,-35 55 0 0,40-57 0 16,-40 57 0-16,39-53 0 0,-39 53 0 0,47-51 0 16,-47 51 0-16,46-51 0 0,-46 51 0 15,51-49 0-15,-51 49 0 0,54-43 0 16,-54 43 0-16,55-42 0 0,-55 42 0 0,56-36 0 16,-56 36 0-16,55-33 0 0,-55 33 0 15,56-28 0-15,-56 28 0 0,52-24 0 16,-52 24 0-16,48-19 0 0,-48 19 0 15,44-16 0-15,-44 16 0 0,41-7 0 0,-41 7 0 16,34 0 0-16,-34 0 0 0,32 6 0 16,-32-6 0-16,27 13 0 0,-27-13 0 0,21 22 0 15,-21-22 0-15,22 28 0 0,-22-28 0 16,15 33 0-16,-15-33 0 0,12 34 0 16,-12-34 0-16,10 36 0 0,-10-36 0 0,7 36 0 15,-7-36 0-15,8 32 0 0,-8-32 0 16,6 31 0-16,-6-31 0 0,4 27 0 0,-4-27 0 15,5 24 0-15,-5-24 0 0,4 18 0 16,-4-18 0-16,4 14 0 0,-4-14 0 16,0 0 0-16,0 0 0 0,0 0 0 15,0 0 0-15,0 0 0 0,0 0 0 0,0 0 0 16,0 0 0-16,0 0 0 0,0 0 0 16,3 0 0-16,-3 0 0 0,2-13 0 0,-2 13 0 15,2-17 0-15,-2 17 0 0,3-22 0 16,-3 22 0-16,3-22 0 0,-3 22 0 0,5-18 0 15,-5 18 0-15,3-16 0 0,-3 16 0 16,3-10 0-16,-3 10 0 0,0 0 0 16,0 0 0-16,0 0 0 0,0 0 0 15,0 0 0-15,0 0 0 0,-3 5 0 0,3-5 0 16,-7 14 0-16,7-14 0 0,-13 15 0 16,13-15 0-16,-18 15 0 0,18-15 0 15,-21 13 0-15,21-13 0 0,-27 14 0 0,27-14 0 16,-29 17 0-16,29-17 0 0,-31 15 0 15,31-15 0-15,-28 14 0 0,28-14 0 0,-27 12 0 16,27-12 0-16,-22 10 0 0,22-10 0 16,-15 8 0-16,15-8 0 0,-9 6 0 15,9-6 0-15,0 0 0 0,0 0 0 0,13 3 0 16,-13-3 0-16,29 3 0 0,-29-3 0 16,41-1 0-16,-41 1 0 0,42 0 0 15,-42 0 0-15,41-4 0 0,-41 4 0 0,24-4 0 16,-24 4 0-16,13-3 0 0,-13 3 0 15,0 0 0-15,0 0 0 0,7-2 0 0</inkml:trace>
  <inkml:trace contextRef="#ctx0" brushRef="#br0" timeOffset="56583.15">15329 7645 2048 0,'0'0'0'0,"-11"-21"0"0,11 21 0 0,-17-34 0 16,17 34 0-16,-26-34 0 0,26 34 0 16,-32-29 0-16,32 29 0 0,-39-23 0 0,39 23 0 15,-48-17 0-15,48 17 0 0,-54-9 0 16,54 9 0-16,-63 0 0 0,63 0 0 16,-66 13 0-16,66-13 0 0,-70 26 0 0,70-26 0 15,-64 37 0-15,64-37 0 0,-61 44 0 16,61-44 0-16,-55 51 0 0,55-51 0 15,-39 51 0-15,39-51 0 0,-24 54 0 0,24-54 0 16,-9 54 0-16,9-54 0 0,8 53 0 16,-8-53 0-16,22 47 0 0,-22-47 0 15,34 42 0-15,-34-42 0 0,44 38 0 0,-44-38 0 16,56 31 0-16,-56-31 0 0,64 23 0 16,-64-23 0-16,69 13 0 0,-69-13 0 15,79 3 0-15,-79-3 0 0,65-3 0 0,-65 3 0 16,44-4 0-16</inkml:trace>
  <inkml:trace contextRef="#ctx0" brushRef="#br0" timeOffset="57116.71">15588 7313 2048 0,'0'0'0'0,"-1"36"0"0,1-36 0 16,2 58 0-16,-2-58 0 0,1 66 0 16,-1-66 0-16,0 72 0 0,0-72 0 15,0 66 0-15,0-66 0 0,-1 64 0 0,1-64 0 16,-3 60 0-16,3-60 0 0,-3 54 0 15,3-54 0-15,-3 47 0 0,3-47 0 16,-4 39 0-16,4-39 0 0,-7 32 0 0,7-32 0 16,-10 24 0-16,10-24 0 0,-7 17 0 15,7-17 0-15,-4 10 0 0,4-10 0 16,0 0 0-16,0 0 0 0,-5-4 0 0,5 4 0 16,-4-16 0-16,4 16 0 0,1-30 0 15,-1 30 0-15,4-39 0 0,-4 39 0 16,8-44 0-16,-8 44 0 0,11-44 0 0,-11 44 0 15,14-44 0-15,-14 44 0 0,16-41 0 16,-16 41 0-16,23-32 0 0,-23 32 0 16,22-25 0-16,-22 25 0 0,25-19 0 0,-25 19 0 15,26-13 0-15,-26 13 0 0,27-3 0 16,-27 3 0-16,31 6 0 0,-31-6 0 16,31 17 0-16,-31-17 0 0,33 25 0 0,-33-25 0 15,31 31 0-15,-31-31 0 0,27 37 0 16,-27-37 0-16,22 41 0 0,-22-41 0 0,19 43 0 15,-19-43 0-15,13 35 0 0,-13-35 0 16,8 23 0-16</inkml:trace>
  <inkml:trace contextRef="#ctx0" brushRef="#br0" timeOffset="57668.24">16285 7747 2048 0,'0'0'0'0,"-8"-26"0"16,8 26 0-16,-16-34 0 0,16 34 0 0,-24-29 0 16,24 29 0-16,-28-19 0 15,28 19 0-15,-34-6 0 0,34 6 0 0,-41 7 0 16,41-7 0-16,-48 25 0 0,48-25 0 15,-48 34 0-15,48-34 0 0,-49 42 0 0,49-42 0 16,-42 45 0-16,42-45 0 0,-31 40 0 16,31-40 0-16,-19 37 0 0,19-37 0 0,-8 33 0 15,8-33 0-15,2 29 0 0,-2-29 0 16,11 25 0-16,-11-25 0 0,19 20 0 16,-19-20 0-16,22 11 0 0,-22-11 0 0,29 4 0 15,-29-4 0-15,31-7 0 0,-31 7 0 16,31-14 0-16,-31 14 0 0,31-21 0 15,-31 21 0-15,29-25 0 0,-29 25 0 0,23-32 0 16,-23 32 0-16,21-36 0 0,-21 36 0 16,16-36 0-16,-16 36 0 0,13-35 0 15,-13 35 0-15,8-31 0 0,-8 31 0 0,3-26 0 16,-3 26 0-16,-1-19 0 0,1 19 0 16,-2-12 0-16,2 12 0 0,0 0 0 0,0 0 0 15,0 0 0-15,0 0 0 0,2 5 0 16,-2-5 0-16,2 23 0 0,-2-23 0 15,4 33 0-15,-4-33 0 0,10 40 0 16,-10-40 0-16,16 44 0 0,-16-44 0 0,26 43 0 16,-26-43 0-16,36 41 0 0,-36-41 0 15,53 34 0-15,-53-34 0 0,46 24 0 0,-46-24 0 16,32 15 0-16</inkml:trace>
  <inkml:trace contextRef="#ctx0" brushRef="#br0" timeOffset="58268.63">16512 7755 2048 0,'0'0'0'16,"9"28"0"-16,-9-28 0 0,14 41 0 15,-14-41 0-15,12 41 0 0,-12-41 0 0,11 38 0 16,-11-38 0-16,8 31 0 0,-8-31 0 16,8 25 0-16,-8-25 0 0,9 16 0 15,-9-16 0-15,0 0 0 0,0 0 0 0,0 0 0 16,0 0 0-16,0 0 0 0,0 0 0 15,-1 1 0-15,1-1 0 0,-9-13 0 16,9 13 0-16,-12-22 0 0,12 22 0 0,-17-27 0 16,17 27 0-16,-17-26 0 0,17 26 0 15,-20-26 0-15,20 26 0 0,-17-28 0 16,17 28 0-16,-15-27 0 0,15 27 0 0,-11-28 0 16,11 28 0-16,-6-25 0 0,6 25 0 15,2-25 0-15,-2 25 0 0,13-26 0 0,-13 26 0 16,27-21 0-16,-27 21 0 0,38-18 0 15,-38 18 0-15,51-11 0 0,-51 11 0 16,63-8 0-16,-63 8 0 0,72 0 0 16,-72 0 0-16,86 1 0 0,-86-1 0 0,72 4 0 15,-72-4 0-15,51 2 0 0</inkml:trace>
  <inkml:trace contextRef="#ctx0" brushRef="#br0" timeOffset="58968.77">18619 7670 2048 0,'0'0'0'16,"-15"-16"0"-16,15 16 0 0,-24-22 0 0,24 22 0 16,-29-22 0-16,29 22 0 0,-36-13 0 15,36 13 0-15,-42 0 0 0,42 0 0 16,-48 11 0-16,48-11 0 0,-51 25 0 0,51-25 0 15,-52 32 0-15,52-32 0 0,-50 38 0 16,50-38 0-16,-42 40 0 0,42-40 0 16,-31 43 0-16,31-43 0 0,-22 37 0 0,22-37 0 15,-10 34 0-15,10-34 0 0,-1 32 0 16,1-32 0-16,7 29 0 0,-7-29 0 16,17 23 0-16,-17-23 0 0,23 15 0 0,-23-15 0 15,31 4 0-15,-31-4 0 0,41-2 0 16,-41 2 0-16,44-15 0 0,-44 15 0 0,44-25 0 15,-44 25 0-15,45-36 0 0,-45 36 0 16,43-45 0-16,-43 45 0 0,39-55 0 16,-39 55 0-16,33-58 0 0,-33 58 0 0,29-62 0 15,-29 62 0-15,21-64 0 0,-21 64 0 16,16-62 0-16,-16 62 0 0,7-58 0 0,-7 58 0 16,6-54 0-16,-6 54 0 15,2-43 0-15,-2 43 0 0,-2-35 0 0,2 35 0 16,-3-25 0-16,3 25 0 0,-3-14 0 15,3 14 0-15,0 0 0 0,0 0 0 0,-5-1 0 16,5 1 0-16,-7 11 0 0,7-11 0 16,-10 23 0-16,10-23 0 0,-10 37 0 0,10-37 0 15,-8 42 0-15,8-42 0 0,-4 46 0 16,4-46 0-16,2 48 0 0,-2-48 0 16,8 47 0-16,-8-47 0 0,16 50 0 0,-16-50 0 15,22 43 0-15,-22-43 0 0,27 33 0 16,-27-33 0-16,22 23 0 0,-22-23 0 15,15 15 0-15</inkml:trace>
  <inkml:trace contextRef="#ctx0" brushRef="#br0" timeOffset="59385.65">19122 7611 2048 0,'0'0'0'16,"0"0"0"-16,0 0 0 0,0 0 0 0,0 0 0 16,-23 2 0-16,23-2 0 0,-35 8 0 15,35-8 0-15,-39 15 0 0,39-15 0 0,-37 26 0 16,37-26 0-16,-36 31 0 0,36-31 0 16,-29 34 0-16,29-34 0 0,-22 33 0 15,22-33 0-15,-13 34 0 0,13-34 0 0,0 31 0 16,0-31 0-16,11 29 0 0,-11-29 0 15,18 25 0-15,-18-25 0 0,26 18 0 16,-26-18 0-16,37 13 0 0,-37-13 0 0,44 9 0 16,-44-9 0-16,49 1 0 0,-49-1 0 15,49-7 0-15,-49 7 0 0,43-16 0 16,-43 16 0-16,42-22 0 0,-42 22 0 0,35-33 0 16,-35 33 0-16,26-36 0 0,-26 36 0 15,13-35 0-15,-13 35 0 0,1-35 0 16,-1 35 0-16,-12-33 0 0,12 33 0 0,-22-25 0 15,22 25 0-15,-30-17 0 0,30 17 0 16,-33-9 0-16,33 9 0 0,-31-7 0 16,31 7 0-16,-24-9 0 0,24 9 0 0,-16-5 0 15</inkml:trace>
  <inkml:trace contextRef="#ctx0" brushRef="#br0" timeOffset="59937.18">19424 7279 2048 0,'0'0'0'0,"0"0"0"0,0 0 0 15,11 25 0-15,-11-25 0 0,15 43 0 16,-15-43 0-16,7 56 0 0,-7-56 0 0,3 66 0 15,-3-66 0-15,0 69 0 0,0-69 0 16,-1 68 0-16,1-68 0 0,-4 59 0 16,4-59 0-16,-3 53 0 0,3-53 0 0,-1 40 0 15,1-40 0-15,-1 32 0 0,1-32 0 16,-3 22 0-16,3-22 0 0,-2 14 0 0,2-14 0 16,0 0 0-16,0 0 0 0,0 0 0 15,0 0 0-15,0 0 0 0,0 0 0 16,4-9 0-16,-4 9 0 0,7-25 0 0,-7 25 0 15,12-36 0-15,-12 36 0 0,15-36 0 16,-15 36 0-16,17-37 0 0,-17 37 0 16,22-30 0-16,-22 30 0 0,25-26 0 0,-25 26 0 15,28-22 0-15,-28 22 0 0,29-15 0 16,-29 15 0-16,30-7 0 0,-30 7 0 16,31 0 0-16,-31 0 0 0,33 13 0 0,-33-13 0 15,34 22 0-15,-34-22 0 0,30 28 0 16,-30-28 0-16,21 35 0 0,-21-35 0 15,12 39 0-15,-12-39 0 0,-2 44 0 0,2-44 0 16,-14 40 0-16,14-40 0 0,-24 38 0 16,24-38 0-16,-32 32 0 0,32-32 0 15,-35 25 0-15,35-25 0 0,-35 21 0 0,35-21 0 16,-31 10 0-16,31-10 0 0,-22 4 0 16,22-4 0-16,-13 2 0 0</inkml:trace>
  <inkml:trace contextRef="#ctx0" brushRef="#br0" timeOffset="60203.46">19877 7270 2048 0,'0'0'0'15,"9"32"0"-15,-9-32 0 0,9 48 0 0,-9-48 0 16,7 60 0-16,-7-60 0 0,5 61 0 16,-5-61 0-16,1 60 0 0,-1-60 0 15,1 59 0-15,-1-59 0 0,4 53 0 0,-4-53 0 16,6 49 0-16,-6-49 0 0,15 40 0 16,-15-40 0-16,23 28 0 0,-23-28 0 15,27 15 0-15,-27-15 0 0,25 5 0 0,-25-5 0 16,15 2 0-16</inkml:trace>
  <inkml:trace contextRef="#ctx0" brushRef="#br0" timeOffset="60603.39">20096 7636 2048 0,'0'0'0'16,"0"0"0"-16,0 0 0 0,0 0 0 15,0 0 0-15,0 0 0 0,0 0 0 0,0 0 0 16,0 0 0-16,18 17 0 0,-18-17 0 15,29 22 0-15,-29-22 0 0,38 16 0 16,-38-16 0-16,44 8 0 0,-44-8 0 16,43 0 0-16,-43 0 0 0,45-8 0 0,-45 8 0 15,43-17 0-15,-43 17 0 0,40-23 0 16,-40 23 0-16,34-27 0 0,-34 27 0 0,22-26 0 16,-22 26 0-16,12-26 0 0,-12 26 0 15,3-26 0-15,-3 26 0 0,-13-24 0 16,13 24 0-16,-26-20 0 0,26 20 0 0,-41-14 0 15,41 14 0-15,-50-5 0 0,50 5 0 16,-53 6 0-16,53-6 0 0,-55 21 0 16,55-21 0-16,-52 37 0 0,52-37 0 0,-42 49 0 15,42-49 0-15,-26 57 0 0,26-57 0 0,-5 61 0 16,5-61 0-16,15 60 0 16,-15-60 0-16,35 54 0 0,-35-54 0 0,52 51 0 15,-52-51 0-15,66 42 0 0,-66-42 0 0,76 32 0 16,-76-32 0-16,62 23 0 0,-62-23 0 15,42 12 0-15</inkml:trace>
  <inkml:trace contextRef="#ctx0" brushRef="#br0" timeOffset="60954.46">21203 7254 2048 0,'0'0'0'16,"-14"-13"0"-16,14 13 0 0,-28-11 0 16,28 11 0-16,-38-3 0 0,38 3 0 0,-47 6 0 15,47-6 0-15,-52 17 0 0,52-17 0 16,-56 29 0-16,56-29 0 0,-58 42 0 15,58-42 0-15,-57 51 0 0,57-51 0 0,-57 59 0 16,57-59 0-16,-49 66 0 0,49-66 0 16,-41 68 0-16,41-68 0 0,-29 71 0 0,29-71 0 15,-5 71 0-15,5-71 0 0,13 64 0 16,-13-64 0-16,34 54 0 0,-34-54 0 16,46 43 0-16,-46-43 0 0,60 33 0 0,-60-33 0 15,52 21 0-15,-52-21 0 0,35 16 0 16</inkml:trace>
  <inkml:trace contextRef="#ctx0" brushRef="#br0" timeOffset="61355.39">21354 7559 2048 0,'0'0'0'0,"0"0"0"0,0 0 0 15,-13-10 0-15,13 10 0 16,-25-11 0-16,25 11 0 0,-31-3 0 0,31 3 0 16,-36 5 0-16,36-5 0 0,-38 19 0 15,38-19 0-15,-42 27 0 0,42-27 0 0,-37 34 0 16,37-34 0-16,-29 41 0 0,29-41 0 16,-17 47 0-16,17-47 0 0,-6 47 0 0,6-47 0 15,10 49 0-15,-10-49 0 0,24 45 0 16,-24-45 0-16,37 37 0 0,-37-37 0 15,47 32 0-15,-47-32 0 0,53 21 0 16,-53-21 0-16,57 14 0 0,-57-14 0 0,54 5 0 16,-54-5 0-16,50-8 0 0,-50 8 0 15,44-17 0-15,-44 17 0 0,37-29 0 16,-37 29 0-16,27-37 0 0,-27 37 0 0,18-43 0 16,-18 43 0-16,8-44 0 0,-8 44 0 15,-8-44 0-15,8 44 0 0,-22-41 0 0,22 41 0 16,-34-35 0-16,34 35 0 0,-37-29 0 15,37 29 0-15,-28-23 0 0,28 23 0 0,-19-13 0 16</inkml:trace>
  <inkml:trace contextRef="#ctx0" brushRef="#br0" timeOffset="62055.51">21699 7662 2048 0,'0'0'0'0,"13"47"0"0,-13-47 0 15,14 61 0-15,-14-61 0 0,9 56 0 16,-9-56 0-16,4 46 0 0,-4-46 0 0,0 34 0 16,0-34 0-16,-1 24 0 0,1-24 0 15,-1 12 0-15,1-12 0 0,0 0 0 16,0 0 0-16,0-7 0 0,0 7 0 0,5-22 0 15,-5 22 0-15,6-31 0 0,-6 31 0 16,9-39 0-16,-9 39 0 0,9-41 0 16,-9 41 0-16,11-44 0 0,-11 44 0 0,13-40 0 15,-13 40 0-15,15-38 0 0,-15 38 0 16,18-30 0-16,-18 30 0 0,20-26 0 16,-20 26 0-16,21-16 0 0,-21 16 0 0,21-2 0 15,-21 2 0-15,24 5 0 0,-24-5 0 16,27 18 0-16,-27-18 0 0,24 28 0 15,-24-28 0-15,23 34 0 0,-23-34 0 0,19 37 0 16,-19-37 0-16,12 35 0 0,-12-35 0 16,8 34 0-16,-8-34 0 0,5 31 0 15,-5-31 0-15,2 26 0 0,-2-26 0 0,0 19 0 16,0-19 0-16,-1 12 0 0,1-12 0 16,0 0 0-16,0 0 0 0,0 0 0 0,0 0 0 15,0 0 0-15,0 0 0 0,0-10 0 16,0 10 0-16,3-19 0 0,-3 19 0 15,8-29 0-15,-8 29 0 0,9-30 0 0,-9 30 0 16,13-32 0-16,-13 32 0 0,18-34 0 16,-18 34 0-16,22-31 0 0,-22 31 0 15,31-26 0-15,-31 26 0 0,34-20 0 0,-34 20 0 16,37-14 0-16,-37 14 0 0,37-6 0 16,-37 6 0-16,37-1 0 0,-37 1 0 0,33 7 0 15,-33-7 0-15,29 21 0 0,-29-21 0 16,24 30 0-16,-24-30 0 0,19 38 0 15,-19-38 0-15,13 46 0 0,-13-46 0 16,8 46 0-16,-8-46 0 0,3 41 0 0,-3-41 0 16,-5 31 0-16,5-31 0 0,-6 26 0 15,6-26 0-15,-3 17 0 0,3-17 0 0,0 0 0 16,0 0 0-16,0 0 0 0,0 0 0 16,2 7 0-16</inkml:trace>
  <inkml:trace contextRef="#ctx0" brushRef="#br0" timeOffset="62271.94">22587 7653 2048 0,'0'0'0'0,"0"0"0"0,0 0 0 16,8 27 0-16,-8-27 0 0,7 42 0 16,-7-42 0-16,9 50 0 0,-9-50 0 15,9 51 0-15,-9-51 0 0,10 49 0 0,-10-49 0 16,7 43 0-16,-7-43 0 0,8 37 0 15,-8-37 0-15,12 25 0 0,-12-25 0 16,13 11 0-16,-13-11 0 0,15-2 0 0,-15 2 0 16,11-8 0-16,-11 8 0 0,8-7 0 15</inkml:trace>
  <inkml:trace contextRef="#ctx0" brushRef="#br0" timeOffset="62416.55">22714 7603 2048 0,'0'0'0'16,"0"0"0"-16,0 0 0 0,0 0 0 0,0 0 0 15,0 0 0-15,0 0 0 0,0 0 0 16,0 0 0-16,4-17 0 0,-4 17 0 0,5-18 0 16</inkml:trace>
  <inkml:trace contextRef="#ctx0" brushRef="#br0" timeOffset="62724.73">23016 7262 2048 0,'0'0'0'0,"0"0"0"0,0 0 0 0,0 0 0 15,0 0 0-15,9 34 0 0,-9-34 0 16,10 54 0-16,-10-54 0 0,9 67 0 0,-9-67 0 15,5 74 0-15,-5-74 0 0,6 73 0 16,-6-73 0-16,5 74 0 0,-5-74 0 16,8 72 0-16,-8-72 0 0,17 67 0 0,-17-67 0 15,18 60 0-15,-18-60 0 0,19 52 0 16,-19-52 0-16,21 45 0 0,-21-45 0 16,27 37 0-16,-27-37 0 0,27 27 0 0,-27-27 0 15,32 13 0-15,-32-13 0 0,34-1 0 16,-34 1 0-16,37-15 0 0,-37 15 0 15,27-18 0-15,-27 18 0 0,19-14 0 0</inkml:trace>
  <inkml:trace contextRef="#ctx0" brushRef="#br0" timeOffset="63406.9">23461 7296 2048 0,'0'0'0'0,"0"0"0"0,0 0 0 16,0 0 0-16,0 0 0 0,0 0 0 15,0 0 0-15,2 31 0 0,-2-31 0 16,1 52 0-16,-1-52 0 0,0 61 0 0,0-61 0 16,-4 66 0-16,4-66 0 0,-3 64 0 15,3-64 0-15,-1 65 0 0,1-65 0 0,5 64 0 16,-5-64 0-16,9 59 0 0,-9-59 0 15,17 55 0-15,-17-55 0 0,23 47 0 16,-23-47 0-16,27 44 0 0,-27-44 0 0,33 34 0 16,-33-34 0-16,42 26 0 0,-42-26 0 15,46 19 0-15,-46-19 0 0,49 12 0 0,-49-12 0 16,47 2 0-16,-47-2 0 0,45-7 0 16,-45 7 0-16,40-14 0 0,-40 14 0 15,35-23 0-15,-35 23 0 0,28-26 0 0,-28 26 0 16,21-30 0-16,-21 30 0 0,12-29 0 15,-12 29 0-15,3-27 0 0,-3 27 0 16,-6-26 0-16,6 26 0 0,-16-22 0 0,16 22 0 16,-22-17 0-16,22 17 0 0,-29-10 0 15,29 10 0-15,-36 0 0 0,36 0 0 16,-42 10 0-16,42-10 0 0,-40 17 0 0,40-17 0 16,-38 24 0-16,38-24 0 0,-29 25 0 15,29-25 0-15,-23 25 0 0,23-25 0 16,-15 25 0-16,15-25 0 0,-6 28 0 0,6-28 0 15,8 23 0-15,-8-23 0 0,20 20 0 16,-20-20 0-16,31 14 0 0,-31-14 0 16,42 9 0-16,-42-9 0 0,47 1 0 0,-47-1 0 15,49-6 0-15,-49 6 0 0,47-10 0 16,-47 10 0-16,47-13 0 0,-47 13 0 0,44-15 0 16,-44 15 0-16,43-9 0 0,-43 9 0 15,36-6 0-15,-36 6 0 0,35-1 0 16,-35 1 0-16,28 7 0 0,-28-7 0 0,27 15 0 15,-27-15 0-15,24 18 0 0,-24-18 0 16,24 18 0-16,-24-18 0 0,29 12 0 16,-29-12 0-16,28 7 0 0,-28-7 0 0,22 4 0 15,-22-4 0-15,15 2 0 0</inkml:trace>
  <inkml:trace contextRef="#ctx0" brushRef="#br0" timeOffset="63673.19">24585 7611 2048 0,'0'0'0'0,"0"0"0"0,0 0 0 0,24 9 0 16,-24-9 0-16,43 12 0 0,-43-12 0 15,54 13 0-15,-54-13 0 0,56 11 0 0,-56-11 0 16,43 7 0-16,-43-7 0 0,29 4 0 16</inkml:trace>
  <inkml:trace contextRef="#ctx0" brushRef="#br0" timeOffset="63890.61">24485 7967 2048 0,'0'0'0'0,"33"21"0"16,-33-21 0-16,60 29 0 0,-60-29 0 15,76 23 0-15,-76-23 0 0,87 13 0 0,-87-13 0 16,95 5 0-16,-95-5 0 0,76 0 0 16,-76 0 0-16,51-1 0 0</inkml:trace>
  <inkml:trace contextRef="#ctx0" brushRef="#br0" timeOffset="64424.18">25869 6845 2048 0,'0'0'0'0,"12"31"0"0,-12-31 0 15,18 46 0-15,-18-46 0 0,12 49 0 0,-12-49 0 16,7 49 0-16,-7-49 0 0,-1 50 0 16,1-50 0-16,-5 51 0 0,5-51 0 15,-7 44 0-15,7-44 0 0,-6 41 0 0,6-41 0 16,-4 31 0-16,4-31 0 0,-3 19 0 16</inkml:trace>
  <inkml:trace contextRef="#ctx0" brushRef="#br0" timeOffset="65233.02">26960 6785 2048 0,'0'0'0'16,"0"0"0"-16,0 0 0 0,0 0 0 0,0 0 0 15,0 0 0-15,0 0 0 0,0 0 0 16,0 0 0-16,0 0 0 0,0 0 0 15,0 0 0-15,0 0 0 0,0 0 0 16,0 0 0-16,0 0 0 0,0 0 0 0,12 17 0 16,-12-17 0-16,13 22 0 0,-13-22 0 15,12 24 0-15,-12-24 0 0,8 24 0 16,-8-24 0-16,-1 27 0 0,1-27 0 0,-9 33 0 16,9-33 0-16,-13 33 0 0,13-33 0 15,-15 35 0-15,15-35 0 0,-16 28 0 0,16-28 0 16,-10 15 0-16,10-15 0 0,0 0 0 15,0 0 0-15,0 0 0 0,0 0 0 16,-2 6 0-16</inkml:trace>
  <inkml:trace contextRef="#ctx0" brushRef="#br0" timeOffset="65542.2">27179 6793 2048 0,'0'0'0'0,"0"0"0"0,0 0 0 16,-2 24 0-16,2-24 0 0,-3 32 0 15,3-32 0-15,-5 34 0 0,5-34 0 16,-8 33 0-16,8-33 0 0,-11 33 0 0,11-33 0 16,-19 30 0-16,19-30 0 0,-18 29 0 15,18-29 0-15,-11 24 0 0,11-24 0 16,-6 18 0-16</inkml:trace>
  <inkml:trace contextRef="#ctx0" brushRef="#br0" timeOffset="66343.06">27975 6870 2048 0,'0'0'0'0,"0"0"0"16,0 0 0-16,6 31 0 0,-6-31 0 16,3 49 0-16,-3-49 0 0,2 60 0 15,-2-60 0-15,-1 68 0 0,1-68 0 0,-4 67 0 16,4-67 0-16,-6 55 0 0</inkml:trace>
  <inkml:trace contextRef="#ctx0" brushRef="#br0" timeOffset="67160.87">26264 6642 2048 0,'0'0'0'0,"13"35"0"0,-13-35 0 15,18 52 0-15,-18-52 0 0,18 61 0 0,-18-61 0 16,16 63 0-16,-16-63 0 0,17 69 0 15,-17-69 0-15,16 73 0 0,-16-73 0 0,22 77 0 16,-22-77 0-16,21 85 0 0,-21-85 0 16,27 89 0-16,-27-89 0 0,27 96 0 15,-27-96 0-15,31 102 0 0,-31-102 0 0,39 109 0 16,-39-109 0-16,37 108 0 0,-37-108 0 16,39 110 0-16,-39-110 0 0,47 117 0 15,-47-117 0-15,50 121 0 0,-50-121 0 16,49 117 0-16,-49-117 0 0,48 114 0 0,-48-114 0 15,47 111 0-15,-47-111 0 0,40 107 0 16,-40-107 0-16,38 102 0 0,-38-102 0 16,33 96 0-16,-33-96 0 0,27 83 0 0,-27-83 0 15,20 62 0-15,-20-62 0 0,11 39 0 16</inkml:trace>
  <inkml:trace contextRef="#ctx0" brushRef="#br0" timeOffset="68061.46">27087 6462 2048 0,'0'0'0'0,"-33"2"0"0,33-2 0 15,-45 9 0-15,45-9 0 0,-49 18 0 16,49-18 0-16,-46 30 0 0,46-30 0 16,-41 42 0-16,41-42 0 0,-39 51 0 0,39-51 0 15,-36 58 0-15,36-58 0 0,-34 60 0 16,34-60 0-16,-28 65 0 0,28-65 0 0,-24 68 0 15,24-68 0-15,-11 64 0 0,11-64 0 16,0 62 0-16,0-62 0 0,8 59 0 16,-8-59 0-16,18 59 0 0,-18-59 0 0,25 55 0 15,-25-55 0-15,31 54 0 0,-31-54 0 16,34 52 0-16,-34-52 0 0,39 47 0 16,-39-47 0-16,44 40 0 0,-44-40 0 15,48 35 0-15,-48-35 0 0,53 30 0 0,-53-30 0 16,56 17 0-16,-56-17 0 0,55 8 0 15,-55-8 0-15,55-2 0 0,-55 2 0 0,52-13 0 16,-52 13 0-16,48-19 0 0,-48 19 0 16,47-29 0-16,-47 29 0 0,41-37 0 15,-41 37 0-15,34-43 0 0,-34 43 0 16,28-50 0-16,-28 50 0 0,23-57 0 0,-23 57 0 16,14-64 0-16,-14 64 0 0,6-68 0 15,-6 68 0-15,-3-70 0 0,3 70 0 0,-13-74 0 16,13 74 0-16,-22-73 0 0,22 73 0 15,-30-73 0-15,30 73 0 0,-38-66 0 16,38 66 0-16,-50-57 0 0,50 57 0 0,-61-46 0 16,61 46 0-16,-73-32 0 0,73 32 0 15,-81-21 0-15,81 21 0 0,-96-4 0 0,96 4 0 16,-105 9 0-16,105-9 0 0,-104 14 0 16,104-14 0-16,-80 14 0 0</inkml:trace>
  <inkml:trace contextRef="#ctx0" brushRef="#br0" timeOffset="78539.46">14649 9985 2048 0,'0'0'0'16,"-40"23"0"-16,40-23 0 0,-56 43 0 0,56-43 0 15,-59 54 0-15,59-54 0 0,-48 59 0 16,48-59 0-16,-28 61 0 0,28-61 0 16,-5 67 0-16,5-67 0 0,14 65 0 0,-14-65 0 15,29 66 0-15,-29-66 0 0,45 63 0 16,-45-63 0-16,58 56 0 0,-58-56 0 15,65 47 0-15,-65-47 0 0,72 41 0 0,-72-41 0 16,75 32 0-16,-75-32 0 0,72 19 0 16,-72-19 0-16,71 6 0 0,-71-6 0 15,68-8 0-15,-68 8 0 0,64-23 0 0,-64 23 0 16,46-24 0-16,-46 24 0 0,31-16 0 16</inkml:trace>
  <inkml:trace contextRef="#ctx0" brushRef="#br0" timeOffset="79589.64">15370 9917 2048 0,'0'0'0'0,"0"0"0"0,0 0 0 16,0 0 0-16,0 0 0 0,0 0 0 0,0 0 0 16,0 0 0-16,0 0 0 0,2 30 0 15,-2-30 0-15,-1 55 0 0,1-55 0 0,-2 69 0 16,2-69 0-16,-1 79 0 0,1-79 0 15,2 80 0-15,-2-80 0 0,3 76 0 16,-3-76 0-16,3 72 0 0,-3-72 0 0,3 62 0 16,-3-62 0-16,3 48 0 0,-3-48 0 15,4 34 0-15,-4-34 0 0,1 22 0 16,-1-22 0-16,2 14 0 0,-2-14 0 0,0 0 0 16,0 0 0-16,9-2 0 0,-9 2 0 15,15-19 0-15,-15 19 0 0,23-33 0 16,-23 33 0-16,28-44 0 0,-28 44 0 0,31-43 0 15,-31 43 0-15,36-44 0 0,-36 44 0 16,38-38 0-16,-38 38 0 0,35-29 0 16,-35 29 0-16,29-19 0 0,-29 19 0 0,23-12 0 15,-23 12 0-15,22 0 0 0,-22 0 0 16,19 10 0-16,-19-10 0 0,16 20 0 0,-16-20 0 16,14 28 0-16,-14-28 0 0,11 36 0 15,-11-36 0-15,12 39 0 0,-12-39 0 16,16 40 0-16,-16-40 0 0,19 40 0 15,-19-40 0-15,28 40 0 0,-28-40 0 0,39 38 0 16,-39-38 0-16,47 37 0 0,-47-37 0 16,51 31 0-16,-51-31 0 0,54 18 0 0,-54-18 0 15,56 2 0-15,-56-2 0 0,57-10 0 16,-57 10 0-16,51-22 0 0,-51 22 0 16,44-37 0-16,-44 37 0 0,42-43 0 0,-42 43 0 15,33-52 0-15,-33 52 0 0,25-51 0 16,-25 51 0-16,11-46 0 0,-11 46 0 0,-1-38 0 15,1 38 0-15,-16-31 0 0,16 31 0 16,-32-23 0-16,32 23 0 0,-42-13 0 16,42 13 0-16,-52 0 0 0,52 0 0 15,-54 8 0-15,54-8 0 0,-53 15 0 0,53-15 0 16,-44 21 0-16,44-21 0 0,-34 25 0 16,34-25 0-16,-22 28 0 0,22-28 0 15,-10 31 0-15,10-31 0 0,8 30 0 0,-8-30 0 16,22 28 0-16,-22-28 0 0,41 25 0 15,-41-25 0-15,49 22 0 0,-49-22 0 0,57 11 0 16,-57-11 0-16,62-4 0 0,-62 4 0 16,59-14 0-16,-59 14 0 0,52-22 0 15,-52 22 0-15,45-20 0 0,-45 20 0 16,47-8 0-16,-47 8 0 0,40 5 0 0,-40-5 0 16,31 16 0-16,-31-16 0 0,24 24 0 15,-24-24 0-15,19 30 0 0,-19-30 0 0,13 34 0 16,-13-34 0-16,7 33 0 0,-7-33 0 15,6 33 0-15,-6-33 0 0,2 28 0 16,-2-28 0-16,-1 21 0 0,1-21 0 0,-4 19 0 16,4-19 0-16,-6 9 0 0,6-9 0 15,-10 0 0-15,10 0 0 0,-16-11 0 16,16 11 0-16,-17-26 0 0,17 26 0 0,-22-39 0 16,22 39 0-16,-22-45 0 0,22 45 0 15,-22-51 0-15,22 51 0 0,-15-54 0 16,15 54 0-16,-10-50 0 0,10 50 0 0,-5-45 0 15,5 45 0-15,0-36 0 0,0 36 0 16,8-28 0-16,-8 28 0 0,18-22 0 16,-18 22 0-16,31-13 0 0,-31 13 0 0,44 0 0 15,-44 0 0-15,57 7 0 0,-57-7 0 16,66 18 0-16,-66-18 0 0,76 29 0 16,-76-29 0-16,86 32 0 0,-86-32 0 0,86 29 0 15,-86-29 0-15,99 25 0 0,-99-25 0 16,85 18 0-16</inkml:trace>
  <inkml:trace contextRef="#ctx0" brushRef="#br0" timeOffset="80272.82">18165 10180 2048 0,'0'0'0'16,"29"45"0"-16,-29-45 0 0,34 73 0 15,-34-73 0-15,27 86 0 0,-27-86 0 0,19 92 0 16,-19-92 0-16,16 95 0 0,-16-95 0 16,12 93 0-16,-12-93 0 0,6 83 0 15,-6-83 0-15,-2 72 0 0,2-72 0 0,-6 61 0 16,6-61 0-16,-7 51 0 0,7-51 0 16,-12 38 0-16,12-38 0 0,-13 24 0 0,13-24 0 15,-9 12 0-15,9-12 0 0,-9 2 0 16,9-2 0-16,-8-16 0 0,8 16 0 15,-6-33 0-15,6 33 0 0,-8-45 0 0,8 45 0 16,-7-56 0-16,7 56 0 0,-5-63 0 16,5 63 0-16,3-62 0 0,-3 62 0 0,8-60 0 15,-8 60 0-15,17-54 0 0,-17 54 0 16,27-51 0-16,-27 51 0 0,36-42 0 16,-36 42 0-16,49-32 0 0,-49 32 0 15,59-19 0-15,-59 19 0 0,67-6 0 0,-67 6 0 16,72 8 0-16,-72-8 0 0,75 18 0 15,-75-18 0-15,73 36 0 0,-73-36 0 16,66 49 0-16,-66-49 0 0,57 56 0 0,-57-56 0 16,42 59 0-16,-42-59 0 0,25 62 0 15,-25-62 0-15,12 58 0 0,-12-58 0 16,-9 52 0-16,9-52 0 0,-28 41 0 0,28-41 0 16,-42 30 0-16,42-30 0 0,-53 18 0 15,53-18 0-15,-64 5 0 0,64-5 0 16,-69-5 0-16,69 5 0 0,-69-12 0 0,69 12 0 15,-66-14 0-15,66 14 0 0,-58-18 0 16,58 18 0-16,-43-19 0 0,43 19 0 16,-30-19 0-16,30 19 0 0,-17-18 0 0,17 18 0 15,-9-10 0-15</inkml:trace>
  <inkml:trace contextRef="#ctx0" brushRef="#br0" timeOffset="80740.58">19122 10478 2048 0,'0'0'0'0,"0"0"0"0,0 0 0 16,0 0 0-16,0 0 0 0,-27 18 0 16,27-18 0-16,-48 33 0 0,48-33 0 0,-59 44 0 15,59-44 0-15,-66 53 0 0,66-53 0 16,-57 56 0-16,57-56 0 0,-44 54 0 15,44-54 0-15,-29 49 0 0,29-49 0 0,-13 43 0 16,13-43 0-16,0 37 0 0,0-37 0 16,11 30 0-16,-11-30 0 0,23 23 0 15,-23-23 0-15,32 9 0 0,-32-9 0 0,39 2 0 16,-39-2 0-16,47-7 0 0,-47 7 0 16,52-13 0-16,-52 13 0 0,56-23 0 0,-56 23 0 15,53-29 0-15,-53 29 0 0,52-33 0 16,-52 33 0-16,44-34 0 0,-44 34 0 15,36-30 0-15,-36 30 0 0,28-28 0 0,-28 28 0 16,18-22 0-16,-18 22 0 0,11-17 0 16,-11 17 0-16,8-10 0 0,-8 10 0 15,0 0 0-15,0 0 0 0,7 2 0 16,-7-2 0-16,3 16 0 0,-3-16 0 0,-1 30 0 16,1-30 0-16,0 44 0 0,0-44 0 15,4 50 0-15,-4-50 0 0,15 58 0 0,-15-58 0 16,24 63 0-16,-24-63 0 0,34 55 0 15,-34-55 0-15,45 42 0 0,-45-42 0 16,53 15 0-16,-53-15 0 0,47 2 0 0</inkml:trace>
  <inkml:trace contextRef="#ctx0" brushRef="#br0" timeOffset="81407.78">19717 10785 2048 0,'0'0'0'15,"11"34"0"-15,-11-34 0 0,11 61 0 16,-11-61 0-16,9 70 0 0,-9-70 0 0,2 65 0 16,-2-65 0-16,-3 56 0 0,3-56 0 15,-7 41 0-15,7-41 0 0,-9 27 0 16,9-27 0-16,-11 15 0 0,11-15 0 0,-9 4 0 15,9-4 0-15,-8-7 0 0,8 7 0 16,-9-23 0-16,9 23 0 0,-8-39 0 16,8 39 0-16,-4-50 0 0,4 50 0 0,-3-53 0 15,3 53 0-15,1-57 0 0,-1 57 0 16,7-58 0-16,-7 58 0 0,14-55 0 16,-14 55 0-16,16-54 0 0,-16 54 0 0,20-43 0 15,-20 43 0-15,27-36 0 0,-27 36 0 16,34-25 0-16,-34 25 0 0,40-9 0 0,-40 9 0 15,50 7 0-15,-50-7 0 0,56 24 0 16,-56-24 0-16,57 40 0 0,-57-40 0 16,54 51 0-16,-54-51 0 0,50 61 0 0,-50-61 0 15,43 64 0-15,-43-64 0 0,34 66 0 16,-34-66 0-16,24 60 0 0,-24-60 0 0,20 54 0 16,-20-54 0-16,12 45 0 0,-12-45 0 15,6 33 0-15,-6-33 0 0,1 25 0 16,-1-25 0-16,-3 19 0 0,3-19 0 15,-5 12 0-15,5-12 0 0,-8 0 0 0,8 0 0 16,-9-8 0-16,9 8 0 0,-15-16 0 16,15 16 0-16,-13-25 0 0,13 25 0 0,-13-32 0 15,13 32 0-15,-9-46 0 0,9 46 0 16,-4-61 0-16,4 61 0 0,3-73 0 16,-3 73 0-16,8-80 0 0,-8 80 0 15,13-79 0-15,-13 79 0 0,14-68 0 0,-14 68 0 16,21-58 0-16,-21 58 0 0,25-41 0 15,-25 41 0-15,32-34 0 0,-32 34 0 16,41-20 0-16,-41 20 0 0,46-4 0 0,-46 4 0 16,50 4 0-16,-50-4 0 0,52 16 0 15,-52-16 0-15,41 16 0 0,-41-16 0 16,27 13 0-16</inkml:trace>
  <inkml:trace contextRef="#ctx0" brushRef="#br0" timeOffset="81891.5">20859 10776 2048 0,'0'0'0'0,"0"0"0"0,0 0 0 0,-27-1 0 16,27 1 0-16,-42 2 0 0,42-2 0 15,-52 13 0-15,52-13 0 0,-53 26 0 16,53-26 0-16,-51 37 0 0,51-37 0 0,-43 46 0 15,43-46 0-15,-36 48 0 0,36-48 0 16,-21 48 0-16,21-48 0 0,-5 48 0 0,5-48 0 16,7 46 0-16,-7-46 0 0,18 40 0 15,-18-40 0-15,33 31 0 0,-33-31 0 16,41 22 0-16,-41-22 0 0,47 10 0 0,-47-10 0 16,51 2 0-16,-51-2 0 0,50-8 0 15,-50 8 0-15,45-15 0 0,-45 15 0 16,43-28 0-16,-43 28 0 0,38-33 0 0,-38 33 0 15,32-41 0-15,-32 41 0 0,21-46 0 16,-21 46 0-16,11-47 0 0,-11 47 0 16,-5-47 0-16,5 47 0 0,-17-40 0 0,17 40 0 15,-23-31 0-15,23 31 0 0,-18-18 0 16,18 18 0-16,-12-3 0 0,12 3 0 0,-4 10 0 16,4-10 0-16,5 22 0 0,-5-22 0 15,16 35 0-15,-16-35 0 0,26 42 0 16,-26-42 0-16,33 46 0 0,-33-46 0 0,47 50 0 15,-47-50 0-15,63 45 0 0,-63-45 0 16,78 39 0-16,-78-39 0 0,66 28 0 16,-66-28 0-16,48 18 0 0</inkml:trace>
  <inkml:trace contextRef="#ctx0" brushRef="#br0" timeOffset="82191.7">22151 10946 2048 0,'0'0'0'0,"42"0"0"16,-42 0 0-16,65 6 0 0,-65-6 0 0,72 7 0 15,-72-7 0-15,71 10 0 0,-71-10 0 16,69 11 0-16,-69-11 0 0,60 13 0 16,-60-13 0-16,44 10 0 0,-44-10 0 0,30 6 0 15</inkml:trace>
  <inkml:trace contextRef="#ctx0" brushRef="#br0" timeOffset="82443.03">22227 11175 2048 0,'0'0'0'15,"0"0"0"-15,0 0 0 0,29 6 0 0,-29-6 0 16,53 12 0-16,-53-12 0 0,77 13 0 16,-77-13 0-16,94 17 0 0,-94-17 0 15,106 19 0-15,-106-19 0 0,117 14 0 0,-117-14 0 16,123 3 0-16,-123-3 0 0,120-17 0 16,-120 17 0-16,108-39 0 0,-108 39 0 0,80-36 0 15</inkml:trace>
  <inkml:trace contextRef="#ctx0" brushRef="#br0" timeOffset="82709.31">23671 10206 2048 0,'0'0'0'16,"-1"27"0"-16,1-27 0 0,-4 48 0 16,4-48 0-16,-5 64 0 0,5-64 0 0,-3 75 0 15,3-75 0-15,4 79 0 0,-4-79 0 16,7 62 0-16</inkml:trace>
  <inkml:trace contextRef="#ctx0" brushRef="#br0" timeOffset="83259.84">24526 10512 2048 0,'0'0'0'0,"22"68"0"0,-22-68 0 15,34 104 0-15,-34-104 0 0,41 119 0 0,-41-119 0 16,42 123 0-16,-42-123 0 0,51 125 0 16,-51-125 0-16,49 124 0 0,-49-124 0 15,46 119 0-15,-46-119 0 0,46 114 0 0,-46-114 0 16,43 103 0-16,-43-103 0 0,33 93 0 15,-33-93 0-15,26 84 0 0,-26-84 0 16,24 72 0-16,-24-72 0 0,22 59 0 0,-22-59 0 16,17 41 0-16,-17-41 0 0,12 26 0 15</inkml:trace>
  <inkml:trace contextRef="#ctx0" brushRef="#br0" timeOffset="83709.64">25231 10546 2048 0,'0'0'0'0,"0"0"0"0,0 0 0 0,19 36 0 15,-19-36 0-15,34 62 0 0,-34-62 0 0,40 80 0 16,-40-80 0-16,42 86 0 0,-42-86 0 15,48 96 0-15,-48-96 0 0,51 101 0 16,-51-101 0-16,49 106 0 0,-49-106 0 0,50 114 0 16,-50-114 0-16,48 116 0 0,-48-116 0 15,45 114 0-15,-45-114 0 0,45 114 0 16,-45-114 0-16,41 113 0 0,-41-113 0 0,40 113 0 16,-40-113 0-16,39 106 0 0,-39-106 0 15,39 97 0-15,-39-97 0 0,31 72 0 16,-31-72 0-16,20 48 0 0</inkml:trace>
  <inkml:trace contextRef="#ctx0" brushRef="#br0" timeOffset="84194.35">26373 10494 2048 0,'0'0'0'0,"7"66"0"16,-7-66 0-16,5 101 0 0,-5-101 0 15,3 91 0-15,-3-91 0 0,2 65 0 0</inkml:trace>
  <inkml:trace contextRef="#ctx0" brushRef="#br0" timeOffset="88381.15">24157 10562 2048 0,'0'0'0'0,"16"-32"0"0,-16 32 0 15,21-48 0-15,-21 48 0 0,22-49 0 16,-22 49 0-16,21-50 0 0,-21 50 0 0,20-49 0 15,-20 49 0-15,19-46 0 0,-19 46 0 16,16-51 0-16,-16 51 0 0,16-50 0 16,-16 50 0-16,21-45 0 0,-21 45 0 0,26-45 0 15,-26 45 0-15,30-41 0 0,-30 41 0 16,35-37 0-16,-35 37 0 0,39-37 0 0,-39 37 0 16,47-29 0-16,-47 29 0 0,52-25 0 15,-52 25 0-15,55-22 0 0,-55 22 0 16,62-13 0-16,-62 13 0 0,64-7 0 0,-64 7 0 15,66 0 0-15,-66 0 0 0,70 6 0 16,-70-6 0-16,69 9 0 0,-69-9 0 16,65 17 0-16,-65-17 0 0,60 21 0 0,-60-21 0 15,55 28 0-15,-55-28 0 0,45 26 0 16,-45-26 0-16,40 29 0 0,-40-29 0 16,28 31 0-16,-28-31 0 0,24 36 0 0,-24-36 0 15,18 38 0-15,-18-38 0 0,12 38 0 16,-12-38 0-16,5 37 0 0,-5-37 0 15,0 30 0-15,0-30 0 0,-4 24 0 16,4-24 0-16,-9 18 0 0,9-18 0 0,-9 14 0 16,9-14 0-16,-8 12 0 0,8-12 0 15,-6 7 0-15,6-7 0 0,0 0 0 0,0 0 0 16,0 0 0-16,0 0 0 0,0 0 0 16,0 0 0-16,0 0 0 0,0 0 0 15,0 0 0-15,0 0 0 0,0 0 0 0,0 0 0 16,0 0 0-16,0 0 0 0,0 0 0 15,0 0 0-15,0 0 0 0,0 0 0 16,-6 9 0-16,6-9 0 0,-7 14 0 0,7-14 0 16,-11 19 0-16,11-19 0 0,-13 23 0 15,13-23 0-15,-17 20 0 0,17-20 0 16,-19 19 0-16,19-19 0 0,-24 14 0 16,24-14 0-16,-22 12 0 0,22-12 0 0,-19 7 0 15,19-7 0-15,-17 6 0 0,17-6 0 16,-13 2 0-16,13-2 0 0,-13 0 0 15,13 0 0-15,-9-4 0 0,9 4 0 0,-4-6 0 16,4 6 0-16,-3-10 0 0,3 10 0 16,0-16 0-16,0 16 0 0,4-17 0 0,-4 17 0 15,8-17 0-15,-8 17 0 0,15-17 0 16,-15 17 0-16,19-11 0 0,-19 11 0 0,28-7 0 16,-28 7 0-16,32-2 0 0,-32 2 0 15,37 3 0-15,-37-3 0 0,37 7 0 16,-37-7 0-16,37 10 0 0,-37-10 0 15,29 17 0-15,-29-17 0 0,21 18 0 0,-21-18 0 16,7 16 0-16,-7-16 0 0,-1 13 0 16,1-13 0-16,-3 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8:08:57.9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6961 4368 2048 0,'0'0'0'0,"-9"-20"0"0,9 20 0 16,-16-29 0-16,16 29 0 0,-20-24 0 15,20 24 0-15,-27-20 0 0,27 20 0 0,-38-14 0 16,38 14 0-16,-46-8 0 0,46 8 0 15,-56-2 0-15,56 2 0 0,-64 2 0 16,64-2 0-16,-68 11 0 0,68-11 0 0,-63 15 0 16,63-15 0-16,-56 16 0 0,56-16 0 15,-41 18 0-15,41-18 0 0,-29 14 0 16,29-14 0-16,-19 15 0 0,19-15 0 0,-6 14 0 16,6-14 0-16,5 19 0 0,-5-19 0 15,16 23 0-15,-16-23 0 0,25 22 0 16,-25-22 0-16,33 23 0 0,-33-23 0 0,42 26 0 15,-42-26 0-15,48 29 0 0,-48-29 0 16,51 29 0-16,-51-29 0 0,56 33 0 0,-56-33 0 16,54 34 0-16,-54-34 0 0,49 33 0 15,-49-33 0-15,47 35 0 0,-47-35 0 16,37 38 0-16,-37-38 0 0,28 37 0 0,-28-37 0 16,21 34 0-16,-21-34 0 0,8 31 0 15,-8-31 0-15,-4 24 0 0,4-24 0 16,-15 25 0-16,15-25 0 0,-27 22 0 0,27-22 0 15,-38 19 0-15,38-19 0 0,-44 13 0 16,44-13 0-16,-51 4 0 0,51-4 0 16,-54 5 0-16,54-5 0 0,-54 0 0 0,54 0 0 15,-46-4 0-15,46 4 0 0,-44-7 0 16,44 7 0-16,-37-14 0 0,37 14 0 0,-30-21 0 16,30 21 0-16,-16-29 0 0,16 29 0 15,-4-36 0-15,4 36 0 0,9-44 0 16,-9 44 0-16,10-38 0 0,-10 38 0 15,11-26 0-15</inkml:trace>
  <inkml:trace contextRef="#ctx0" brushRef="#br0" timeOffset="333.1">7197 4190 2048 0,'0'0'0'16,"0"0"0"-16,0 0 0 0,0 0 0 0,0 0 0 15,0 0 0-15,0 0 0 0,18 27 0 16,-18-27 0-16,24 42 0 0,-24-42 0 16,20 57 0-16,-20-57 0 0,9 62 0 0,-9-62 0 15,0 65 0-15,0-65 0 0,-8 70 0 16,8-70 0-16,-12 67 0 0,12-67 0 0,-13 62 0 15,13-62 0-15,-10 56 0 16,10-56 0-16,-8 50 0 0,8-50 0 0,0 44 0 16,0-44 0-16,3 36 0 0,-3-36 0 0,4 27 0 15,-4-27 0-15,2 19 0 0,-2-19 0 16,-5 8 0-16,5-8 0 0,0 0 0 16,0 0 0-16,-4 2 0 0</inkml:trace>
  <inkml:trace contextRef="#ctx0" brushRef="#br0" timeOffset="917.54">6886 4616 2048 0,'0'0'0'0,"44"-20"0"16,-44 20 0-16,65-25 0 0,-65 25 0 15,69-23 0-15,-69 23 0 0,72-17 0 0,-72 17 0 16,68-7 0-16,-68 7 0 0,64 2 0 16,-64-2 0-16,62 9 0 0,-62-9 0 0,55 13 0 15,-55-13 0-15,44 20 0 0,-44-20 0 16,35 26 0-16,-35-26 0 0,29 28 0 16,-29-28 0-16,22 31 0 0,-22-31 0 0,19 32 0 15,-19-32 0-15,13 29 0 0,-13-29 0 16,8 28 0-16,-8-28 0 0,7 24 0 15,-7-24 0-15,0 18 0 0,0-18 0 0,-4 14 0 16,4-14 0-16,-5 8 0 0,5-8 0 16,-7 4 0-16,7-4 0 0,-12-4 0 15,12 4 0-15,-14-11 0 0,14 11 0 0,-15-19 0 16,15 19 0-16,-17-28 0 0,17 28 0 16,-13-35 0-16,13 35 0 0,-8-41 0 15,8 41 0-15,2-42 0 0,-2 42 0 0,6-43 0 16,-6 43 0-16,15-39 0 0,-15 39 0 15,24-35 0-15,-24 35 0 0,33-32 0 16,-33 32 0-16,43-25 0 0,-43 25 0 0,48-18 0 16,-48 18 0-16,48-10 0 0,-48 10 0 15,47-1 0-15,-47 1 0 0,45 8 0 16,-45-8 0-16,38 18 0 0,-38-18 0 0,32 31 0 16,-32-31 0-16,25 37 0 0,-25-37 0 15,16 46 0-15,-16-46 0 0,8 53 0 16,-8-53 0-16,0 51 0 0,0-51 0 0,-3 50 0 15,3-50 0-15,-3 40 0 0,3-40 0 16,-2 30 0-16,2-30 0 0,-1 15 0 16,1-15 0-16,-1 9 0 0</inkml:trace>
  <inkml:trace contextRef="#ctx0" brushRef="#br0" timeOffset="1112.02">7843 4403 2048 0,'0'0'0'15,"0"0"0"-15,0 0 0 0,0 0 0 16,0 0 0-16,0 0 0 0,0 0 0 0,0 0 0 16,0 0 0-16,7-14 0 0,-7 14 0 15,8-19 0-15,-8 19 0 0,7-16 0 0,-7 16 0 16,6-10 0-16</inkml:trace>
  <inkml:trace contextRef="#ctx0" brushRef="#br0" timeOffset="2301.84">8027 4589 2048 0,'0'0'0'0,"8"31"0"0,-8-31 0 0,9 41 0 15,-9-41 0-15,8 41 0 0,-8-41 0 16,7 34 0-16,-7-34 0 0,1 22 0 0,-1-22 0 15,0 13 0-15,0-13 0 0,0 0 0 16,0 0 0-16,-5 0 0 0,5 0 0 16,-11-8 0-16,11 8 0 0,-9-20 0 0,9 20 0 15,-7-29 0-15,7 29 0 0,-4-33 0 16,4 33 0-16,0-35 0 0,0 35 0 16,5-37 0-16,-5 37 0 0,9-37 0 0,-9 37 0 15,13-35 0-15,-13 35 0 0,16-29 0 16,-16 29 0-16,18-26 0 0,-18 26 0 15,19-22 0-15,-19 22 0 0,20-15 0 0,-20 15 0 16,20-10 0-16,-20 10 0 0,22-4 0 16,-22 4 0-16,26 5 0 0,-26-5 0 0,27 16 0 15,-27-16 0-15,26 28 0 0,-26-28 0 16,26 36 0-16,-26-36 0 0,23 44 0 16,-23-44 0-16,24 50 0 0,-24-50 0 15,23 45 0-15,-23-45 0 0,24 38 0 0,-24-38 0 16,25 32 0-16,-25-32 0 0,30 24 0 15,-30-24 0-15,31 18 0 0,-31-18 0 0,35 13 0 16,-35-13 0-16,38 8 0 0,-38-8 0 16,41 0 0-16,-41 0 0 0,38-8 0 15,-38 8 0-15,39-13 0 0,-39 13 0 0,33-21 0 16,-33 21 0-16,24-28 0 0,-24 28 0 16,15-30 0-16,-15 30 0 0,5-33 0 15,-5 33 0-15,1-39 0 0,-1 39 0 0,-6-41 0 16,6 41 0-16,-9-39 0 0,9 39 0 15,-17-36 0-15,17 36 0 0,-23-27 0 16,23 27 0-16,-22-20 0 0,22 20 0 0,-32-10 0 16,32 10 0-16,-39 3 0 0,39-3 0 15,-42 11 0-15,42-11 0 0,-43 22 0 16,43-22 0-16,-43 31 0 0,43-31 0 0,-37 37 0 16,37-37 0-16,-31 37 0 0,31-37 0 15,-20 39 0-15,20-39 0 0,-6 37 0 0,6-37 0 16,3 33 0-16,-3-33 0 0,14 27 0 15,-14-27 0-15,23 19 0 0,-23-19 0 16,28 15 0-16,-28-15 0 0,31 9 0 0,-31-9 0 16,35 1 0-16,-35-1 0 0,34-6 0 15,-34 6 0-15,34-13 0 0,-34 13 0 0,31-16 0 16,-31 16 0-16,28-19 0 0,-28 19 0 16,22-22 0-16,-22 22 0 0,19-26 0 15,-19 26 0-15,12-24 0 0,-12 24 0 0,7-22 0 16,-7 22 0-16,3-17 0 0,-3 17 0 15,1-11 0-15,-1 11 0 0,0 0 0 16,0 0 0-16,3 6 0 0,-3-6 0 0,3 19 0 16,-3-19 0-16,2 31 0 0,-2-31 0 15,3 44 0-15,-3-44 0 0,6 54 0 16,-6-54 0-16,10 58 0 0,-10-58 0 0,12 63 0 16,-12-63 0-16,12 66 0 0,-12-66 0 15,12 68 0-15,-12-68 0 0,11 67 0 16,-11-67 0-16,6 66 0 0,-6-66 0 0,2 65 0 15,-2-65 0-15,-3 59 0 0,3-59 0 16,-5 53 0-16,5-53 0 0,-10 48 0 16,10-48 0-16,-12 41 0 0,12-41 0 0,-15 35 0 15,15-35 0-15,-18 26 0 0,18-26 0 16,-16 17 0-16,16-17 0 0,-24 7 0 0,24-7 0 16,-27-2 0-16,27 2 0 0,-33-10 0 15,33 10 0-15,-34-15 0 0,34 15 0 16,-36-20 0-16,36 20 0 0,-35-28 0 15,35 28 0-15,-36-32 0 0,36 32 0 0,-34-35 0 16,34 35 0-16,-29-39 0 0,29 39 0 16,-26-39 0-16,26 39 0 0,-20-37 0 0,20 37 0 15,-12-42 0-15,12 42 0 0,-7-41 0 16,7 41 0-16,3-38 0 0,-3 38 0 16,11-32 0-16,-11 32 0 0,20-33 0 0,-20 33 0 15,32-28 0-15,-32 28 0 0,44-25 0 16,-44 25 0-16,51-21 0 0,-51 21 0 0,58-8 0 15,-58 8 0-15,57 0 0 16,-57 0 0-16,59 5 0 0,-59-5 0 0,55 12 0 16,-55-12 0-16,43 14 0 0,-43-14 0 15,28 11 0-15</inkml:trace>
  <inkml:trace contextRef="#ctx0" brushRef="#br0" timeOffset="4604.68">10889 4471 2048 0,'0'0'0'15,"0"0"0"-15,0 0 0 0,0 0 0 0,0 0 0 16,0 0 0-16,0 0 0 0,18 28 0 0,-18-28 0 15,25 49 0-15,-25-49 0 0,18 65 0 16,-18-65 0-16,12 75 0 0,-12-75 0 16,5 80 0-16,-5-80 0 0,0 92 0 0,0-92 0 15,-4 96 0-15,4-96 0 0,-10 99 0 16,10-99 0-16,-16 95 0 0,16-95 0 0,-26 84 0 16,26-84 0-16,-26 65 0 0,26-65 0 15,-20 43 0-15,20-43 0 0,-14 26 0 16</inkml:trace>
  <inkml:trace contextRef="#ctx0" brushRef="#br0" timeOffset="5071.43">10520 4657 2048 0,'0'0'0'16,"-5"-46"0"-16,5 46 0 0,-1-68 0 15,1 68 0-15,6-65 0 0,-6 65 0 0,13-58 0 16,-13 58 0-16,22-48 0 0,-22 48 0 16,34-39 0-16,-34 39 0 0,41-27 0 0,-41 27 0 15,50-19 0-15,-50 19 0 0,58-12 0 16,-58 12 0-16,61-7 0 0,-61 7 0 15,62 0 0-15,-62 0 0 0,61 5 0 0,-61-5 0 16,55 7 0-16,-55-7 0 0,49 15 0 16,-49-15 0-16,40 18 0 0,-40-18 0 15,31 20 0-15,-31-20 0 0,24 26 0 16,-24-26 0-16,16 26 0 0,-16-26 0 0,2 28 0 16,-2-28 0-16,-11 27 0 0,11-27 0 15,-21 24 0-15,21-24 0 0,-29 26 0 0,29-26 0 16,-35 25 0-16,35-25 0 0,-41 22 0 15,41-22 0-15,-41 21 0 0,41-21 0 16,-38 19 0-16,38-19 0 0,-35 11 0 16,35-11 0-16,-29 7 0 0,29-7 0 0,-23-1 0 15,23 1 0-15,-10-11 0 0,10 11 0 16,-7-11 0-16,7 11 0 0,-3-9 0 0</inkml:trace>
  <inkml:trace contextRef="#ctx0" brushRef="#br0" timeOffset="5621.97">11351 4292 2048 0,'0'0'0'0,"11"-21"0"16,-11 21 0-16,11-25 0 0,-11 25 0 16,9-22 0-16,-9 22 0 0,2-13 0 0,-2 13 0 15,-6-4 0-15,6 4 0 0,-13 6 0 16,13-6 0-16,-19 16 0 0,19-16 0 0,-23 24 0 15,23-24 0-15,-26 34 0 0,26-34 0 16,-26 40 0-16,26-40 0 0,-23 41 0 16,23-41 0-16,-16 44 0 0,16-44 0 0,-9 40 0 15,9-40 0-15,0 41 0 0,0-41 0 16,8 34 0-16,-8-34 0 0,14 27 0 16,-14-27 0-16,22 20 0 0,-22-20 0 0,27 9 0 15,-27-9 0-15,27-1 0 0,-27 1 0 16,32-11 0-16,-32 11 0 0,31-18 0 0,-31 18 0 15,30-26 0-15,-30 26 0 0,28-32 0 16,-28 32 0-16,24-38 0 0,-24 38 0 16,21-37 0-16,-21 37 0 0,13-37 0 15,-13 37 0-15,9-37 0 0,-9 37 0 0,5-36 0 16,-5 36 0-16,3-30 0 0,-3 30 0 16,1-22 0-16,-1 22 0 0,0-13 0 0,0 13 0 15,2-10 0-15,-2 10 0 0,0 0 0 16,0 0 0-16,3 6 0 0,-3-6 0 15,2 15 0-15,-2-15 0 0,1 23 0 0,-1-23 0 16,4 28 0-16,-4-28 0 0,11 34 0 16,-11-34 0-16,14 35 0 0,-14-35 0 15,18 35 0-15,-18-35 0 0,21 32 0 0,-21-32 0 16,22 31 0-16,-22-31 0 0,19 28 0 16,-19-28 0-16,14 17 0 0,-14-17 0 15,10 11 0-15,-10-11 0 0,6-7 0 0,-6 7 0 16,3-14 0-16</inkml:trace>
  <inkml:trace contextRef="#ctx0" brushRef="#br0" timeOffset="6405.87">11736 3824 2048 0,'0'0'0'0,"0"0"0"0,0 0 0 0,0 0 0 16,0 0 0-16,11 29 0 0,-11-29 0 15,20 46 0-15,-20-46 0 0,19 56 0 16,-19-56 0-16,16 62 0 0,-16-62 0 0,14 67 0 16,-14-67 0-16,12 64 0 0,-12-64 0 15,9 68 0-15,-9-68 0 0,10 66 0 16,-10-66 0-16,10 63 0 0,-10-63 0 0,14 58 0 15,-14-58 0-15,25 54 0 0,-25-54 0 16,31 45 0-16,-31-45 0 0,41 35 0 0,-41-35 0 16,42 24 0-16,-42-24 0 0,44 15 0 15,-44-15 0-15,43 4 0 0,-43-4 0 16,43-5 0-16,-43 5 0 0,44-12 0 0,-44 12 0 16,41-24 0-16,-41 24 0 0,44-32 0 15,-44 32 0-15,45-38 0 0,-45 38 0 0,34-31 0 16,-34 31 0-16,31-39 0 15,-31 39 0-15,25-40 0 0,-25 40 0 0,12-39 0 16,-12 39 0-16,4-35 0 0,-4 35 0 16,0-33 0-16,0 33 0 0,-4-28 0 0,4 28 0 15,-10-24 0-15,10 24 0 0,-16-25 0 16,16 25 0-16,-20-15 0 0,20 15 0 0,-27-7 0 16,27 7 0-16,-36 6 0 0,36-6 0 15,-41 16 0-15,41-16 0 0,-44 30 0 16,44-30 0-16,-39 37 0 0,39-37 0 0,-37 42 0 15,37-42 0-15,-28 44 0 16,28-44 0-16,-17 42 0 0,17-42 0 0,-9 39 0 16,9-39 0-16,-1 34 0 0,1-34 0 0,5 27 0 15,-5-27 0-15,13 20 0 0,-13-20 0 16,18 10 0-16,-18-10 0 0,19 3 0 16,-19-3 0-16,27-5 0 0,-27 5 0 0,30-17 0 15,-30 17 0-15,31-24 0 0,-31 24 0 16,34-29 0-16,-34 29 0 0,31-35 0 15,-31 35 0-15,28-37 0 0,-28 37 0 0,22-38 0 16,-22 38 0-16,14-33 0 0,-14 33 0 16,12-30 0-16,-12 30 0 0,10-23 0 15,-10 23 0-15,6-13 0 0,-6 13 0 0,0 0 0 16,0 0 0-16,6 2 0 0,-6-2 0 16,6 20 0-16,-6-20 0 0,11 33 0 15,-11-33 0-15,16 40 0 0,-16-40 0 0,20 46 0 16,-20-46 0-16,31 46 0 0,-31-46 0 15,35 40 0-15,-35-40 0 0,32 31 0 16,-32-31 0-16,22 20 0 0,-22-20 0 0,15 12 0 16</inkml:trace>
  <inkml:trace contextRef="#ctx0" brushRef="#br0" timeOffset="7073.09">12567 3900 2048 0,'0'0'0'16,"0"0"0"-16,0 0 0 0,0 0 0 0,0 0 0 16,24 25 0-16,-24-25 0 0,38 44 0 15,-38-44 0-15,43 54 0 0,-43-54 0 16,44 61 0-16,-44-61 0 0,38 62 0 0,-38-62 0 15,33 65 0-15,-33-65 0 0,28 63 0 16,-28-63 0-16,20 60 0 0,-20-60 0 0,14 59 0 16,-14-59 0-16,10 49 0 0,-10-49 0 15,4 38 0-15,-4-38 0 0,-1 30 0 16,1-30 0-16,-5 19 0 0,5-19 0 0,-4 10 0 16,4-10 0-16,0 0 0 0,0 0 0 15,-4-5 0-15,4 5 0 0,-7-21 0 16,7 21 0-16,-9-32 0 0,9 32 0 0,-12-38 0 15,12 38 0-15,-10-40 0 0,10 40 0 16,-11-41 0-16,11 41 0 0,-7-42 0 0,7 42 0 16,0-43 0-16,0 43 0 15,7-38 0-15,-7 38 0 0,15-37 0 0,-15 37 0 16,19-34 0-16,-19 34 0 0,26-25 0 16,-26 25 0-16,34-20 0 0,-34 20 0 0,41-16 0 15,-41 16 0-15,48-9 0 0,-48 9 0 16,50 0 0-16,-50 0 0 0,54 8 0 15,-54-8 0-15,56 15 0 0,-56-15 0 0,53 22 0 16,-53-22 0-16,49 27 0 0,-49-27 0 16,40 28 0-16,-40-28 0 0,34 32 0 15,-34-32 0-15,23 29 0 0,-23-29 0 0,13 32 0 16,-13-32 0-16,3 30 0 0,-3-30 0 16,-8 31 0-16,8-31 0 0,-17 29 0 0,17-29 0 15,-25 26 0-15,25-26 0 0,-33 24 0 16,33-24 0-16,-35 21 0 0,35-21 0 15,-38 18 0-15,38-18 0 0,-40 20 0 0,40-20 0 16,-39 15 0-16,39-15 0 0,-38 14 0 16,38-14 0-16,-35 10 0 0,35-10 0 15,-23-2 0-15,23 2 0 0,-13-6 0 16,13 6 0-16,-9-5 0 0</inkml:trace>
  <inkml:trace contextRef="#ctx0" brushRef="#br0" timeOffset="7523.89">13423 4182 2048 0,'0'0'0'0,"0"0"0"15,0 0 0-15,0 0 0 0,0 0 0 16,23 24 0-16,-23-24 0 0,32 41 0 0,-32-41 0 15,29 45 0-15,-29-45 0 0,21 46 0 16,-21-46 0-16,13 43 0 0,-13-43 0 0,6 33 0 16,-6-33 0-16,1 28 0 0,-1-28 0 15,-3 15 0-15,3-15 0 0,-5 7 0 16,5-7 0-16,-7-4 0 0,7 4 0 0,-11-17 0 16,11 17 0-16,-12-26 0 0,12 26 0 15,-17-37 0-15,17 37 0 0,-16-44 0 16,16 44 0-16,-12-47 0 0,12 47 0 0,-7-44 0 15,7 44 0-15,0-49 0 0,0 49 0 16,4-42 0-16,-4 42 0 0,8-34 0 16,-8 34 0-16,12-28 0 0,-12 28 0 0,13-21 0 15,-13 21 0-15,20-13 0 0,-20 13 0 16,25-7 0-16,-25 7 0 0,33-1 0 16,-33 1 0-16,39 7 0 0,-39-7 0 0,46 10 0 15,-46-10 0-15,56 15 0 0,-56-15 0 16,62 15 0-16,-62-15 0 0,53 10 0 15,-53-10 0-15,66 7 0 0,-66-7 0 0,59 4 0 16</inkml:trace>
  <inkml:trace contextRef="#ctx0" brushRef="#br0" timeOffset="7957.74">14178 4131 2048 0,'0'0'0'0,"10"-10"0"15,-10 10 0-15,8-13 0 0,-8 13 0 0,-3-10 0 16,3 10 0-16,-17-5 0 0,17 5 0 15,-29 0 0-15,29 0 0 0,-40 4 0 16,40-4 0-16,-43 9 0 0,43-9 0 0,-49 17 0 16,49-17 0-16,-53 23 0 0,53-23 0 15,-51 29 0-15,51-29 0 0,-45 34 0 16,45-34 0-16,-38 36 0 0,38-36 0 0,-31 34 0 16,31-34 0-16,-23 32 0 0,23-32 0 15,-10 30 0-15,10-30 0 0,2 27 0 16,-2-27 0-16,9 21 0 0,-9-21 0 0,20 17 0 15,-20-17 0-15,25 10 0 0,-25-10 0 16,32 2 0-16,-32-2 0 0,33-5 0 0,-33 5 0 16,31-14 0-16,-31 14 0 15,34-18 0-15,-34 18 0 0,33-21 0 0,-33 21 0 16,29-23 0-16,-29 23 0 0,25-24 0 16,-25 24 0-16,20-24 0 0,-20 24 0 0,17-21 0 15,-17 21 0-15,11-20 0 0,-11 20 0 0,9-13 0 16,-9 13 0-16,7-6 0 0,-7 6 0 15,8-1 0-15,-8 1 0 0,9 1 0 16,-9-1 0-16,16 9 0 0,-16-9 0 16,25 20 0-16,-25-20 0 0,33 27 0 0,-33-27 0 15,44 33 0-15,-44-33 0 0,40 30 0 16,-40-30 0-16,48 20 0 0,-48-20 0 0,44 13 0 16</inkml:trace>
  <inkml:trace contextRef="#ctx0" brushRef="#br0" timeOffset="8311.78">14917 3824 2048 0,'0'0'0'0,"0"0"0"16,0 0 0-16,0 0 0 0,0 0 0 0,20-4 0 0,-20 4 0 16,25-6 0-16,-25 6 0 0,22-4 0 15,-22 4 0-15,14-4 0 0,-14 4 0 0,9-1 0 16</inkml:trace>
  <inkml:trace contextRef="#ctx0" brushRef="#br0" timeOffset="8442.43">15085 4190 2048 0,'0'0'0'16,"-19"42"0"-16,19-42 0 0,-42 75 0 0,42-75 0 15,-66 91 0-15,66-91 0 0,-96 92 0 16,96-92 0-16,-87 70 0 0</inkml:trace>
  <inkml:trace contextRef="#ctx0" brushRef="#br0" timeOffset="12511.55">27431 1527 2048 0,'0'0'0'0,"17"21"0"0,-17-21 0 15,24 41 0-15,-24-41 0 0,26 62 0 16,-26-62 0-16,21 75 0 0,-21-75 0 0,15 83 0 16,-15-83 0-16,5 90 0 0,-5-90 0 15,-2 87 0-15,2-87 0 0,-7 88 0 16,7-88 0-16,-17 79 0 0,17-79 0 0,-18 68 0 16,18-68 0-16,-19 55 0 0,19-55 0 15,-12 41 0-15,12-41 0 0,-5 28 0 0,5-28 0 16,-1 15 0-16,1-15 0 0,-8-3 0 15,8 3 0-15,-9-11 0 0</inkml:trace>
  <inkml:trace contextRef="#ctx0" brushRef="#br0" timeOffset="12929.44">27254 1612 2048 0,'0'0'0'0,"24"-38"0"0,-24 38 0 16,38-51 0-16,-38 51 0 0,45-47 0 0,-45 47 0 15,47-35 0-15,-47 35 0 0,52-20 0 16,-52 20 0-16,53-2 0 0,-53 2 0 16,58 9 0-16,-58-9 0 0,54 21 0 0,-54-21 0 15,50 36 0-15,-50-36 0 0,36 48 0 16,-36-48 0-16,21 55 0 0,-21-55 0 0,3 65 0 15,-3-65 0-15,-17 66 0 0,17-66 0 16,-33 62 0-16,33-62 0 0,-35 53 0 16,35-53 0-16,-41 48 0 0,41-48 0 15,-41 41 0-15,41-41 0 0,-41 39 0 0,41-39 0 16,-34 39 0-16,34-39 0 0,-23 37 0 16,23-37 0-16,-7 42 0 0,7-42 0 0,9 41 0 15,-9-41 0-15,24 41 0 0,-24-41 0 16,38 32 0-16,-38-32 0 0,57 22 0 15,-57-22 0-15,69 8 0 0,-69-8 0 0,78-5 0 16,-78 5 0-16,75-18 0 0,-75 18 0 16,59-19 0-16,-59 19 0 0,39-13 0 0</inkml:trace>
  <inkml:trace contextRef="#ctx0" brushRef="#br0" timeOffset="13479.97">28286 1502 2048 0,'0'0'0'15,"0"0"0"-15,0 0 0 0,-3 37 0 0,3-37 0 16,-5 67 0-16,5-67 0 0,-10 86 0 16,10-86 0-16,-23 97 0 0,23-97 0 15,-26 101 0-15,26-101 0 0,-27 92 0 0,27-92 0 16,-26 81 0-16,26-81 0 0,-25 61 0 15,25-61 0-15,-20 46 0 0,20-46 0 0,-16 28 0 16,16-28 0-16,-13 16 0 0,13-16 0 16,-10 3 0-16,10-3 0 0,-11-12 0 15,11 12 0-15,-7-35 0 0,7 35 0 0,-6-56 0 16,6 56 0-16,-6-72 0 0,6 72 0 16,-6-85 0-16,6 85 0 0,-7-95 0 15,7 95 0-15,-6-89 0 0,6 89 0 0,-6-79 0 16,6 79 0-16,-6-70 0 0,6 70 0 15,-4-54 0-15,4 54 0 0,-4-37 0 16,4 37 0-16,-4-26 0 0,4 26 0 0,-3-17 0 16,3 17 0-16,2-9 0 0,-2 9 0 15,9-2 0-15,-9 2 0 0,12 8 0 16,-12-8 0-16,19 21 0 0,-19-21 0 0,29 28 0 16,-29-28 0-16,32 37 0 0,-32-37 0 15,38 43 0-15,-38-43 0 0,43 51 0 16,-43-51 0-16,43 50 0 0,-43-50 0 0,42 50 0 15,-42-50 0-15,40 47 0 0,-40-47 0 16,44 41 0-16,-44-41 0 0,37 35 0 16,-37-35 0-16,32 32 0 0,-32-32 0 0,24 25 0 15,-24-25 0-15,15 17 0 0,-15-17 0 16,0 0 0-16,0 0 0 0,10-2 0 0,-10 2 0 16,3-9 0-16,-3 9 0 0,-16-22 0 15,16 22 0-15,-18-21 0 0</inkml:trace>
  <inkml:trace contextRef="#ctx0" brushRef="#br0" timeOffset="13679.43">28093 1911 2048 0,'0'0'0'16,"0"0"0"-16,0 0 0 0,31 11 0 0,-31-11 0 15,53 15 0-15,-53-15 0 0,69 4 0 16,-69-4 0-16,77-4 0 0,-77 4 0 0,70-17 0 15,-70 17 0-15,62-24 0 0,-62 24 0 16,44-22 0-16,-44 22 0 0,43-43 0 16,-43 43 0-16,37-57 0 0,-37 57 0 0,28-47 0 15</inkml:trace>
  <inkml:trace contextRef="#ctx0" brushRef="#br0" timeOffset="14264.87">28714 1476 2048 0,'0'0'0'0,"0"27"0"0,0-27 0 16,7 50 0-16,-7-50 0 0,5 63 0 15,-5-63 0-15,5 74 0 0,-5-74 0 0,4 77 0 16,-4-77 0-16,3 68 0 0,-3-68 0 16,0 60 0-16,0-60 0 0,0 45 0 0,0-45 0 15,3 28 0-15,-3-28 0 0,0 0 0 16,0 0 0-16,0 0 0 0,0 0 0 15,3-4 0-15,-3 4 0 0,2-26 0 16,-2 26 0-16,0-47 0 0,0 47 0 0,0-63 0 16,0 63 0-16,7-71 0 0,-7 71 0 15,6-70 0-15,-6 70 0 0,8-66 0 0,-8 66 0 16,6-58 0-16,-6 58 0 0,4-45 0 16,-4 45 0-16,4-32 0 0,-4 32 0 15,0-17 0-15,0 17 0 0,0 0 0 0,0 0 0 16,-6 8 0-16,6-8 0 0,-7 28 0 15,7-28 0-15,-10 43 0 0,10-43 0 16,-10 50 0-16,10-50 0 0,-3 53 0 16,3-53 0-16,3 48 0 0,-3-48 0 0,9 40 0 15,-9-40 0-15,16 31 0 0,-16-31 0 16,30 18 0-16,-30-18 0 0,47 4 0 0,-47-4 0 16,54-14 0-16,-54 14 0 0,58-31 0 15,-58 31 0-15,58-42 0 0,-58 42 0 16,57-52 0-16,-57 52 0 0,51-57 0 0,-51 57 0 15,43-52 0-15,-43 52 0 0,30-50 0 16,-30 50 0-16,19-45 0 0,-19 45 0 16,9-33 0-16,-9 33 0 0,4-27 0 0,-4 27 0 15,0-12 0-15,0 12 0 0,0 0 0 16,0 0 0-16,-1 12 0 0,1-12 0 16,-1 39 0-16,1-39 0 0,-3 58 0 0,3-58 0 15,-3 78 0-15,3-78 0 0,-4 94 0 16,4-94 0-16,-5 98 0 0,5-98 0 0,-4 78 0 15,4-78 0-15,-5 51 0 0</inkml:trace>
  <inkml:trace contextRef="#ctx0" brushRef="#br0" timeOffset="14781.49">26364 3127 2048 0,'0'0'0'16,"101"-10"0"-16,-101 10 0 0,154-16 0 16,-154 16 0-16,176-21 0 0,-176 21 0 0,182-21 0 15,-182 21 0-15,187-20 0 0,-187 20 0 16,191-19 0-16,-191 19 0 0,198-20 0 15,-198 20 0-15,209-22 0 0,-209 22 0 0,219-19 0 16,-219 19 0-16,223-17 0 0,-223 17 0 16,229-19 0-16,-229 19 0 0,236-21 0 15,-236 21 0-15,240-17 0 0,-240 17 0 0,244-16 0 16,-244 16 0-16,249-13 0 0,-249 13 0 16,250-12 0-16,-250 12 0 0,242-6 0 0,-242 6 0 15,225-3 0-15,-225 3 0 0,195-3 0 16,-195 3 0-16,159-3 0 0,-159 3 0 15,113-4 0-15,-113 4 0 0,65-13 0 0,-65 13 0 16,19-23 0-16,-19 23 0 0,-1-23 0 16</inkml:trace>
  <inkml:trace contextRef="#ctx0" brushRef="#br0" timeOffset="15515.53">26164 3357 2048 0,'0'0'0'0,"0"0"0"0,0 0 0 16,0 0 0-16,0 0 0 0,15 30 0 16,-15-30 0-16,23 56 0 0,-23-56 0 15,26 69 0-15,-26-69 0 0,29 80 0 0,-29-80 0 16,32 93 0-16,-32-93 0 0,41 110 0 15,-41-110 0-15,37 120 0 0,-37-120 0 16,25 135 0-16,-25-135 0 0,12 146 0 0,-12-146 0 16,23 158 0-16,-23-158 0 0,10 171 0 15,-10-171 0-15,-5 188 0 0,5-188 0 0,6 198 0 16,-6-198 0-16,0 205 0 0,0-205 0 16,-7 216 0-16,7-216 0 0,-18 235 0 15,18-235 0-15,-7 242 0 0,7-242 0 16,-6 258 0-16,6-258 0 0,-18 278 0 0,18-278 0 15,-6 291 0-15,6-291 0 0,-14 296 0 16,14-296 0-16,3 295 0 0,-3-295 0 0,2 290 0 16,-2-290 0-16,9 293 0 0,-9-293 0 15,4 290 0-15,-4-290 0 0,2 291 0 16,-2-291 0-16,13 287 0 0,-13-287 0 0,19 293 0 16,-19-293 0-16,27 299 0 0,-27-299 0 15,-12 304 0-15,12-304 0 0,-4 301 0 0,4-301 0 16,-1 304 0-16,1-304 0 15,8 303 0-15,-8-303 0 0,20 304 0 0,-20-304 0 16,20 311 0-16,-20-311 0 0,27 315 0 16,-27-315 0-16,14 327 0 0,-14-327 0 0,-11 324 0 15,11-324 0-15,12 326 0 0,-12-326 0 16,28 328 0-16,-28-328 0 0,31 332 0 0,-31-332 0 16,18 322 0-16,-18-322 0 0,4 312 0 15,-4-312 0-15,12 317 0 0,-12-317 0 16,9 305 0-16,-9-305 0 0,7 300 0 15,-7-300 0-15,4 301 0 0,-4-301 0 0,1 235 0 16</inkml:trace>
  <inkml:trace contextRef="#ctx0" brushRef="#br0" timeOffset="16983.59">30972 2736 2048 0,'0'0'0'16,"0"0"0"-16,0 0 0 0,0 0 0 0,0 0 0 16,0 0 0-16,0 0 0 0,0 0 0 15,0 0 0-15,0 0 0 0,0 0 0 16,0 0 0-16,0 0 0 0,6 30 0 0,-6-30 0 15,5 52 0-15,-5-52 0 16,2 63 0-16,-2-63 0 0,0 72 0 0,0-72 0 16,-8 82 0-16,8-82 0 0,-15 93 0 0,15-93 0 15,-17 99 0-15,17-99 0 0,-19 108 0 16,19-108 0-16,-17 120 0 0,17-120 0 16,-14 132 0-16,14-132 0 0,-15 143 0 0,15-143 0 15,-9 148 0-15,9-148 0 0,-2 161 0 16,2-161 0-16,-15 179 0 0,15-179 0 15,-16 195 0-15,16-195 0 0,2 200 0 0,-2-200 0 16,31 204 0-16,-31-204 0 0,37 229 0 16,-37-229 0-16,2 248 0 0,-2-248 0 0,0 269 0 15,0-269 0-15,24 289 0 0,-24-289 0 16,44 289 0-16,-44-289 0 0,14 300 0 16,-14-300 0-16,21 308 0 0,-21-308 0 15,28 304 0-15,-28-304 0 0,20 318 0 0,-20-318 0 16,14 329 0-16,-14-329 0 0,18 343 0 15,-18-343 0-15,23 354 0 0,-23-354 0 0,19 360 0 16,-19-360 0-16,12 368 0 0,-12-368 0 16,16 370 0-16,-16-370 0 0,23 381 0 15,-23-381 0-15,26 391 0 0,-26-391 0 16,11 400 0-16,-11-400 0 0,-11 396 0 0,11-396 0 16,-24 394 0-16,24-394 0 0,-16 386 0 15,16-386 0-15,-6 380 0 0,6-380 0 0,-18 367 0 16,18-367 0-16,-15 354 0 0,15-354 0 15,-14 346 0-15,14-346 0 0,-6 340 0 16,6-340 0-16,-10 327 0 0,10-327 0 0,-11 311 0 16,11-311 0-16,-14 294 0 0,14-294 0 15,-12 272 0-15,12-272 0 0,-15 249 0 16,15-249 0-16,-10 222 0 0,10-222 0 0,-7 196 0 16,7-196 0-16,-4 172 0 0,4-172 0 15,-7 146 0-15,7-146 0 0,-9 125 0 0,9-125 0 16,-13 100 0-16,13-100 0 0,-19 76 0 15,19-76 0-15,-25 59 0 0,25-59 0 16,-34 44 0-16,34-44 0 0,-45 28 0 0,45-28 0 16,-60 12 0-16,60-12 0 0,-72-1 0 15,72 1 0-15,-83-18 0 0,83 18 0 16,-95-31 0-16,95 31 0 0,-112-43 0 16,112 43 0-16,-123-52 0 0,123 52 0 0,-135-60 0 15,135 60 0-15,-152-70 0 0,152 70 0 16,-170-78 0-16,170 78 0 0,-184-82 0 0,184 82 0 15,-195-80 0-15,195 80 0 0,-206-75 0 16,206 75 0-16,-217-75 0 0,217 75 0 0,-232-68 0 16,232 68 0-16,-251-71 0 0,251 71 0 15,-270-71 0-15,270 71 0 0,-294-66 0 16,294 66 0-16,-318-55 0 0,318 55 0 0,-334-44 0 16,334 44 0-16,-332-39 0 0,332 39 0 15,-259-27 0-15</inkml:trace>
  <inkml:trace contextRef="#ctx0" brushRef="#br0" timeOffset="21154.46">25936 4889 2048 0,'0'0'0'16,"0"0"0"-16,0 0 0 0,23-7 0 16,-23 7 0-16,35-9 0 0,-35 9 0 0,46-10 0 15,-46 10 0-15,52-9 0 0,-52 9 0 16,63-8 0-16,-63 8 0 0,77-10 0 16,-77 10 0-16,89-10 0 0,-89 10 0 0,103-13 0 15,-103 13 0-15,120-13 0 0,-120 13 0 16,133-15 0-16,-133 15 0 0,146-18 0 15,-146 18 0-15,158-20 0 0,-158 20 0 0,170-19 0 16,-170 19 0-16,175-17 0 0,-175 17 0 16,188-16 0-16,-188 16 0 0,195-20 0 15,-195 20 0-15,191-20 0 0,-191 20 0 0,193-23 0 16,-193 23 0-16,190-22 0 0,-190 22 0 16,188-22 0-16,-188 22 0 0,182-17 0 0,-182 17 0 15,181-18 0-15,-181 18 0 0,174-22 0 16,-174 22 0-16,168-20 0 0,-168 20 0 15,163-21 0-15,-163 21 0 0,154-20 0 0,-154 20 0 16,146-18 0-16,-146 18 0 0,137-12 0 16,-137 12 0-16,126-13 0 0,-126 13 0 15,120-13 0-15,-120 13 0 0,111-11 0 0,-111 11 0 16,102-10 0-16,-102 10 0 0,89-10 0 16,-89 10 0-16,78-7 0 0,-78 7 0 15,71-9 0-15,-71 9 0 0,63-10 0 0,-63 10 0 16,52-9 0-16,-52 9 0 0,43-4 0 15,-43 4 0-15,37-2 0 0,-37 2 0 0,31 0 0 16,-31 0 0-16,29 2 0 0,-29-2 0 16,26 2 0-16,-26-2 0 0,24 6 0 15,-24-6 0-15,22 3 0 0,-22-3 0 0,20 5 0 16,-20-5 0-16,20 4 0 0,-20-4 0 16,20 6 0-16,-20-6 0 0,18 11 0 15,-18-11 0-15,17 18 0 0,-17-18 0 0,18 25 0 16,-18-25 0-16,16 33 0 15,-16-33 0-15,13 41 0 0,-13-41 0 0,14 46 0 16,-14-46 0-16,15 50 0 0,-15-50 0 16,12 52 0-16,-12-52 0 0,12 57 0 0,-12-57 0 15,11 60 0-15,-11-60 0 0,9 65 0 16,-9-65 0-16,10 74 0 0,-10-74 0 0,13 78 0 16,-13-78 0-16,15 81 0 0,-15-81 0 15,17 82 0-15,-17-82 0 0,15 80 0 16,-15-80 0-16,11 75 0 0,-11-75 0 0,2 66 0 15,-2-66 0-15,-6 55 0 0,6-55 0 16,-16 38 0-16,16-38 0 0,-15 24 0 16</inkml:trace>
  <inkml:trace contextRef="#ctx0" brushRef="#br0" timeOffset="22171.74">25760 5152 2048 0,'0'0'0'0,"5"25"0"0,-5-25 0 16,6 37 0-16,-6-37 0 0,6 40 0 0,-6-40 0 15,4 46 0-15,-4-46 0 0,6 51 0 16,-6-51 0-16,7 50 0 0,-7-50 0 0,4 54 0 15,-4-54 0-15,6 57 0 0,-6-57 0 16,10 59 0-16,-10-59 0 0,12 56 0 16,-12-56 0-16,9 54 0 0,-9-54 0 0,8 58 0 15,-8-58 0-15,6 56 0 0,-6-56 0 16,13 53 0-16,-13-53 0 0,14 55 0 16,-14-55 0-16,18 52 0 0,-18-52 0 0,20 47 0 15,-20-47 0-15,25 44 0 0,-25-44 0 16,30 40 0-16,-30-40 0 0,36 31 0 0,-36-31 0 15,47 26 0-15,-47-26 0 0,53 20 0 16,-53-20 0-16,56 12 0 0,-56-12 0 16,62 10 0-16,-62-10 0 0,69 6 0 15,-69-6 0-15,74 0 0 0,-74 0 0 0,80-6 0 16,-80 6 0-16,89-8 0 0,-89 8 0 16,97-12 0-16,-97 12 0 0,104-13 0 15,-104 13 0-15,112-16 0 0,-112 16 0 0,116-18 0 16,-116 18 0-16,118-22 0 0,-118 22 0 15,122-23 0-15,-122 23 0 0,127-23 0 0,-127 23 0 16,131-25 0-16,-131 25 0 0,135-22 0 16,-135 22 0-16,138-24 0 0,-138 24 0 0,139-23 0 15,-139 23 0-15,142-21 0 0,-142 21 0 16,145-19 0-16,-145 19 0 0,148-18 0 16,-148 18 0-16,149-17 0 0,-149 17 0 15,145-17 0-15,-145 17 0 0,141-15 0 0,-141 15 0 16,139-13 0-16,-139 13 0 0,139-14 0 15,-139 14 0-15,139-13 0 0,-139 13 0 0,144-10 0 16,-144 10 0-16,145-8 0 0,-145 8 0 16,145-8 0-16,-145 8 0 0,148-10 0 15,-148 10 0-15,148-11 0 0,-148 11 0 16,146-9 0-16,-146 9 0 0,144-10 0 0,-144 10 0 16,138-8 0-16,-138 8 0 0,135-7 0 15,-135 7 0-15,126-7 0 0,-126 7 0 0,118-8 0 16,-118 8 0-16,112-10 0 0,-112 10 0 15,101-11 0-15,-101 11 0 0,89-16 0 16,-89 16 0-16,67-31 0 0,-67 31 0 0,45-67 0 16,-45 67 0-16,29-66 0 0</inkml:trace>
  <inkml:trace contextRef="#ctx0" brushRef="#br0" timeOffset="23323.66">22697 6079 2048 0,'0'0'0'15,"11"38"0"-15,-11-38 0 0,18 61 0 0,-18-61 0 16,21 72 0-16,-21-72 0 0,25 75 0 16,-25-75 0-16,28 78 0 0,-28-78 0 0,29 76 0 15,-29-76 0-15,28 79 0 0,-28-79 0 16,29 79 0-16,-29-79 0 0,24 75 0 15,-24-75 0-15,21 69 0 0,-21-69 0 0,15 61 0 16,-15-61 0-16,11 50 0 0,-11-50 0 16,9 39 0-16,-9-39 0 0,3 28 0 15,-3-28 0-15,-3 15 0 0,3-15 0 0,-4 8 0 16,4-8 0-16,-5 6 0 0</inkml:trace>
  <inkml:trace contextRef="#ctx0" brushRef="#br0" timeOffset="23723.59">22520 6223 2048 0,'0'0'0'16,"19"-47"0"-16,-19 47 0 0,30-66 0 15,-30 66 0-15,40-66 0 0,-40 66 0 16,52-55 0-16,-52 55 0 0,60-40 0 16,-60 40 0-16,65-24 0 0,-65 24 0 0,68-10 0 15,-68 10 0-15,65 1 0 0,-65-1 0 16,59 12 0-16,-59-12 0 0,51 26 0 0,-51-26 0 16,36 39 0-16,-36-39 0 0,21 46 0 15,-21-46 0-15,6 48 0 0,-6-48 0 0,-14 45 0 16,14-45 0-16,-29 43 0 0,29-43 0 15,-42 39 0-15,42-39 0 0,-50 32 0 16,50-32 0-16,-51 31 0 0,51-31 0 16,-51 25 0-16,51-25 0 0,-45 19 0 0,45-19 0 15,-39 15 0-15,39-15 0 0,-28 4 0 16,28-4 0-16,-16-6 0 0,16 6 0 0,-6-10 0 16,6 10 0-16,-3-8 0 0</inkml:trace>
  <inkml:trace contextRef="#ctx0" brushRef="#br0" timeOffset="24140.47">23268 5816 2048 0,'0'0'0'0,"0"0"0"0,0 0 0 16,-19 35 0-16,19-35 0 0,-31 57 0 15,31-57 0-15,-31 66 0 0,31-66 0 0,-25 64 0 16,25-64 0-16,-16 55 0 0,16-55 0 16,-4 46 0-16,4-46 0 0,4 33 0 0,-4-33 0 15,13 25 0-15,-13-25 0 0,18 16 0 16,-18-16 0-16,23 10 0 0,-23-10 0 16,25 1 0-16,-25-1 0 0,20-8 0 0,-20 8 0 15,18-14 0-15,-18 14 0 0,21-23 0 16,-21 23 0-16,22-29 0 0,-22 29 0 15,17-37 0-15,-17 37 0 0,18-35 0 0,-18 35 0 16,15-28 0-16,-15 28 0 0,14-22 0 16,-14 22 0-16,8-13 0 0,-8 13 0 15,0 0 0-15,0 0 0 0,8-4 0 16,-8 4 0-16,11 1 0 0,-11-1 0 0,11 9 0 16,-11-9 0-16,9 17 0 0,-9-17 0 15,12 19 0-15,-12-19 0 0,14 14 0 0,-14-14 0 16,16 9 0-16,-16-9 0 0,19-1 0 15,-19 1 0-15,17-5 0 0,-17 5 0 16,12-4 0-16</inkml:trace>
  <inkml:trace contextRef="#ctx0" brushRef="#br0" timeOffset="24757.83">23469 5449 2048 0,'0'0'0'0,"0"0"0"16,0 0 0-16,9 44 0 0,-9-44 0 15,12 69 0-15,-12-69 0 0,11 81 0 0,-11-81 0 16,15 85 0-16,-15-85 0 0,9 78 0 16,-9-78 0-16,15 73 0 0,-15-73 0 15,19 59 0-15,-19-59 0 0,25 46 0 0,-25-46 0 16,28 36 0-16,-28-36 0 0,30 20 0 15,-30-20 0-15,25 11 0 0,-25-11 0 16,35-2 0-16,-35 2 0 0,40-16 0 0,-40 16 0 16,41-27 0-16,-41 27 0 0,37-39 0 15,-37 39 0-15,35-45 0 0,-35 45 0 16,24-51 0-16,-24 51 0 0,15-49 0 0,-15 49 0 16,5-40 0-16,-5 40 0 0,-4-29 0 15,4 29 0-15,-14-21 0 0,14 21 0 16,-19-6 0-16,19 6 0 0,-24 6 0 0,24-6 0 15,-26 18 0-15,26-18 0 0,-25 33 0 16,25-33 0-16,-22 45 0 0,22-45 0 16,-20 50 0-16,20-50 0 0,-15 49 0 0,15-49 0 15,-11 44 0-15,11-44 0 0,0 40 0 16,0-40 0-16,6 30 0 0,-6-30 0 16,19 19 0-16,-19-19 0 0,28 7 0 0,-28-7 0 15,40-8 0-15,-40 8 0 0,45-19 0 16,-45 19 0-16,41-28 0 0,-41 28 0 0,38-38 0 15,-38 38 0-15,34-42 0 0,-34 42 0 16,28-45 0-16,-28 45 0 0,20-41 0 16,-20 41 0-16,13-29 0 0,-13 29 0 0,13-14 0 15,-13 14 0-15,12 3 0 0,-12-3 0 16,11 13 0-16,-11-13 0 0,10 21 0 16,-10-21 0-16,9 26 0 0,-9-26 0 0,12 27 0 15,-12-27 0-15,16 25 0 0,-16-25 0 16,19 17 0-16,-19-17 0 0,15 8 0 15,-15-8 0-15,11 2 0 0</inkml:trace>
  <inkml:trace contextRef="#ctx0" brushRef="#br0" timeOffset="25775.1">24300 5407 2048 0,'0'0'0'0,"9"45"0"16,-9-45 0-16,16 74 0 0,-16-74 0 0,11 77 0 16,-11-77 0-16,8 78 0 0,-8-78 0 0,9 75 0 15,-9-75 0-15,4 66 0 0,-4-66 0 16,2 57 0-16,-2-57 0 0,-1 43 0 15,1-43 0-15,0 32 0 0,0-32 0 0,-1 19 0 16,1-19 0-16,-1 11 0 0,1-11 0 16,0 0 0-16,0 0 0 0,-3-5 0 15,3 5 0-15,-1-21 0 0,1 21 0 16,3-36 0-16,-3 36 0 0,8-47 0 0,-8 47 0 16,18-46 0-16,-18 46 0 0,23-41 0 15,-23 41 0-15,31-32 0 0,-31 32 0 0,32-21 0 16,-32 21 0-16,37-15 0 0,-37 15 0 15,36-4 0-15,-36 4 0 0,36 7 0 16,-36-7 0-16,31 14 0 0,-31-14 0 0,26 26 0 16,-26-26 0-16,14 37 0 0,-14-37 0 15,2 41 0-15,-2-41 0 0,-4 43 0 16,4-43 0-16,-9 40 0 0,9-40 0 0,-11 32 0 16,11-32 0-16,-14 25 0 0,14-25 0 15,-7 11 0-15,7-11 0 0,-4-4 0 16,4 4 0-16,-3-15 0 0,3 15 0 0,1-27 0 15,-1 27 0-15,5-38 0 0,-5 38 0 16,8-47 0-16,-8 47 0 0,15-50 0 0,-15 50 0 16,16-44 0-16,-16 44 0 0,20-34 0 15,-20 34 0-15,24-18 0 0,-24 18 0 16,24-5 0-16,-24 5 0 0,22 9 0 16,-22-9 0-16,18 25 0 0,-18-25 0 0,15 28 0 15,-15-28 0-15,6 30 0 0,-6-30 0 16,2 27 0-16,-2-27 0 0,2 20 0 0,-2-20 0 15,3 15 0-15,-3-15 0 0,0 0 0 16,0 0 0-16,0 0 0 0,0 0 0 16,-4-12 0-16,4 12 0 0,-4-29 0 0,4 29 0 15,-3-35 0-15,3 35 0 0,2-44 0 16,-2 44 0-16,9-50 0 0,-9 50 0 0,16-46 0 16,-16 46 0-16,24-35 0 15,-24 35 0-15,28-23 0 0,-28 23 0 0,28-8 0 16,-28 8 0-16,26 3 0 0,-26-3 0 15,25 7 0-15,-25-7 0 0,30 3 0 0,-30-3 0 16,39-3 0-16,-39 3 0 0,43-10 0 16,-43 10 0-16,44-15 0 0,-44 15 0 0,39-21 0 15,-39 21 0-15,30-23 0 0,-30 23 0 16,20-20 0-16,-20 20 0 0,10-14 0 16,-10 14 0-16,-5-6 0 0,5 6 0 0,-16 12 0 15,16-12 0-15,-34 33 0 0,34-33 0 16,-45 46 0-16,45-46 0 0,-46 51 0 15,46-51 0-15,-38 48 0 0,38-48 0 0,-27 41 0 16,27-41 0-16,-10 32 0 0,10-32 0 16,10 24 0-16,-10-24 0 0,28 19 0 0,-28-19 0 15,38 10 0-15,-38-10 0 0,50 3 0 16,-50-3 0-16,59-3 0 0,-59 3 0 16,67-5 0-16,-67 5 0 0,68 0 0 15,-68 0 0-15,67 7 0 0,-67-7 0 0,57 13 0 16,-57-13 0-16,40 15 0 0,-40-15 0 15,27 13 0-15,-27-13 0 0,16 11 0 0,-16-11 0 16,8 7 0-16</inkml:trace>
  <inkml:trace contextRef="#ctx0" brushRef="#br0" timeOffset="37169.65">6584 6931 2048 0,'0'0'0'0,"9"37"0"16,-9-37 0-16,17 60 0 0,-17-60 0 16,17 72 0-16,-17-72 0 0,14 81 0 0,-14-81 0 15,11 82 0-15,-11-82 0 0,8 83 0 16,-8-83 0-16,7 87 0 0,-7-87 0 16,12 92 0-16,-12-92 0 0,14 92 0 0,-14-92 0 15,18 91 0-15,-18-91 0 0,15 84 0 16,-15-84 0-16,15 77 0 0,-15-77 0 15,14 70 0-15,-14-70 0 0,13 60 0 0,-13-60 0 16,14 51 0-16,-14-51 0 0,16 41 0 16,-16-41 0-16,13 27 0 0,-13-27 0 15,10 18 0-15</inkml:trace>
  <inkml:trace contextRef="#ctx0" brushRef="#br0" timeOffset="37654.36">6517 7134 2048 0,'0'0'0'0,"-11"-50"0"0,11 50 0 15,-10-69 0-15,10 69 0 0,-4-64 0 0,4 64 0 16,4-52 0-16,-4 52 0 0,16-42 0 16,-16 42 0-16,27-31 0 0,-27 31 0 15,37-27 0-15,-37 27 0 0,46-20 0 0,-46 20 0 16,53-14 0-16,-53 14 0 0,60-6 0 16,-60 6 0-16,63 0 0 0,-63 0 0 15,62 4 0-15,-62-4 0 0,58 11 0 0,-58-11 0 16,53 18 0-16,-53-18 0 0,45 23 0 15,-45-23 0-15,29 32 0 0,-29-32 0 0,15 35 0 16,-15-35 0-16,3 35 0 0,-3-35 0 16,-6 37 0-16,6-37 0 0,-17 34 0 15,17-34 0-15,-23 31 0 0,23-31 0 16,-32 29 0-16,32-29 0 0,-34 23 0 0,34-23 0 16,-41 21 0-16,41-21 0 0,-38 16 0 15,38-16 0-15,-38 16 0 0,38-16 0 0,-30 9 0 16,30-9 0-16,-22 4 0 0,22-4 0 15,-9-4 0-15,9 4 0 0,0-8 0 16,0 8 0-16,3-5 0 0</inkml:trace>
  <inkml:trace contextRef="#ctx0" brushRef="#br0" timeOffset="38224.83">7464 6913 2048 0,'0'0'0'0,"9"-19"0"15,-9 19 0-15,8-28 0 0,-8 28 0 0,0-27 0 16,0 27 0-16,-8-20 0 0,8 20 0 16,-19-15 0-16,19 15 0 0,-28-4 0 15,28 4 0-15,-36 6 0 0,36-6 0 0,-39 13 0 16,39-13 0-16,-42 22 0 0,42-22 0 15,-35 28 0-15,35-28 0 0,-30 34 0 16,30-34 0-16,-24 35 0 0,24-35 0 16,-17 34 0-16,17-34 0 0,-8 34 0 0,8-34 0 15,2 30 0-15,-2-30 0 0,8 27 0 16,-8-27 0-16,19 21 0 0,-19-21 0 0,24 15 0 16,-24-15 0-16,31 9 0 0,-31-9 0 15,30 3 0-15,-30-3 0 0,31-4 0 16,-31 4 0-16,28-12 0 0,-28 12 0 0,27-20 0 15,-27 20 0-15,24-26 0 0,-24 26 0 16,21-29 0-16,-21 29 0 0,20-29 0 16,-20 29 0-16,17-29 0 0,-17 29 0 0,15-26 0 15,-15 26 0-15,13-23 0 0,-13 23 0 16,8-17 0-16,-8 17 0 0,5-10 0 16,-5 10 0-16,0 0 0 0,0 0 0 0,0 0 0 15,0 0 0-15,5 3 0 0,-5-3 0 16,6 14 0-16,-6-14 0 0,10 20 0 15,-10-20 0-15,13 27 0 0,-13-27 0 0,18 29 0 16,-18-29 0-16,14 31 0 0,-14-31 0 16,17 28 0-16,-17-28 0 0,20 26 0 15,-20-26 0-15,23 21 0 0,-23-21 0 0,24 14 0 16,-24-14 0-16,25 6 0 0,-25-6 0 16,26-6 0-16,-26 6 0 0,18-10 0 0,-18 10 0 15,14-8 0-15</inkml:trace>
  <inkml:trace contextRef="#ctx0" brushRef="#br0" timeOffset="39056.62">7700 6504 2048 0,'0'0'0'0,"3"37"0"0,-3-37 0 16,4 52 0-16,-4-52 0 0,2 60 0 0,-2-60 0 15,3 59 0-15,-3-59 0 0,7 59 0 16,-7-59 0-16,8 57 0 0,-8-57 0 16,9 54 0-16,-9-54 0 0,16 50 0 15,-16-50 0-15,22 42 0 0,-22-42 0 0,27 37 0 16,-27-37 0-16,31 29 0 0,-31-29 0 15,36 26 0-15,-36-26 0 0,41 18 0 0,-41-18 0 16,43 9 0-16,-43-9 0 0,48 2 0 16,-48-2 0-16,45-6 0 0,-45 6 0 15,46-11 0-15,-46 11 0 0,43-13 0 0,-43 13 0 16,38-16 0-16,-38 16 0 0,34-22 0 16,-34 22 0-16,30-27 0 0,-30 27 0 15,24-26 0-15,-24 26 0 0,19-28 0 0,-19 28 0 16,14-28 0-16,-14 28 0 0,9-25 0 15,-9 25 0-15,3-27 0 0,-3 27 0 16,-3-25 0-16,3 25 0 0,-11-22 0 0,11 22 0 16,-16-16 0-16,16 16 0 0,-23-10 0 15,23 10 0-15,-29 0 0 0,29 0 0 16,-31 7 0-16,31-7 0 0,-34 14 0 0,34-14 0 16,-34 25 0-16,34-25 0 0,-31 28 0 15,31-28 0-15,-24 31 0 0,24-31 0 0,-20 34 0 16,20-34 0-16,-13 30 0 0,13-30 0 15,-6 28 0-15,6-28 0 0,0 25 0 16,0-25 0-16,8 21 0 0,-8-21 0 0,13 17 0 16,-13-17 0-16,21 10 0 0,-21-10 0 15,25 7 0-15,-25-7 0 0,30 1 0 16,-30-1 0-16,29-4 0 0,-29 4 0 0,31-10 0 16,-31 10 0-16,30-17 0 0,-30 17 0 15,28-19 0-15,-28 19 0 0,26-20 0 16,-26 20 0-16,20-22 0 0,-20 22 0 0,16-22 0 15,-16 22 0-15,12-18 0 0,-12 18 0 16,6-16 0-16,-6 16 0 0,4-11 0 16,-4 11 0-16,0 0 0 0,0 0 0 0,0 0 0 15,0 0 0-15,0 0 0 0,0 0 0 16,0 0 0-16,0 0 0 0,7 3 0 0,-7-3 0 16,10 13 0-16,-10-13 0 0,10 19 0 15,-10-19 0-15,14 21 0 0,-14-21 0 16,17 18 0-16,-17-18 0 0,25 22 0 15,-25-22 0-15,27 19 0 0,-27-19 0 0,31 15 0 16,-31-15 0-16,33 10 0 0,-33-10 0 16,30 2 0-16,-30-2 0 0,29-1 0 0,-29 1 0 15,22-4 0-15</inkml:trace>
  <inkml:trace contextRef="#ctx0" brushRef="#br0" timeOffset="39872.43">8640 6471 2048 0,'0'0'0'0,"8"22"0"16,-8-22 0-16,12 42 0 0,-12-42 0 0,12 52 0 15,-12-52 0-15,9 57 0 0,-9-57 0 16,5 56 0-16,-5-56 0 0,2 54 0 16,-2-54 0-16,-3 52 0 0,3-52 0 0,-3 47 0 15,3-47 0-15,-3 42 0 0,3-42 0 16,-1 38 0-16,1-38 0 0,1 32 0 0,-1-32 0 15,2 24 0-15,-2-24 0 0,1 18 0 16,-1-18 0-16,0 11 0 0,0-11 0 16,0 0 0-16,0 0 0 0,0 0 0 0,0 0 0 15,2-1 0-15,-2 1 0 0,1-13 0 16,-1 13 0-16,-2-18 0 0,2 18 0 16,-1-25 0-16,1 25 0 0,0-29 0 0,0 29 0 15,0-29 0-15,0 29 0 0,2-30 0 16,-2 30 0-16,6-25 0 0,-6 25 0 15,8-24 0-15,-8 24 0 0,12-22 0 0,-12 22 0 16,15-21 0-16,-15 21 0 0,25-17 0 16,-25 17 0-16,25-11 0 0,-25 11 0 0,34-6 0 15,-34 6 0-15,38 0 0 0,-38 0 0 16,43 7 0-16,-43-7 0 0,40 14 0 16,-40-14 0-16,41 18 0 0,-41-18 0 0,35 23 0 15,-35-23 0-15,30 27 0 0,-30-27 0 16,22 29 0-16,-22-29 0 0,16 29 0 15,-16-29 0-15,4 31 0 0,-4-31 0 16,-3 27 0-16,3-27 0 0,-8 23 0 0,8-23 0 16,-13 21 0-16,13-21 0 0,-20 17 0 15,20-17 0-15,-29 12 0 0,29-12 0 0,-34 9 0 16,34-9 0-16,-41 4 0 0,41-4 0 16,-38-2 0-16,38 2 0 0,-32-4 0 15,32 4 0-15,-22-11 0 0,22 11 0 0,-7-12 0 16,7 12 0-16,-1-10 0 0</inkml:trace>
  <inkml:trace contextRef="#ctx0" brushRef="#br0" timeOffset="40774.01">9320 6819 2048 0,'0'0'0'0,"0"0"0"16,0 0 0-16,2 29 0 0,-2-29 0 0,2 40 0 15,-2-40 0-15,-3 41 0 0,3-41 0 16,-4 38 0-16,4-38 0 0,-7 29 0 0,7-29 0 16,-4 19 0-16,4-19 0 0,-5 13 0 15,5-13 0-15,0 0 0 0,0 0 0 16,0 0 0-16,0 0 0 0,-4-3 0 0,4 3 0 15,-5-14 0-15,5 14 0 0,-6-23 0 16,6 23 0-16,-4-29 0 0,4 29 0 0,-2-34 0 16,2 34 0-16,1-35 0 0,-1 35 0 15,2-30 0-15,-2 30 0 0,6-26 0 16,-6 26 0-16,5-20 0 0,-5 20 0 16,8-19 0-16,-8 19 0 0,11-15 0 0,-11 15 0 15,15-11 0-15,-15 11 0 0,21-6 0 16,-21 6 0-16,27 0 0 0,-27 0 0 0,32 8 0 15,-32-8 0-15,39 13 0 0,-39-13 0 16,44 12 0-16,-44-12 0 0,49 12 0 16,-49-12 0-16,49 12 0 0,-49-12 0 15,49 16 0-15,-49-16 0 0,51 16 0 0,-51-16 0 16,50 13 0-16,-50-13 0 0,47 10 0 16,-47-10 0-16,43 8 0 0,-43-8 0 0,38 4 0 15,-38-4 0-15,29-2 0 0,-29 2 0 16,19-13 0-16,-19 13 0 0,10-18 0 0,-10 18 0 15,2-22 0-15,-2 22 0 0,-6-22 0 16,6 22 0-16,-15-20 0 0,15 20 0 16,-24-16 0-16,24 16 0 0,-31-11 0 0,31 11 0 15,-34-7 0-15,34 7 0 0,-38 0 0 16,38 0 0-16,-40 6 0 0,40-6 0 16,-39 12 0-16,39-12 0 0,-37 21 0 0,37-21 0 15,-33 27 0-15,33-27 0 0,-25 32 0 16,25-32 0-16,-19 31 0 0,19-31 0 15,-11 30 0-15,11-30 0 0,-2 31 0 0,2-31 0 16,5 26 0-16,-5-26 0 0,11 24 0 16,-11-24 0-16,17 18 0 0,-17-18 0 0,23 13 0 15,-23-13 0-15,24 5 0 0,-24-5 0 16,27-1 0-16,-27 1 0 0,27-12 0 16,-27 12 0-16,29-18 0 0,-29 18 0 15,24-22 0-15,-24 22 0 0,17-25 0 0,-17 25 0 16,15-22 0-16,-15 22 0 0,12-22 0 15,-12 22 0-15,11-16 0 0,-11 16 0 16,9-9 0-16,-9 9 0 0,8-2 0 0,-8 2 0 16,9 3 0-16,-9-3 0 0,10 9 0 15,-10-9 0-15,15 17 0 0,-15-17 0 0,19 20 0 16,-19-20 0-16,24 22 0 0,-24-22 0 16,29 21 0-16,-29-21 0 0,33 18 0 15,-33-18 0-15,39 13 0 0,-39-13 0 16,39 8 0-16,-39-8 0 0,42 1 0 0,-42-1 0 15,33 0 0-15,-33 0 0 0,23-2 0 16</inkml:trace>
  <inkml:trace contextRef="#ctx0" brushRef="#br0" timeOffset="41074.22">10418 6709 2048 0,'0'0'0'16,"0"0"0"-16,0 0 0 0,27-9 0 0,-27 9 0 16,42-12 0-16,-42 12 0 0,47-13 0 15,-47 13 0-15,43-11 0 0,-43 11 0 0,41-10 0 16,-41 10 0-16,35-10 0 0,-35 10 0 15,30-6 0-15,-30 6 0 0,26-3 0 16,-26 3 0-16,18 1 0 0,-18-1 0 16,13 2 0-16,-13-2 0 0,0 0 0 0,0 0 0 15,0 4 0-15,0-4 0 0,-8 7 0 16,8-7 0-16,-9 7 0 0,9-7 0 0,-7 5 0 16</inkml:trace>
  <inkml:trace contextRef="#ctx0" brushRef="#br0" timeOffset="41273.68">10444 6802 2048 0,'0'0'0'15,"0"0"0"-15,0 0 0 0,0 0 0 0,0 0 0 16,0 0 0-16,0 0 0 0,22 12 0 16,-22-12 0-16,41 13 0 0,-41-13 0 0,55 5 0 15,-55-5 0-15,64 2 0 0,-64-2 0 16,67-3 0-16,-67 3 0 0,68-6 0 15,-68 6 0-15,69-11 0 0,-69 11 0 0,53-11 0 16</inkml:trace>
  <inkml:trace contextRef="#ctx0" brushRef="#br0" timeOffset="44594.81">11292 5950 2048 0,'0'0'0'0,"8"21"0"0,-8-21 0 16,12 38 0-16,-12-38 0 0,12 40 0 0,-12-40 0 16,12 40 0-16,-12-40 0 0,9 37 0 15,-9-37 0-15,7 34 0 0,-7-34 0 16,2 29 0-16,-2-29 0 0,0 27 0 15,0-27 0-15,0 23 0 0,0-23 0 0,-2 25 0 16,2-25 0-16,-5 26 0 0,5-26 0 16,-4 26 0-16,4-26 0 0,-5 21 0 0,5-21 0 15,-2 17 0-15,2-17 0 16,-1 12 0-16,1-12 0 0,0 0 0 0,0 0 0 16,0 0 0-16,0 0 0 0,0 6 0 0</inkml:trace>
  <inkml:trace contextRef="#ctx0" brushRef="#br0" timeOffset="44878.05">11560 5935 2048 0,'0'0'0'0,"16"32"0"0,-16-32 0 16,15 54 0-16,-15-54 0 0,11 63 0 15,-11-63 0-15,-3 68 0 0,3-68 0 0,-14 71 0 16,14-71 0-16,-13 56 0 0</inkml:trace>
  <inkml:trace contextRef="#ctx0" brushRef="#br0" timeOffset="71221.67">12164 6070 2048 0,'0'0'0'0,"0"0"0"16,0 0 0-16,12 32 0 0,-12-32 0 15,16 52 0-15,-16-52 0 0,12 67 0 0,-12-67 0 16,12 74 0-16,-12-74 0 0,9 81 0 15,-9-81 0-15,8 79 0 0,-8-79 0 16,8 77 0-16,-8-77 0 0,12 72 0 0,-12-72 0 16,10 66 0-16,-10-66 0 0,8 55 0 15,-8-55 0-15,7 53 0 0,-7-53 0 0,6 41 0 16,-6-41 0-16,3 31 0 0,-3-31 0 16,2 20 0-16,-2-20 0 0,1 13 0 15,-1-13 0-15,0 0 0 0,0 0 0 0,-3 2 0 16,3-2 0-16,-5-8 0 0,5 8 0 15,-7-20 0-15,7 20 0 0,-7-26 0 16,7 26 0-16,-4-32 0 0,4 32 0 16,-4-37 0-16,4 37 0 0,-3-45 0 0,3 45 0 15,-1-46 0-15,1 46 0 0,2-47 0 16,-2 47 0-16,5-49 0 0,-5 49 0 0,8-46 0 16,-8 46 0-16,13-43 0 0,-13 43 0 15,17-36 0-15,-17 36 0 0,22-29 0 0,-22 29 0 16,24-21 0-16,-24 21 0 0,28-9 0 15,-28 9 0-15,32 3 0 0,-32-3 0 16,33 17 0-16,-33-17 0 0,33 30 0 0,-33-30 0 16,28 40 0-16,-28-40 0 0,28 46 0 15,-28-46 0-15,25 49 0 0,-25-49 0 16,20 49 0-16,-20-49 0 0,20 42 0 0,-20-42 0 16,13 32 0-16,-13-32 0 0,10 21 0 15</inkml:trace>
  <inkml:trace contextRef="#ctx0" brushRef="#br0" timeOffset="72205">12861 6386 2048 0,'0'0'0'16,"-25"11"0"-16,25-11 0 0,-35 28 0 16,35-28 0-16,-35 40 0 0,35-40 0 0,-35 47 0 15,35-47 0-15,-24 49 0 0,24-49 0 16,-14 53 0-16,14-53 0 0,-6 48 0 16,6-48 0-16,4 42 0 0,-4-42 0 0,15 35 0 15,-15-35 0-15,18 25 0 0,-18-25 0 16,23 20 0-16,-23-20 0 0,26 12 0 15,-26-12 0-15,27 6 0 0,-27-6 0 0,29 0 0 16,-29 0 0-16,32-12 0 0,-32 12 0 16,32-22 0-16,-32 22 0 0,28-32 0 0,-28 32 0 15,23-43 0-15,-23 43 0 0,16-51 0 16,-16 51 0-16,4-49 0 0,-4 49 0 16,-6-44 0-16,6 44 0 0,-17-34 0 15,17 34 0-15,-19-25 0 0,19 25 0 0,-20-20 0 16,20 20 0-16,-19-20 0 0,19 20 0 15,-13-22 0-15,13 22 0 0,-4-26 0 16,4 26 0-16,0-23 0 0,0 23 0 0,13-38 0 16,-13 38 0-16,20-46 0 0,-20 46 0 15,23-44 0-15,-23 44 0 0,24-40 0 0,-24 40 0 16,25-36 0-16,-25 36 0 0,22-29 0 16,-22 29 0-16,17-20 0 0,-17 20 0 15,13-11 0-15,-13 11 0 0,9-1 0 0,-9 1 0 16,8 10 0-16,-8-10 0 0,7 22 0 15,-7-22 0-15,2 36 0 0,-2-36 0 16,0 47 0-16,0-47 0 0,0 56 0 0,0-56 0 16,0 62 0-16,0-62 0 0,2 63 0 15,-2-63 0-15,3 60 0 0,-3-60 0 0,9 58 0 16,-9-58 0-16,13 57 0 0,-13-57 0 16,17 52 0-16,-17-52 0 0,25 47 0 15,-25-47 0-15,32 41 0 0,-32-41 0 0,35 29 0 16,-35-29 0-16,39 21 0 0,-39-21 0 15,43 10 0-15,-43-10 0 0,46-4 0 16,-46 4 0-16,47-12 0 0,-47 12 0 0,47-23 0 16,-47 23 0-16,44-33 0 0,-44 33 0 15,36-38 0-15,-36 38 0 0,28-41 0 16,-28 41 0-16,18-41 0 0,-18 41 0 0,9-36 0 16,-9 36 0-16,-3-32 0 0,3 32 0 15,-14-24 0-15,14 24 0 0,-23-17 0 16,23 17 0-16,-35-5 0 0,35 5 0 0,-44 11 0 15,44-11 0-15,-50 21 0 0,50-21 0 16,-56 27 0-16,56-27 0 0,-51 30 0 16,51-30 0-16,-38 31 0 0,38-31 0 0,-29 27 0 15,29-27 0-15,-12 24 0 0,12-24 0 16,3 20 0-16,-3-20 0 0,16 13 0 0,-16-13 0 16,33 5 0-16,-33-5 0 0,44-3 0 15,-44 3 0-15,59-10 0 0,-59 10 0 16,66-12 0-16,-66 12 0 0,72-9 0 0,-72 9 0 15,75-1 0-15,-75 1 0 0,77 6 0 16,-77-6 0-16,76 12 0 0,-76-12 0 16,77 19 0-16,-77-19 0 0,81 21 0 0,-81-21 0 15,86 20 0-15,-86-20 0 0,87 15 0 16,-87-15 0-16,68 10 0 0</inkml:trace>
  <inkml:trace contextRef="#ctx0" brushRef="#br0" timeOffset="73839.64">14103 5985 2048 0,'0'0'0'15,"77"-12"0"-15,-77 12 0 0,105-9 0 16,-105 9 0-16,102 0 0 0,-102 0 0 0,91 15 0 16,-91-15 0-16,73 26 0 0,-73-26 0 15,50 38 0-15,-50-38 0 0,30 43 0 0,-30-43 0 16,8 48 0-16,-8-48 0 0,-10 50 0 15,10-50 0-15,-27 50 0 0,27-50 0 16,-35 45 0-16,35-45 0 0,-41 41 0 16,41-41 0-16,-42 37 0 0,42-37 0 0,-42 30 0 15,42-30 0-15,-39 24 0 0,39-24 0 16,-32 18 0-16,32-18 0 0,-23 12 0 0,23-12 0 16,-14 6 0-16,14-6 0 0,0 0 0 15,0 0 0-15,11 5 0 0,-11-5 0 16,34 2 0-16,-34-2 0 0,53 2 0 0,-53-2 0 15,67 6 0-15,-67-6 0 0,77 12 0 16,-77-12 0-16,84 19 0 0,-84-19 0 16,84 25 0-16,-84-25 0 0,81 31 0 0,-81-31 0 15,72 37 0-15,-72-37 0 0,53 41 0 16,-53-41 0-16,35 44 0 0,-35-44 0 16,10 38 0-16,-10-38 0 0,-16 33 0 0,16-33 0 15,-41 28 0-15,41-28 0 0,-61 18 0 16,61-18 0-16,-82 11 0 0,82-11 0 15,-97 7 0-15,97-7 0 0,-105 2 0 0,105-2 0 16,-107-5 0-16,107 5 0 0,-102-5 0 16,102 5 0-16,-97-9 0 0,97 9 0 15,-87-11 0-15,87 11 0 0,-70-18 0 0,70 18 0 16,-48-14 0-16,48 14 0 0,-32-44 0 16,32 44 0-16,-17-47 0 0</inkml:trace>
  <inkml:trace contextRef="#ctx0" brushRef="#br0" timeOffset="74540.77">14993 5935 2048 0,'0'0'0'0,"59"-11"0"0,-59 11 0 0,90-14 0 15,-90 14 0-15,97-14 0 0,-97 14 0 16,94-14 0-16,-94 14 0 0,80-11 0 15,-80 11 0-15,65-12 0 0,-65 12 0 0,46-11 0 16,-46 11 0-16,29-10 0 0,-29 10 0 16,9-10 0-16,-9 10 0 0,-11-7 0 15,11 7 0-15,-32 0 0 0,32 0 0 0,-47 9 0 16,47-9 0-16,-63 17 0 0,63-17 0 16,-72 28 0-16,72-28 0 0,-79 38 0 15,79-38 0-15,-73 37 0 0,73-37 0 0,-67 41 0 16,67-41 0-16,-57 37 0 0,57-37 0 15,-49 36 0-15,49-36 0 0,-39 37 0 16,39-37 0-16,-33 34 0 0,33-34 0 0,-24 30 0 16,24-30 0-16,-18 24 0 0,18-24 0 15,-10 22 0-15,10-22 0 0,3 21 0 16,-3-21 0-16,19 14 0 0,-19-14 0 0,36 10 0 16,-36-10 0-16,57 6 0 0,-57-6 0 15,78 5 0-15,-78-5 0 0,93 6 0 16,-93-6 0-16,107 10 0 0,-107-10 0 0,114 15 0 15,-114-15 0-15,108 23 0 0,-108-23 0 16,104 32 0-16,-104-32 0 0,90 43 0 16,-90-43 0-16,73 49 0 0,-73-49 0 0,50 52 0 15,-50-52 0-15,20 50 0 0,-20-50 0 16,-8 42 0-16,8-42 0 0,-38 30 0 0,38-30 0 16,-66 21 0-16,66-21 0 0,-91 9 0 15,91-9 0-15,-111 1 0 0,111-1 0 16,-122-5 0-16,122 5 0 0,-123-12 0 15,123 12 0-15,-112-17 0 0,112 17 0 0,-92-20 0 16,92 20 0-16,-67-35 0 0,67 35 0 16,-41-32 0-16</inkml:trace>
  <inkml:trace contextRef="#ctx0" brushRef="#br0" timeOffset="75408.45">16495 6147 2048 0,'0'0'0'0,"-61"-1"0"0,61 1 0 16,-93 6 0-16,93-6 0 0,-98 20 0 15,98-20 0-15,-93 34 0 0,93-34 0 0,-80 45 0 16,80-45 0-16,-61 47 0 0,61-47 0 16,-37 47 0-16,37-47 0 0,-16 43 0 0,16-43 0 15,4 39 0-15,-4-39 0 0,24 32 0 16,-24-32 0-16,43 25 0 0,-43-25 0 15,58 16 0-15,-58-16 0 0,66 3 0 16,-66-3 0-16,69-7 0 0,-69 7 0 0,62-18 0 16,-62 18 0-16,53-26 0 0,-53 26 0 15,47-35 0-15,-47 35 0 0,33-41 0 0,-33 41 0 16,23-38 0-16,-23 38 0 0,15-28 0 16,-15 28 0-16,10-19 0 0,-10 19 0 15,0 0 0-15,0 0 0 0,0 0 0 0,0 0 0 16,1 6 0-16,-1-6 0 0,0 23 0 15,0-23 0-15,5 34 0 0,-5-34 0 16,17 37 0-16,-17-37 0 0,29 33 0 0,-29-33 0 16,40 31 0-16,-40-31 0 0,53 24 0 15,-53-24 0-15,66 16 0 0,-66-16 0 16,77 8 0-16,-77-8 0 0,84-6 0 0,-84 6 0 16,86-19 0-16,-86 19 0 0,85-32 0 15,-85 32 0-15,76-41 0 0,-76 41 0 16,65-46 0-16,-65 46 0 0,47-52 0 0,-47 52 0 15,32-60 0-15,-32 60 0 0,13-63 0 16,-13 63 0-16,-11-67 0 0,11 67 0 16,-33-67 0-16,33 67 0 0,-55-65 0 0,55 65 0 15,-80-58 0-15,80 58 0 0,-100-50 0 16,100 50 0-16,-115-41 0 0,115 41 0 16,-125-29 0-16,125 29 0 0,-135-14 0 0,135 14 0 15,-140 3 0-15,140-3 0 0,-140 21 0 16,140-21 0-16,-131 37 0 0,131-37 0 0,-118 55 0 15,118-55 0-15,-98 70 0 0,98-70 0 16,-83 85 0-16,83-85 0 0,-67 95 0 16,67-95 0-16,-49 100 0 0,49-100 0 15,-30 104 0-15,30-104 0 0,-9 101 0 0,9-101 0 16,22 94 0-16,-22-94 0 0,54 84 0 16,-54-84 0-16,97 71 0 0,-97-71 0 15,144 64 0-15,-144-64 0 0,193 55 0 0,-193-55 0 16,226 50 0-16,-226-50 0 0,246 47 0 15,-246-47 0-15,257 41 0 0,-257-41 0 0,248 26 0 16,-248-26 0-16,229 7 0 0,-229-7 0 16,172-1 0-16</inkml:trace>
  <inkml:trace contextRef="#ctx0" brushRef="#br0" timeOffset="75893.16">17342 5738 2048 0,'0'0'0'15,"0"0"0"-15,0 0 0 0,15 44 0 16,-15-44 0-16,22 65 0 0,-22-65 0 0,31 78 0 16,-31-78 0-16,48 75 0 0,-48-75 0 0,60 74 0 15,-60-74 0-15,66 69 0 0,-66-69 0 16,74 67 0-16,-74-67 0 0,77 62 0 16,-77-62 0-16,73 56 0 0,-73-56 0 15,66 46 0-15,-66-46 0 0,57 36 0 0,-57-36 0 16,48 24 0-16,-48-24 0 0,33 15 0 15,-33-15 0-15,21 7 0 0</inkml:trace>
  <inkml:trace contextRef="#ctx0" brushRef="#br0" timeOffset="76327">17997 5994 2048 0,'0'0'0'0,"0"0"0"16,0 0 0-16,0 0 0 0,0 0 0 0,10 39 0 16,-10-39 0-16,13 63 0 0,-13-63 0 15,17 71 0-15,-17-71 0 0,16 68 0 16,-16-68 0-16,15 61 0 0,-15-61 0 0,13 53 0 16,-13-53 0-16,10 40 0 0,-10-40 0 15,6 25 0-15,-6-25 0 0,2 14 0 16,-2-14 0-16,-1-1 0 0,1 1 0 0,-2-17 0 15,2 17 0-15,-4-35 0 0,4 35 0 16,-5-44 0-16,5 44 0 0,-3-52 0 16,3 52 0-16,1-56 0 0,-1 56 0 0,5-59 0 15,-5 59 0-15,12-58 0 0,-12 58 0 16,17-49 0-16,-17 49 0 0,20-41 0 16,-20 41 0-16,26-32 0 0,-26 32 0 0,27-19 0 15,-27 19 0-15,27-10 0 0,-27 10 0 16,31 6 0-16,-31-6 0 0,35 23 0 0,-35-23 0 15,37 40 0-15,-37-40 0 0,44 50 0 16,-44-50 0-16,48 61 0 0,-48-61 0 16,46 68 0-16,-46-68 0 0,46 69 0 15,-46-69 0-15,43 73 0 0,-43-73 0 0,38 64 0 16,-38-64 0-16,27 47 0 0</inkml:trace>
  <inkml:trace contextRef="#ctx0" brushRef="#br0" timeOffset="77194.67">18837 5731 2048 0,'0'0'0'0,"8"34"0"0,-8-34 0 16,14 59 0-16,-14-59 0 0,22 69 0 0,-22-69 0 15,31 73 0-15,-31-73 0 0,36 72 0 16,-36-72 0-16,47 63 0 0,-47-63 0 15,54 62 0-15,-54-62 0 0,55 53 0 0,-55-53 0 16,59 52 0-16,-59-52 0 0,59 44 0 16,-59-44 0-16,56 37 0 0,-56-37 0 15,50 29 0-15,-50-29 0 0,36 21 0 0,-36-21 0 16,24 14 0-16</inkml:trace>
  <inkml:trace contextRef="#ctx0" brushRef="#br0" timeOffset="77527.78">19474 5670 2048 0,'0'0'0'15,"7"47"0"-15,-7-47 0 0,9 71 0 16,-9-71 0-16,9 76 0 0,-9-76 0 0,3 79 0 16,-3-79 0-16,3 81 0 0,-3-81 0 15,0 76 0-15,0-76 0 0,0 70 0 0,0-70 0 16,6 64 0-16,-6-64 0 0,13 62 0 16,-13-62 0-16,24 64 0 0,-24-64 0 15,41 62 0-15,-41-62 0 0,61 56 0 0,-61-56 0 16,79 50 0-16,-79-50 0 0,84 40 0 15,-84-40 0-15,86 25 0 0,-86-25 0 16,68 15 0-16,-68-15 0 0,46 9 0 0</inkml:trace>
  <inkml:trace contextRef="#ctx0" brushRef="#br0" timeOffset="77777.12">19130 6130 2048 0,'0'0'0'15,"69"-12"0"-15,-69 12 0 0,120-19 0 16,-120 19 0-16,148-10 0 0,-148 10 0 0,164-4 0 15,-164 4 0-15,173 0 0 0,-173 0 0 16,172-12 0-16,-172 12 0 0,134-13 0 0</inkml:trace>
  <inkml:trace contextRef="#ctx0" brushRef="#br0" timeOffset="80446.99">20422 5593 2048 0,'2'-20'0'16,"-2"20"0"-16,4-22 0 15,-4 22 0-15,7-5 0 0,-7 5 0 0,3 18 0 16,-3-18 0-16,2 43 0 0,-2-43 0 16,-4 69 0-16,4-69 0 0,-13 94 0 15,13-94 0-15,-19 104 0 0,19-104 0 0,-22 99 0 16,22-99 0-16,-17 74 0 0</inkml:trace>
  <inkml:trace contextRef="#ctx0" brushRef="#br0" timeOffset="81364.53">21203 5458 2048 0,'0'0'0'16,"0"0"0"-16,0 0 0 0,-6 52 0 16,6-52 0-16,-16 88 0 0,16-88 0 15,-29 107 0-15,29-107 0 0,-53 118 0 0,53-118 0 16,-75 131 0-16,75-131 0 0,-105 150 0 16,105-150 0-16,-139 167 0 0,139-167 0 15,-158 171 0-15,158-171 0 0,-129 135 0 0</inkml:trace>
  <inkml:trace contextRef="#ctx0" brushRef="#br0" timeOffset="84317.64">21371 5329 2048 0,'0'0'0'0,"0"0"0"0,0 0 0 0,0 0 0 15,0 0 0-15,15 19 0 0,-15-19 0 16,19 33 0-16,-19-33 0 0,18 44 0 0,-18-44 0 15,8 51 0-15,-8-51 0 0,4 55 0 16,-4-55 0-16,-1 51 0 0,1-51 0 0,-4 48 0 16,4-48 0-16,-7 38 0 0,7-38 0 15,-7 28 0-15,7-28 0 0,-4 19 0 16,4-19 0-16,-2 11 0 0</inkml:trace>
  <inkml:trace contextRef="#ctx0" brushRef="#br0" timeOffset="84617.84">21564 5296 2048 0,'0'0'0'0,"0"0"0"0,0 0 0 15,2 40 0-15,-2-40 0 0,10 63 0 16,-10-63 0-16,12 75 0 0,-12-75 0 0,14 78 0 16,-14-78 0-16,13 79 0 0,-13-79 0 15,6 82 0-15,-6-82 0 0,2 66 0 16</inkml:trace>
  <inkml:trace contextRef="#ctx0" brushRef="#br0" timeOffset="85585.25">21422 5211 2048 0,'0'0'0'0,"-17"34"0"0,17-34 0 16,-27 54 0-16,27-54 0 0,-28 63 0 15,28-63 0-15,-27 73 0 0,27-73 0 0,-23 77 0 16,23-77 0-16,-22 83 0 0,22-83 0 15,-20 91 0-15,20-91 0 0,-17 100 0 16,17-100 0-16,-21 112 0 0,21-112 0 0,-32 123 0 16,32-123 0-16,-34 139 0 0,34-139 0 15,-39 151 0-15,39-151 0 0,-52 168 0 16,52-168 0-16,-63 180 0 0,63-180 0 0,-70 188 0 16,70-188 0-16,-59 149 0 0</inkml:trace>
  <inkml:trace contextRef="#ctx0" brushRef="#br0" timeOffset="87370.48">20322 5288 2048 0,'0'0'0'0,"-21"40"0"16,21-40 0-16,-37 75 0 0,37-75 0 15,-43 106 0-15,43-106 0 0,-52 133 0 0,52-133 0 16,-58 160 0-16,58-160 0 0,-65 186 0 16,65-186 0-16,-60 209 0 0,60-209 0 15,-50 238 0-15,50-238 0 0,-51 262 0 0,51-262 0 16,-52 254 0-16,52-254 0 0,-41 193 0 15</inkml:trace>
  <inkml:trace contextRef="#ctx0" brushRef="#br0" timeOffset="89538.69">22110 4896 2048 0,'0'0'0'0,"-15"-7"0"0,15 7 0 16,-16-11 0-16,16 11 0 0,-14-7 0 16,14 7 0-16,-10 3 0 0,10-3 0 0,-9 15 0 15,9-15 0-15,-5 34 0 0,5-34 0 16,-4 52 0-16,4-52 0 0,-7 63 0 16,7-63 0-16,-3 79 0 0,3-79 0 15,-4 90 0-15,4-90 0 0,-3 97 0 0,3-97 0 16,1 94 0-16,-1-94 0 0,0 76 0 15,0-76 0-15,-6 48 0 0,6-48 0 0,-9 26 0 16,9-26 0-16,-10 13 0 0,10-13 0 16,-6 6 0-16</inkml:trace>
  <inkml:trace contextRef="#ctx0" brushRef="#br0" timeOffset="89739.15">22210 5074 2048 0,'0'0'0'0,"-13"26"0"0,13-26 0 15,-20 46 0-15,20-46 0 0,-24 69 0 16,24-69 0-16,-28 84 0 0,28-84 0 0,-29 108 0 16,29-108 0-16,-27 128 0 0,27-128 0 15,-40 156 0-15,40-156 0 0,-34 132 0 0</inkml:trace>
  <inkml:trace contextRef="#ctx0" brushRef="#br0" timeOffset="94061.6">22504 5661 2048 0,'0'0'0'0,"-6"8"0"0,6-8 0 0,0 0 0 15,0 0 0-15,6 2 0 0,-6-2 0 16,14-2 0-16,-14 2 0 0,18-8 0 0,-18 8 0 16,15-11 0-16,-15 11 0 15,15-15 0-15,-15 15 0 0,9-15 0 0,-9 15 0 16,5-13 0-16,-5 13 0 0,2-14 0 15,-2 14 0-15,-2-8 0 0,2 8 0 0,-7-7 0 16,7 7 0-16,-16-1 0 0,16 1 0 16,-20 5 0-16,20-5 0 0,-28 16 0 15,28-16 0-15,-23 14 0 0,23-14 0 16,-16 11 0-16</inkml:trace>
  <inkml:trace contextRef="#ctx0" brushRef="#br0" timeOffset="94293.99">22244 6454 2048 0,'0'0'0'0,"-73"108"0"15,73-108 0-15,-103 172 0 0,103-172 0 16,-120 200 0-16,120-200 0 0,-134 201 0 0,134-201 0 16,-107 156 0-16</inkml:trace>
  <inkml:trace contextRef="#ctx0" brushRef="#br0" timeOffset="102869.06">5224 10257 2048 0,'0'0'0'0,"0"0"0"0,0 0 0 0,0 0 0 16,0 0 0-16,0 0 0 0,0 0 0 16,4 28 0-16,-4-28 0 0,10 46 0 15,-10-46 0-15,12 63 0 0,-12-63 0 0,10 74 0 16,-10-74 0-16,8 78 0 0,-8-78 0 15,6 83 0-15,-6-83 0 0,3 86 0 16,-3-86 0-16,-1 86 0 0,1-86 0 0,-5 86 0 16,5-86 0-16,-14 85 0 0,14-85 0 15,-22 84 0-15,22-84 0 0,-26 79 0 16,26-79 0-16,-32 68 0 0,32-68 0 0,-31 59 0 16,31-59 0-16,-32 49 0 0,32-49 0 15,-29 35 0-15,29-35 0 0,-25 23 0 16,25-23 0-16,-19 13 0 0,19-13 0 0,-15 0 0 15,15 0 0-15,-12-13 0 0,12 13 0 16,-10-19 0-16,10 19 0 0,-2-31 0 16,2 31 0-16,6-40 0 0,-6 40 0 0,11-48 0 15,-11 48 0-15,18-53 0 0,-18 53 0 16,23-56 0-16,-23 56 0 0,24-56 0 16,-24 56 0-16,28-54 0 0,-28 54 0 0,30-50 0 15,-30 50 0-15,31-41 0 0,-31 41 0 16,31-29 0-16,-31 29 0 0,34-18 0 15,-34 18 0-15,34-6 0 0,-34 6 0 0,38 3 0 16,-38-3 0-16,44 8 0 0,-44-8 0 16,45 13 0-16,-45-13 0 0,47 13 0 0,-47-13 0 15,47 10 0-15,-47-10 0 0,48 7 0 16,-48-7 0-16,42 3 0 0,-42-3 0 0,41-6 0 16,-41 6 0-16,36-12 0 0,-36 12 0 15,32-20 0-15,-32 20 0 0,27-30 0 16,-27 30 0-16,27-38 0 0,-27 38 0 0,23-44 0 15,-23 44 0-15,21-54 0 0,-21 54 0 16,16-59 0-16,-16 59 0 0,10-64 0 16,-10 64 0-16,0-65 0 0,0 65 0 15,-4-61 0-15,4 61 0 0,-8-55 0 0,8 55 0 16,-9-46 0-16,9 46 0 0,-11-38 0 16,11 38 0-16,-8-23 0 0,8 23 0 0,-8-10 0 15,8 10 0-15,-8 0 0 0,8 0 0 16,-12 15 0-16,12-15 0 0,-18 30 0 15,18-30 0-15,-18 46 0 0,18-46 0 0,-15 59 0 16,15-59 0-16,-14 67 0 0,14-67 0 16,-15 72 0-16,15-72 0 0,-8 78 0 15,8-78 0-15,0 79 0 0,0-79 0 0,5 78 0 16,-5-78 0-16,13 73 0 0,-13-73 0 16,18 70 0-16,-18-70 0 0,24 65 0 0,-24-65 0 15,22 48 0-15,-22-48 0 0,34 37 0 16,-34-37 0-16,31 25 0 0</inkml:trace>
  <inkml:trace contextRef="#ctx0" brushRef="#br0" timeOffset="103321.85">6281 10929 2048 0,'0'0'0'16,"9"-23"0"-16,-9 23 0 0,11-30 0 15,-11 30 0-15,4-26 0 0,-4 26 0 0,-6-20 0 16,6 20 0-16,-12-12 0 0,12 12 0 16,-17-1 0-16,17 1 0 0,-24 13 0 15,24-13 0-15,-27 25 0 0,27-25 0 16,-24 36 0-16,24-36 0 0,-23 41 0 0,23-41 0 16,-21 44 0-16,21-44 0 0,-15 41 0 15,15-41 0-15,-9 43 0 0,9-43 0 0,-4 40 0 16,4-40 0-16,5 37 0 0,-5-37 0 15,12 34 0-15,-12-34 0 0,22 27 0 16,-22-27 0-16,28 22 0 0,-28-22 0 0,36 10 0 16,-36-10 0-16,47-1 0 0,-47 1 0 15,52-12 0-15,-52 12 0 0,54-21 0 16,-54 21 0-16,49-34 0 0,-49 34 0 16,43-40 0-16,-43 40 0 0,33-44 0 0,-33 44 0 15,23-46 0-15,-23 46 0 0,7-44 0 16,-7 44 0-16,-4-37 0 0,4 37 0 0,-18-33 0 15,18 33 0-15,-32-26 0 0,32 26 0 16,-39-19 0-16,39 19 0 0,-43-16 0 16,43 16 0-16,-40-8 0 0,40 8 0 0,-26-8 0 15,26 8 0-15,-17-5 0 0,17 5 0 16,-1-22 0-16,1 22 0 0,5-24 0 0</inkml:trace>
  <inkml:trace contextRef="#ctx0" brushRef="#br0" timeOffset="103603.09">6759 10350 2048 0,'0'0'0'0,"0"0"0"0,0 0 0 15,0 0 0-15,0 0 0 0,12 32 0 16,-12-32 0-16,9 55 0 0,-9-55 0 0,5 68 0 15,-5-68 0-15,0 80 0 0,0-80 0 16,-4 86 0-16,4-86 0 0,-4 85 0 16,4-85 0-16,-3 80 0 0,3-80 0 15,2 75 0-15,-2-75 0 0,6 66 0 0,-6-66 0 16,13 61 0-16,-13-61 0 0,14 54 0 16,-14-54 0-16,21 43 0 0,-21-43 0 0,17 32 0 15,-17-32 0-15,15 19 0 0</inkml:trace>
  <inkml:trace contextRef="#ctx0" brushRef="#br0" timeOffset="104037.93">7263 10894 2048 0,'0'0'0'0,"0"0"0"16,0 0 0-16,-6-16 0 0,6 16 0 0,-16-18 0 15,16 18 0-15,-26-13 0 0,26 13 0 16,-36 0 0-16,36 0 0 0,-40 15 0 16,40-15 0-16,-45 32 0 0,45-32 0 15,-40 43 0-15,40-43 0 0,-31 43 0 0,31-43 0 16,-22 40 0-16,22-40 0 0,-9 31 0 16,9-31 0-16,4 27 0 0,-4-27 0 0,20 19 0 15,-20-19 0-15,30 14 0 0,-30-14 0 16,43 2 0-16,-43-2 0 0,46-8 0 15,-46 8 0-15,46-19 0 0,-46 19 0 0,44-26 0 16,-44 26 0-16,37-26 0 0,-37 26 0 16,31-23 0-16,-31 23 0 0,22-17 0 15,-22 17 0-15,15-13 0 0,-15 13 0 0,8-5 0 16,-8 5 0-16,0 0 0 0,0 0 0 16,10 7 0-16,-10-7 0 0,11 18 0 15,-11-18 0-15,18 28 0 0,-18-28 0 0,23 36 0 16,-23-36 0-16,37 40 0 0,-37-40 0 15,45 46 0-15,-45-46 0 0,38 36 0 16,-38-36 0-16,60 31 0 0,-60-31 0 0,72 20 0 16,-72-20 0-16,60 11 0 0</inkml:trace>
  <inkml:trace contextRef="#ctx0" brushRef="#br0" timeOffset="104355.15">8715 10274 2048 0,'0'0'0'0,"10"35"0"16,-10-35 0-16,15 55 0 0,-15-55 0 0,14 60 0 16,-14-60 0-16,13 58 0 0,-13-58 0 15,8 53 0-15,-8-53 0 0,7 44 0 0,-7-44 0 16,5 40 0-16,-5-40 0 0,4 33 0 16,-4-33 0-16,6 22 0 0,-6-22 0 15,8 9 0-15,-8-9 0 0,7 3 0 16</inkml:trace>
  <inkml:trace contextRef="#ctx0" brushRef="#br0" timeOffset="104570.51">9026 10290 2048 0,'0'0'0'0,"0"0"0"0,0 0 0 16,0 0 0-16,0 0 0 0,7 36 0 0,-7-36 0 15,9 54 0-15,-9-54 0 0,7 65 0 16,-7-65 0-16,6 67 0 0,-6-67 0 16,12 74 0-16,-12-74 0 0,20 73 0 0,-20-73 0 15,29 74 0-15,-29-74 0 0,40 65 0 16,-40-65 0-16,38 47 0 0</inkml:trace>
  <inkml:trace contextRef="#ctx0" brushRef="#br0" timeOffset="105457.15">10025 10673 2048 0,'0'0'0'0,"-12"-28"0"15,12 28 0-15,-24-37 0 0,24 37 0 16,-37-28 0-16,37 28 0 0,-50-16 0 15,50 16 0-15,-67-2 0 0,67 2 0 0,-77 15 0 16,77-15 0-16,-81 29 0 0,81-29 0 16,-79 40 0-16,79-40 0 0,-74 51 0 15,74-51 0-15,-64 59 0 0,64-59 0 0,-52 65 0 16,52-65 0-16,-40 68 0 0,40-68 0 16,-27 68 0-16,27-68 0 0,-9 67 0 0,9-67 0 15,8 66 0-15,-8-66 0 0,28 62 0 16,-28-62 0-16,50 55 0 0,-50-55 0 15,68 47 0-15,-68-47 0 0,82 35 0 16,-82-35 0-16,84 23 0 0,-84-23 0 0,86 6 0 16,-86-6 0-16,84-11 0 0,-84 11 0 15,78-27 0-15,-78 27 0 0,73-38 0 0,-73 38 0 16,66-44 0-16,-66 44 0 0,57-47 0 16,-57 47 0-16,43-46 0 0,-43 46 0 15,31-42 0-15,-31 42 0 0,14-38 0 0,-14 38 0 16,-3-31 0-16,3 31 0 15,-17-28 0-15,17 28 0 0,-30-20 0 0,30 20 0 0,-38-13 0 16,38 13 0-16,-46 0 0 0,46 0 0 16,-48 13 0-16,48-13 0 0,-47 26 0 15,47-26 0-15,-41 32 0 0,41-32 0 16,-29 35 0-16,29-35 0 0,-16 35 0 0,16-35 0 16,4 31 0-16,-4-31 0 0,20 30 0 15,-20-30 0-15,38 20 0 0,-38-20 0 0,54 12 0 16,-54-12 0-16,61 2 0 0,-61-2 0 15,65-9 0-15,-65 9 0 0,63-20 0 16,-63 20 0-16,56-29 0 0,-56 29 0 0,50-39 0 16,-50 39 0-16,48-42 0 0,-48 42 0 15,43-41 0-15,-43 41 0 0,36-31 0 16,-36 31 0-16,27-21 0 0,-27 21 0 0,16-6 0 16,-16 6 0-16,10 8 0 0,-10-8 0 15,5 19 0-15,-5-19 0 0,5 29 0 16,-5-29 0-16,9 39 0 0,-9-39 0 0,17 50 0 15,-17-50 0-15,23 56 0 0,-23-56 0 16,26 60 0-16,-26-60 0 0,29 56 0 16,-29-56 0-16,25 50 0 0,-25-50 0 0,21 41 0 15,-21-41 0-15,17 26 0 0,-17-26 0 16,12 16 0-16,-12-16 0 0,0 0 0 0,0 0 0 16,8 0 0-16,-8 0 0 0,6-20 0 15,-6 20 0-15,2-34 0 0,-2 34 0 16,-1-51 0-16,1 51 0 0,-4-61 0 15,4 61 0-15,-8-63 0 0,8 63 0 0,-7-60 0 16,7 60 0-16,-7-55 0 0,7 55 0 16,-1-45 0-16,1 45 0 0,6-34 0 0,-6 34 0 15,19-26 0-15,-19 26 0 0,33-15 0 16,-33 15 0-16,32-10 0 0,-32 10 0 16,23-5 0-16</inkml:trace>
  <inkml:trace contextRef="#ctx0" brushRef="#br0" timeOffset="106924.22">11292 11005 2048 0,'0'0'0'0,"0"0"0"0,0 0 0 0,0-16 0 15,0 16 0-15,-9-23 0 0,9 23 0 16,-23-23 0-16,23 23 0 0,-40-13 0 16,40 13 0-16,-51-3 0 0,51 3 0 15,-61 11 0-15,61-11 0 0,-62 24 0 0,62-24 0 16,-53 31 0-16,53-31 0 0,-42 36 0 15,42-36 0-15,-27 39 0 0,27-39 0 16,-17 40 0-16,17-40 0 0,-1 42 0 0,1-42 0 16,15 40 0-16,-15-40 0 0,23 37 0 15,-23-37 0-15,34 27 0 0,-34-27 0 0,42 21 0 16,-42-21 0-16,44 8 0 0,-44-8 0 16,49-4 0-16,-49 4 0 0,49-17 0 15,-49 17 0-15,47-31 0 0,-47 31 0 0,40-42 0 16,-40 42 0-16,40-48 0 0,-40 48 0 15,30-45 0-15,-30 45 0 0,21-33 0 0,-21 33 0 16,14-20 0-16,-14 20 0 0,7-11 0 16,-7 11 0-16,0 0 0 0,0 0 0 15,0 8 0-15,0-8 0 0,-4 23 0 0,4-23 0 16,-4 31 0-16,4-31 0 0,4 36 0 16,-4-36 0-16,13 38 0 0,-13-38 0 15,28 39 0-15,-28-39 0 0,41 35 0 0,-41-35 0 16,55 19 0-16,-55-19 0 0,62 2 0 15,-62-2 0-15,67-7 0 0,-67 7 0 16,76-14 0-16,-76 14 0 0,68-24 0 0,-68 24 0 16,63-35 0-16,-63 35 0 0,49-32 0 15,-49 32 0-15,38-29 0 0,-38 29 0 16,27-25 0-16,-27 25 0 0,19-21 0 0,-19 21 0 16,7-21 0-16,-7 21 0 0,-7-21 0 15,7 21 0-15,-21-17 0 0,21 17 0 16,-35-9 0-16,35 9 0 0,-49-1 0 0,49 1 0 15,-53 12 0-15,53-12 0 0,-57 25 0 16,57-25 0-16,-54 34 0 0,54-34 0 16,-48 37 0-16,48-37 0 0,-36 40 0 0,36-40 0 15,-21 42 0-15,21-42 0 0,0 40 0 16,0-40 0-16,21 40 0 0,-21-40 0 16,42 36 0-16,-42-36 0 0,62 30 0 0,-62-30 0 15,78 18 0-15,-78-18 0 0,77 8 0 16,-77-8 0-16,76-4 0 0,-76 4 0 0,69-17 0 15,-69 17 0-15,62-26 0 0,-62 26 0 16,54-35 0-16,-54 35 0 0,46-38 0 16,-46 38 0-16,34-39 0 0,-34 39 0 0,25-35 0 15,-25 35 0-15,17-28 0 0,-17 28 0 16,0-24 0-16,0 24 0 0,-17-19 0 16,17 19 0-16,-32-11 0 0,32 11 0 0,-45 0 0 15,45 0 0-15,-53 7 0 0,53-7 0 16,-52 14 0-16,52-14 0 0,-42 19 0 15,42-19 0-15,-33 22 0 0,33-22 0 0,-19 27 0 16,19-27 0-16,0 32 0 0,0-32 0 16,19 28 0-16,-19-28 0 0,35 27 0 15,-35-27 0-15,51 23 0 0,-51-23 0 0,59 16 0 16,-59-16 0-16,56 5 0 0,-56-5 0 16,51-6 0-16,-51 6 0 0,42-17 0 0,-42 17 0 15,34-25 0-15,-34 25 0 0,21-34 0 16,-21 34 0-16,4-41 0 0,-4 41 0 15,-4-44 0-15,4 44 0 0,-9-50 0 16,9 50 0-16,-7-52 0 0,7 52 0 0,3-50 0 16,-3 50 0-16,9-52 0 0,-9 52 0 0,13-56 0 15,-13 56 0-15,14-62 0 0,-14 62 0 16,14-59 0-16,-14 59 0 0,15-47 0 16,-15 47 0-16,13-38 0 0,-13 38 0 0,13-26 0 15,-13 26 0-15,8-13 0 0,-8 13 0 16,6-9 0-16,-6 9 0 0,0 0 0 15,0 0 0-15,7 9 0 0,-7-9 0 0,9 24 0 16,-9-24 0-16,6 42 0 0,-6-42 0 16,4 54 0-16,-4-54 0 0,1 64 0 15,-1-64 0-15,3 68 0 0,-3-68 0 16,9 69 0-16,-9-69 0 0,14 68 0 0,-14-68 0 16,24 64 0-16,-24-64 0 0,38 56 0 15,-38-56 0-15,46 40 0 0,-46-40 0 0,55 35 0 16,-55-35 0-16,54 22 0 0,-54-22 0 15,56 13 0-15,-56-13 0 0,55 1 0 16,-55-1 0-16,56-11 0 0,-56 11 0 0,57-20 0 16,-57 20 0-16,53-28 0 0,-53 28 0 15,43-34 0-15,-43 34 0 0,36-35 0 0,-36 35 0 16,20-36 0-16,-20 36 0 0,9-35 0 16,-9 35 0-16,-11-36 0 0,11 36 0 15,-28-32 0-15,28 32 0 0,-43-27 0 16,43 27 0-16,-54-17 0 0,54 17 0 0,-58-8 0 15,58 8 0-15,-60 1 0 0,60-1 0 16,-53 8 0-16,53-8 0 0,-42 11 0 0,42-11 0 16,-27 15 0-16,27-15 0 0,-13 17 0 15,13-17 0-15,4 20 0 0,-4-20 0 16,19 24 0-16,-19-24 0 0,31 26 0 0,-31-26 0 16,41 25 0-16,-41-25 0 0,51 22 0 15,-51-22 0-15,52 20 0 0,-52-20 0 16,53 21 0-16,-53-21 0 0,53 21 0 0,-53-21 0 15,50 16 0-15,-50-16 0 0,48 7 0 16,-48-7 0-16,42-6 0 0,-42 6 0 16,40-17 0-16,-40 17 0 0,37-41 0 0,-37 41 0 15,31-40 0-15</inkml:trace>
  <inkml:trace contextRef="#ctx0" brushRef="#br0" timeOffset="107123.69">13398 10512 2048 0,'0'0'0'0,"0"0"0"16,0 0 0-16,0 0 0 0,0 0 0 0,0 0 0 15,0 0 0-15,0 0 0 0,0 0 0 16,-1 27 0-16,1-27 0 0,-3 36 0 16,3-36 0-16,-2 37 0 0,2-37 0 0,1 32 0 15,-1-32 0-15,9 25 0 0,-9-25 0 16,11 18 0-16,-11-18 0 0,8 11 0 15</inkml:trace>
  <inkml:trace contextRef="#ctx0" brushRef="#br0" timeOffset="107307.19">13759 10418 2048 0,'0'0'0'0,"0"0"0"16,0 0 0-16,2 35 0 0,-2-35 0 15,6 55 0-15,-6-55 0 0,5 69 0 16,-5-69 0-16,1 81 0 0,-1-81 0 0,-4 93 0 16,4-93 0-16,-9 100 0 0,9-100 0 15,-10 81 0-15</inkml:trace>
  <inkml:trace contextRef="#ctx0" brushRef="#br0" timeOffset="116382.94">9236 10129 2048 0,'0'0'0'16,"-15"-37"0"-16,15 37 0 0,-23-52 0 16,23 52 0-16,-38-53 0 0,38 53 0 0,-47-45 0 15,47 45 0-15,-60-38 0 0,60 38 0 16,-70-26 0-16,70 26 0 0,-78-13 0 16,78 13 0-16,-83-1 0 0,83 1 0 0,-83 8 0 15,83-8 0-15,-77 20 0 0,77-20 0 16,-70 30 0-16,70-30 0 0,-65 40 0 15,65-40 0-15,-54 50 0 0,54-50 0 0,-45 62 0 16,45-62 0-16,-34 68 0 0,34-68 0 16,-24 75 0-16,24-75 0 0,-11 81 0 0,11-81 0 15,4 84 0-15,-4-84 0 16,18 86 0-16,-18-86 0 0,35 88 0 0,-35-88 0 16,47 87 0-16,-47-87 0 0,59 81 0 15,-59-81 0-15,67 70 0 0,-67-70 0 0,73 67 0 16,-73-67 0-16,82 61 0 0,-82-61 0 15,86 55 0-15,-86-55 0 0,89 44 0 16,-89-44 0-16,90 34 0 0,-90-34 0 0,85 27 0 16,-85-27 0-16,89 15 0 0,-89-15 0 15,87 3 0-15,-87-3 0 0,83-7 0 16,-83 7 0-16,78-17 0 0,-78 17 0 0,73-30 0 16,-73 30 0-16,63-42 0 0,-63 42 0 15,52-53 0-15,-52 53 0 0,41-60 0 16,-41 60 0-16,23-74 0 0,-23 74 0 0,9-85 0 15,-9 85 0-15,-8-96 0 0,8 96 0 16,-19-99 0-16,19 99 0 0,-37-101 0 16,37 101 0-16,-55-102 0 0,55 102 0 0,-69-94 0 15,69 94 0-15,-85-85 0 0,85 85 0 16,-95-73 0-16,95 73 0 0,-105-59 0 0,105 59 0 16,-110-42 0-16,110 42 0 0,-117-25 0 15,117 25 0-15,-124-9 0 0,124 9 0 16,-126 5 0-16,126-5 0 0,-120 12 0 0,120-12 0 15,-93 11 0-15</inkml:trace>
  <inkml:trace contextRef="#ctx0" brushRef="#br0" timeOffset="121088.37">7071 8700 2048 0,'0'0'0'0,"0"0"0"0,0 0 0 0,0 0 0 15,0 0 0-15,0 0 0 0,0 0 0 16,0 0 0-16,0 0 0 0,13 22 0 0,-13-22 0 16,19 41 0-16,-19-41 0 0,18 52 0 15,-18-52 0-15,17 61 0 0,-17-61 0 16,15 68 0-16,-15-68 0 0,9 73 0 0,-9-73 0 15,5 75 0-15,-5-75 0 0,6 75 0 16,-6-75 0-16,3 73 0 0,-3-73 0 16,4 67 0-16,-4-67 0 0,3 61 0 0,-3-61 0 15,5 54 0-15,-5-54 0 0,4 43 0 16,-4-43 0-16,3 30 0 0,-3-30 0 16,2 18 0-16</inkml:trace>
  <inkml:trace contextRef="#ctx0" brushRef="#br0" timeOffset="121571.07">6862 8768 2048 0,'0'0'0'0,"6"-29"0"15,-6 29 0-15,8-40 0 0,-8 40 0 0,13-42 0 16,-13 42 0-16,17-36 0 0,-17 36 0 16,25-32 0-16,-25 32 0 0,30-26 0 15,-30 26 0-15,38-23 0 0,-38 23 0 0,48-15 0 16,-48 15 0-16,56-8 0 0,-56 8 0 15,64 0 0-15,-64 0 0 0,69 11 0 16,-69-11 0-16,70 22 0 0,-70-22 0 0,68 30 0 16,-68-30 0-16,62 37 0 0,-62-37 0 15,49 35 0-15,-49-35 0 0,37 37 0 0,-37-37 0 16,24 38 0-16,-24-38 0 0,9 36 0 16,-9-36 0-16,-2 27 0 0,2-27 0 0,-12 25 0 15,12-25 0-15,-23 21 0 0,23-21 0 16,-33 18 0-16,33-18 0 0,-41 15 0 15,41-15 0-15,-46 10 0 0,46-10 0 0,-44 8 0 16,44-8 0-16,-45 5 0 0,45-5 0 16,-39 2 0-16,39-2 0 0,-34-2 0 15,34 2 0-15,-25-6 0 0,25 6 0 0,-17-8 0 16,17 8 0-16,-10-7 0 0</inkml:trace>
  <inkml:trace contextRef="#ctx0" brushRef="#br0" timeOffset="122121.61">7817 8675 2048 0,'0'0'0'0,"19"-12"0"16,-19 12 0-16,24-17 0 0,-24 17 0 0,21-18 0 16,-21 18 0-16,8-19 0 0,-8 19 0 15,2-15 0-15,-2 15 0 0,-7-12 0 16,7 12 0-16,-20-4 0 0,20 4 0 0,-31 2 0 15,31-2 0-15,-37 13 0 0,37-13 0 16,-44 25 0-16,44-25 0 0,-44 28 0 16,44-28 0-16,-42 30 0 0,42-30 0 0,-37 34 0 15,37-34 0-15,-29 35 0 0,29-35 0 16,-17 33 0-16,17-33 0 0,-6 35 0 0,6-35 0 16,2 31 0-16,-2-31 0 0,9 28 0 15,-9-28 0-15,18 22 0 0,-18-22 0 16,26 16 0-16,-26-16 0 0,33 9 0 0,-33-9 0 15,38 2 0-15,-38-2 0 0,35-6 0 16,-35 6 0-16,39-15 0 0,-39 15 0 16,34-21 0-16,-34 21 0 0,33-27 0 0,-33 27 0 15,27-32 0-15,-27 32 0 0,21-31 0 16,-21 31 0-16,18-29 0 0,-18 29 0 0,11-27 0 16,-11 27 0-16,7-22 0 0,-7 22 0 15,3-17 0-15,-3 17 0 0,0-9 0 16,0 9 0-16,0 0 0 0,0 0 0 15,0 0 0-15,0 0 0 0,5 6 0 0,-5-6 0 16,11 24 0-16,-11-24 0 0,19 36 0 16,-19-36 0-16,24 38 0 0,-24-38 0 0,31 39 0 15,-31-39 0-15,41 34 0 0,-41-34 0 16,44 28 0-16,-44-28 0 0,52 21 0 16,-52-21 0-16,55 13 0 0,-55-13 0 0,42 4 0 15,-42-4 0-15,48-8 0 0,-48 8 0 16,40-10 0-16</inkml:trace>
  <inkml:trace contextRef="#ctx0" brushRef="#br0" timeOffset="122723">8438 8444 2048 0,'0'0'0'15,"0"0"0"-15,0 0 0 0,0 0 0 16,0 0 0-16,-13 27 0 0,13-27 0 0,-20 46 0 16,20-46 0-16,-18 56 0 15,18-56 0-15,-8 56 0 0,8-56 0 0,0 53 0 0,0-53 0 16,8 52 0-16,-8-52 0 0,17 49 0 16,-17-49 0-16,27 42 0 0,-27-42 0 0,38 38 0 15,-38-38 0-15,45 30 0 0,-45-30 0 16,54 20 0-16,-54-20 0 0,59 11 0 15,-59-11 0-15,60 2 0 0,-60-2 0 0,59-5 0 16,-59 5 0-16,54-10 0 0,-54 10 0 16,52-19 0-16,-52 19 0 0,48-23 0 15,-48 23 0-15,39-27 0 0,-39 27 0 0,30-30 0 16,-30 30 0-16,15-27 0 0,-15 27 0 16,3-25 0-16,-3 25 0 0,-9-27 0 15,9 27 0-15,-20-24 0 0,20 24 0 0,-28-19 0 16,28 19 0-16,-32-14 0 0,32 14 0 15,-36-1 0-15,36 1 0 0,-38 8 0 16,38-8 0-16,-40 18 0 0,40-18 0 0,-34 30 0 16,34-30 0-16,-30 33 0 0,30-33 0 15,-23 37 0-15,23-37 0 0,-12 32 0 16,12-32 0-16,0 30 0 0,0-30 0 0,12 22 0 16,-12-22 0-16,28 13 0 0,-28-13 0 15,42 4 0-15,-42-4 0 0,52-4 0 16,-52 4 0-16,56-10 0 0,-56 10 0 0,57-15 0 15,-57 15 0-15,57-19 0 0,-57 19 0 16,55-18 0-16,-55 18 0 0,55-11 0 16,-55 11 0-16,56-4 0 0,-56 4 0 0,57 2 0 15,-57-2 0-15,56 8 0 0,-56-8 0 0,57 10 0 16,-57-10 0-16,58 8 0 16,-58-8 0-16,55 4 0 0,-55-4 0 0,44 3 0 15</inkml:trace>
  <inkml:trace contextRef="#ctx0" brushRef="#br0" timeOffset="124024.57">9252 8292 2048 0,'0'0'0'16,"24"13"0"-16,-24-13 0 0,37 28 0 0,-37-28 0 16,35 36 0-16,-35-36 0 0,31 47 0 15,-31-47 0-15,23 51 0 0,-23-51 0 0,16 53 0 16,-16-53 0-16,9 52 0 0,-9-52 0 16,6 47 0-16,-6-47 0 0,4 40 0 15,-4-40 0-15,3 30 0 0,-3-30 0 0,0 19 0 16,0-19 0-16,2 14 0 0,-2-14 0 15,0 0 0-15,0 0 0 0,0 0 0 16,0 0 0-16,0 0 0 0,0 0 0 0,0 0 0 16,0 0 0-16,6 3 0 0,-6-3 0 15,9-11 0-15,-9 11 0 0,16-20 0 0,-16 20 0 16,21-28 0-16,-21 28 0 0,28-28 0 16,-28 28 0-16,31-25 0 0,-31 25 0 15,38-21 0-15,-38 21 0 0,39-13 0 0,-39 13 0 16,40-3 0-16,-40 3 0 0,45 9 0 15,-45-9 0-15,50 24 0 0,-50-24 0 16,49 34 0-16,-49-34 0 0,37 38 0 0,-37-38 0 16,24 40 0-16,-24-40 0 0,11 40 0 15,-11-40 0-15,-4 36 0 0,4-36 0 16,-16 31 0-16,16-31 0 0,-22 24 0 0,22-24 0 16,-28 16 0-16,28-16 0 0,-33 7 0 15,33-7 0-15,-34-1 0 0,34 1 0 16,-34-12 0-16,34 12 0 0,-26-21 0 0,26 21 0 15,-18-31 0-15,18 31 0 0,-10-27 0 16</inkml:trace>
  <inkml:trace contextRef="#ctx0" brushRef="#br0" timeOffset="124340.67">10049 8733 2048 0,'0'0'0'0,"16"18"0"15,-16-18 0-15,18 25 0 0,-18-25 0 16,13 32 0-16,-13-32 0 0,6 32 0 16,-6-32 0-16,2 28 0 0,-2-28 0 0,-1 19 0 15,1-19 0-15,-4 12 0 0,4-12 0 16,-8 0 0-16,8 0 0 0,-14-16 0 16,14 16 0-16,-17-31 0 0,17 31 0 0,-19-39 0 15,19 39 0-15,-15-45 0 0,15 45 0 16,-9-43 0-16,9 43 0 0,2-43 0 15,-2 43 0-15,10-39 0 0,-10 39 0 0,16-25 0 16,-16 25 0-16,20-18 0 0,-20 18 0 16,23-8 0-16,-23 8 0 0,26 0 0 15,-26 0 0-15,35 9 0 0,-35-9 0 0,34 17 0 16,-34-17 0-16,42 18 0 0,-42-18 0 16,35 15 0-16</inkml:trace>
  <inkml:trace contextRef="#ctx0" brushRef="#br0" timeOffset="124607.95">10520 8615 2048 0,'0'0'0'0,"-25"-4"0"16,25 4 0-16,-43-2 0 0,43 2 0 0,-53 8 0 16,53-8 0-16,-57 13 0 0,57-13 0 0,-50 21 0 15,50-21 0-15,-39 25 0 0,39-25 0 16,-22 27 0-16,22-27 0 0,-5 30 0 15,5-30 0-15,12 25 0 0,-12-25 0 0,30 23 0 16,-30-23 0-16,49 21 0 0,-49-21 0 16,61 13 0-16,-61-13 0 0,73 10 0 15,-73-10 0-15,80 6 0 0,-80-6 0 16,86 5 0-16,-86-5 0 0,88 10 0 0,-88-10 0 16,84 8 0-16,-84-8 0 0,79 7 0 15,-79-7 0-15,60 6 0 0,-60-6 0 0,38 2 0 16</inkml:trace>
  <inkml:trace contextRef="#ctx0" brushRef="#br0" timeOffset="124858.3">11434 8555 2048 0,'0'0'0'0,"54"2"0"0,-54-2 0 16,75 4 0-16,-75-4 0 0,67 2 0 15,-67-2 0-15,45 0 0 0</inkml:trace>
  <inkml:trace contextRef="#ctx0" brushRef="#br0" timeOffset="125092.67">11384 8913 2048 0,'0'0'0'0,"75"-7"0"15,-75 7 0-15,112-10 0 0,-112 10 0 16,122-9 0-16,-122 9 0 0,96-8 0 0,-96 8 0 16,65-4 0-16</inkml:trace>
  <inkml:trace contextRef="#ctx0" brushRef="#br0" timeOffset="125426.77">12366 8003 2048 0,'0'0'0'0,"19"-4"0"0,-19 4 0 0,24 3 0 16,-24-3 0-16,24 12 0 16,-24-12 0-16,18 25 0 0,-18-25 0 0,17 34 0 15,-17-34 0-15,11 41 0 0,-11-41 0 16,6 44 0-16,-6-44 0 0,7 43 0 0,-7-43 0 15,4 41 0-15,-4-41 0 0,3 30 0 16,-3-30 0-16,5 21 0 0,-5-21 0 16,5 11 0-16,-5-11 0 0,3 7 0 0</inkml:trace>
  <inkml:trace contextRef="#ctx0" brushRef="#br0" timeOffset="125625.25">12601 8071 2048 0,'0'0'0'0,"0"0"0"16,0 0 0-16,0 0 0 0,0 0 0 0,0 0 0 15,0 0 0-15,0 0 0 0,0 0 0 16,0 0 0-16,0 0 0 0,-3 33 0 16,3-33 0-16,-1 52 0 0,1-52 0 0,4 59 0 15,-4-59 0-15,15 64 0 0,-15-64 0 16,27 59 0-16,-27-59 0 0,25 41 0 15</inkml:trace>
  <inkml:trace contextRef="#ctx0" brushRef="#br0" timeOffset="126376.23">13440 8130 2048 0,'0'0'0'0,"0"0"0"0,0 0 0 16,19 28 0-16,-19-28 0 0,21 49 0 0,-21-49 0 16,13 63 0-16,-13-63 0 0,4 71 0 15,-4-71 0-15,-4 78 0 0,4-78 0 16,-10 81 0-16,10-81 0 0,-19 82 0 0,19-82 0 16,-24 82 0-16,24-82 0 0,-31 78 0 15,31-78 0-15,-32 64 0 0,32-64 0 0,-33 50 0 16,33-50 0-16,-26 32 0 0,26-32 0 15,-19 20 0-15,19-20 0 0,-15 11 0 0,15-11 0 16,-8 2 0-16,8-2 0 0,-7-7 0 16,7 7 0-16,-6-20 0 0,6 20 0 15,-3-25 0-15,3 25 0 0,0-30 0 0,0 30 0 16,5-36 0-16,-5 36 0 0,9-36 0 16,-9 36 0-16,17-38 0 0,-17 38 0 15,24-36 0-15,-24 36 0 0,29-34 0 0,-29 34 0 16,36-30 0-16,-36 30 0 0,43-28 0 15,-43 28 0-15,46-27 0 0,-46 27 0 16,55-25 0-16,-55 25 0 0,57-28 0 0,-57 28 0 16,56-26 0-16,-56 26 0 0,59-29 0 15,-59 29 0-15,52-31 0 0,-52 31 0 16,49-33 0-16,-49 33 0 0,40-35 0 16,-40 35 0-16,39-39 0 0,-39 39 0 0,30-38 0 15,-30 38 0-15,21-33 0 0,-21 33 0 16,13-26 0-16,-13 26 0 0,6-20 0 0,-6 20 0 15,0-14 0-15,0 14 0 0,-7-9 0 16,7 9 0-16,-13-3 0 0,13 3 0 16,-20 8 0-16,20-8 0 0,-26 25 0 0,26-25 0 15,-30 39 0-15,30-39 0 0,-31 50 0 16,31-50 0-16,-28 55 0 0,28-55 0 0,-22 62 0 16,22-62 0-16,-10 66 0 0,10-66 0 15,1 65 0-15,-1-65 0 0,13 64 0 16,-13-64 0-16,17 49 0 0,-17-49 0 0,11 33 0 15</inkml:trace>
  <inkml:trace contextRef="#ctx0" brushRef="#br0" timeOffset="126793.13">14304 8504 2048 0,'0'0'0'0,"-24"-14"0"0,24 14 0 15,-38-16 0-15,38 16 0 0,-45-10 0 16,45 10 0-16,-49 6 0 0,49-6 0 16,-48 19 0-16,48-19 0 0,-44 31 0 0,44-31 0 15,-34 35 0-15,34-35 0 0,-26 37 0 16,26-37 0-16,-15 38 0 0,15-38 0 15,1 37 0-15,-1-37 0 0,12 34 0 16,-12-34 0-16,22 30 0 0,-22-30 0 0,33 20 0 16,-33-20 0-16,39 16 0 0,-39-16 0 15,46 9 0-15,-46-9 0 0,50 0 0 0,-50 0 0 16,51-6 0-16,-51 6 0 0,49-14 0 16,-49 14 0-16,40-22 0 0,-40 22 0 0,29-30 0 15,-29 30 0-15,18-38 0 16,-18 38 0-16,6-43 0 0,-6 43 0 0,-5-44 0 15,5 44 0-15,-15-43 0 0,15 43 0 16,-19-40 0-16,19 40 0 0,-16-29 0 0,16 29 0 16,-10-20 0-16</inkml:trace>
  <inkml:trace contextRef="#ctx0" brushRef="#br0" timeOffset="127043.44">14455 8139 2048 0,'0'0'0'0,"0"0"0"16,0 0 0-16,0 0 0 0,0 0 0 0,2 30 0 16,-2-30 0-16,6 46 0 0,-6-46 0 15,4 56 0-15,-4-56 0 0,3 62 0 16,-3-62 0-16,2 67 0 0,-2-67 0 0,2 71 0 16,-2-71 0-16,9 71 0 0,-9-71 0 15,16 69 0-15,-16-69 0 0,23 63 0 16,-23-63 0-16,29 54 0 0,-29-54 0 0,38 48 0 15,-38-48 0-15,43 41 0 0,-43-41 0 16,50 31 0-16,-50-31 0 0,56 21 0 16,-56-21 0-16,44 13 0 0,-44-13 0 0,30 7 0 15</inkml:trace>
  <inkml:trace contextRef="#ctx0" brushRef="#br0" timeOffset="127360.6">15018 8828 2048 0,'0'0'0'0,"17"-28"0"0,-17 28 0 16,21-43 0-16,-21 43 0 0,13-40 0 0,-13 40 0 15,1-41 0-15,-1 41 0 0,-14-31 0 16,14 31 0-16,-29-23 0 0,29 23 0 16,-39-15 0-16,39 15 0 0,-46-7 0 0,46 7 0 15,-48 3 0-15,48-3 0 0,-47 14 0 16,47-14 0-16,-41 18 0 0,41-18 0 16,-31 21 0-16,31-21 0 0,-21 23 0 0,21-23 0 15,-12 24 0-15,12-24 0 0,-7 25 0 16,7-25 0-16,6 23 0 0,-6-23 0 15,15 22 0-15,-15-22 0 0,26 17 0 0,-26-17 0 16,33 13 0-16,-33-13 0 0,44 10 0 16,-44-10 0-16,50 9 0 0,-50-9 0 15,50 9 0-15,-50-9 0 0,54 9 0 0,-54-9 0 16,56 14 0-16,-56-14 0 0,54 16 0 16,-54-16 0-16,55 23 0 0,-55-23 0 15,60 32 0-15,-60-32 0 0,48 28 0 0,-48-28 0 16,34 19 0-16</inkml:trace>
  <inkml:trace contextRef="#ctx0" brushRef="#br0" timeOffset="129245.56">16142 8071 2048 0,'0'0'0'0,"0"0"0"0,0 0 0 15,12 20 0-15,-12-20 0 0,12 33 0 0,-12-33 0 16,5 36 0-16,-5-36 0 0,1 37 0 16,-1-37 0-16,-4 40 0 0,4-40 0 15,-4 40 0-15,4-40 0 0,-4 30 0 16,4-30 0-16,-4 20 0 0</inkml:trace>
  <inkml:trace contextRef="#ctx0" brushRef="#br0" timeOffset="129496.89">16411 8104 2048 0,'0'0'0'0,"0"0"0"0,0 0 0 15,0 0 0-15,0 0 0 0,-1 30 0 16,1-30 0-16,-3 45 0 0,3-45 0 0,0 53 0 16,0-53 0-16,2 54 0 0,-2-54 0 15,3 57 0-15,-3-57 0 0,2 61 0 0,-2-61 0 16,0 59 0-16,0-59 0 0,0 44 0 15</inkml:trace>
  <inkml:trace contextRef="#ctx0" brushRef="#br0" timeOffset="131631.18">16285 8003 2048 0,'0'0'0'0,"0"0"0"0,0 0 0 0,0 0 0 16,0 0 0-16,0 0 0 15,0 0 0-15,0 0 0 0,0 0 0 0,0 0 0 16,0 0 0-16,-6-27 0 0,6 27 0 16,-19-44 0-16,19 44 0 0,-33-50 0 0,33 50 0 15,-50-55 0-15,50 55 0 0,-64-56 0 16,64 56 0-16,-76-60 0 0,76 60 0 16,-86-57 0-16,86 57 0 0,-98-54 0 0,98 54 0 15,-104-54 0-15,104 54 0 0,-111-55 0 16,111 55 0-16,-120-50 0 0,120 50 0 15,-120-49 0-15,120 49 0 0,-124-40 0 16,124 40 0-16,-126-35 0 0,126 35 0 0,-129-27 0 16,129 27 0-16,-131-19 0 0,131 19 0 15,-132-14 0-15,132 14 0 0,-131-8 0 0,131 8 0 16,-133 1 0-16,133-1 0 0,-131 8 0 16,131-8 0-16,-125 13 0 0,125-13 0 0,-115 18 0 15,115-18 0-15,-107 24 0 16,107-24 0-16,-104 30 0 0,104-30 0 0,-103 31 0 15,103-31 0-15,-104 40 0 0,104-40 0 16,-103 48 0-16,103-48 0 0,-103 51 0 0,103-51 0 16,-98 57 0-16,98-57 0 0,-94 59 0 15,94-59 0-15,-89 64 0 0,89-64 0 0,-79 65 0 16,79-65 0-16,-71 62 0 0,71-62 0 16,-61 59 0-16,61-59 0 0,-47 56 0 15,47-56 0-15,-37 53 0 0,37-53 0 0,-26 48 0 16,26-48 0-16,-19 40 0 0,19-40 0 15,-11 34 0-15,11-34 0 0,-8 25 0 16,8-25 0-16,-4 17 0 0,4-17 0 0,-3 9 0 16,3-9 0-16,0 0 0 0,0 0 0 15,0 0 0-15,0 0 0 0,2-1 0 16,-2 1 0-16,3-9 0 0,-3 9 0 0,5-17 0 16,-5 17 0-16,4-19 0 0,-4 19 0 15,5-16 0-15,-5 16 0 0,4-17 0 16,-4 17 0-16,3-16 0 0,-3 16 0 0,2-11 0 15,-2 11 0-15,0-12 0 0,0 12 0 16,2-14 0-16,-2 14 0 0,3-11 0 16,-3 11 0-16,4-10 0 0,-4 10 0 0,8-6 0 15,-8 6 0-15,8-10 0 0,-8 10 0 16,11-9 0-16,-11 9 0 0,12-7 0 16,-12 7 0-16,8-5 0 0,-8 5 0 0,0 0 0 15,0 0 0-15,-5 7 0 0,5-7 0 16,-9 9 0-16,9-9 0 0,-9 5 0 0</inkml:trace>
  <inkml:trace contextRef="#ctx0" brushRef="#br0" timeOffset="141741.16">15806 7985 2048 0,'0'0'0'0,"19"-9"0"0,-19 9 0 0,22-13 0 15,-22 13 0-15,20-5 0 0,-20 5 0 16,16 2 0-16,-16-2 0 0,9 11 0 16,-9-11 0-16,5 17 0 0,-5-17 0 0,0 21 0 15,0-21 0-15,-4 24 0 0,4-24 0 16,-9 31 0-16,9-31 0 0,-14 38 0 0,14-38 0 15,-17 45 0-15,17-45 0 0,-23 54 0 16,23-54 0-16,-29 63 0 0,29-63 0 16,-31 66 0-16,31-66 0 0,-36 76 0 0,36-76 0 15,-36 77 0-15,36-77 0 0,-39 82 0 16,39-82 0-16,-35 85 0 0,35-85 0 16,-33 89 0-16,33-89 0 0,-29 91 0 0,29-91 0 15,-29 95 0-15,29-95 0 0,-23 75 0 16,23-75 0-16,-16 52 0 0</inkml:trace>
  <inkml:trace contextRef="#ctx0" brushRef="#br0" timeOffset="142893.07">17435 8299 2048 0,'0'0'0'0,"-1"-25"0"0,1 25 0 16,-3-34 0-16,3 34 0 0,-7-30 0 0,7 30 0 15,-12-24 0-15,12 24 0 0,-16-15 0 16,16 15 0-16,-26-11 0 0,26 11 0 16,-39 3 0-16,39-3 0 0,-54 14 0 0,54-14 0 15,-66 30 0-15,66-30 0 0,-75 40 0 16,75-40 0-16,-73 46 0 0,73-46 0 0,-70 48 0 15,70-48 0-15,-67 55 0 0,67-55 0 16,-60 58 0-16,60-58 0 0,-58 66 0 16,58-66 0-16,-51 72 0 0,51-72 0 15,-41 77 0-15,41-77 0 0,-28 78 0 0,28-78 0 16,-13 74 0-16,13-74 0 0,6 68 0 16,-6-68 0-16,20 65 0 0,-20-65 0 0,40 54 0 15,-40-54 0-15,54 44 0 0,-54-44 0 16,67 31 0-16,-67-31 0 0,75 17 0 15,-75-17 0-15,63 10 0 0,-63-10 0 0,42 5 0 16</inkml:trace>
  <inkml:trace contextRef="#ctx0" brushRef="#br0" timeOffset="143342.88">17578 8802 2048 0,'0'0'0'0,"-9"-17"0"0,9 17 0 15,-14-24 0-15,14 24 0 0,-22-22 0 16,22 22 0-16,-27-12 0 0,27 12 0 16,-35-1 0-16,35 1 0 0,-41 12 0 0,41-12 0 15,-49 22 0-15,49-22 0 0,-52 33 0 16,52-33 0-16,-54 48 0 0,54-48 0 0,-49 51 0 16,49-51 0-16,-41 51 0 0,41-51 0 15,-26 49 0-15,26-49 0 0,-10 43 0 16,10-43 0-16,5 36 0 0,-5-36 0 0,14 26 0 15,-14-26 0-15,24 17 0 0,-24-17 0 0,33 8 0 16,-33-8 0-16,41-3 0 0,-41 3 0 16,45-16 0-16,-45 16 0 0,51-27 0 15,-51 27 0-15,49-34 0 0,-49 34 0 0,51-42 0 16,-51 42 0-16,50-43 0 16,-50 43 0-16,40-38 0 0,-40 38 0 0,33-33 0 15,-33 33 0-15,22-33 0 0,-22 33 0 16,14-24 0-16,-14 24 0 0,11-16 0 0,-11 16 0 15,0 0 0-15,0 0 0 0,6 1 0 16,-6-1 0-16,6 18 0 0,-6-18 0 0,6 33 0 16,-6-33 0-16,7 41 0 0,-7-41 0 15,12 48 0-15,-12-48 0 0,15 47 0 16,-15-47 0-16,20 42 0 0,-20-42 0 0,16 31 0 16,-16-31 0-16,12 19 0 0</inkml:trace>
  <inkml:trace contextRef="#ctx0" brushRef="#br0" timeOffset="143628.12">17863 8997 2048 0,'0'0'0'15,"-25"-6"0"-15,25 6 0 0,-33-13 0 0,33 13 0 16,-32-19 0-16,32 19 0 0,-28-22 0 15,28 22 0-15,-23-23 0 0,23 23 0 0,-16-26 0 16,16 26 0-16,-18-28 0 0,18 28 0 16,-12-34 0-16,12 34 0 0,-5-33 0 0,5 33 0 15,2-32 0-15,-2 32 0 0,11-30 0 16,-11 30 0-16,25-27 0 0,-25 27 0 16,35-19 0-16,-35 19 0 0,45-10 0 0,-45 10 0 15,46-1 0-15,-46 1 0 0,38 2 0 16,-38-2 0-16,25 4 0 0</inkml:trace>
  <inkml:trace contextRef="#ctx0" brushRef="#br0" timeOffset="144411.01">18366 8733 2048 0,'0'0'0'15,"-16"-4"0"-15,16 4 0 16,-29-7 0-16,29 7 0 0,-36 0 0 0,36 0 0 16,-47 3 0-16,47-3 0 0,-53 13 0 15,53-13 0-15,-52 26 0 0,52-26 0 0,-54 39 0 16,54-39 0-16,-46 46 0 0,46-46 0 16,-38 50 0-16,38-50 0 0,-29 48 0 0,29-48 0 15,-11 45 0-15,11-45 0 0,5 41 0 16,-5-41 0-16,19 35 0 0,-19-35 0 15,28 24 0-15,-28-24 0 0,37 17 0 0,-37-17 0 16,44 6 0-16,-44-6 0 16,50-1 0-16,-50 1 0 0,55-10 0 0,-55 10 0 15,57-21 0-15,-57 21 0 0,58-26 0 0,-58 26 0 16,56-32 0-16,-56 32 0 0,51-35 0 16,-51 35 0-16,45-35 0 0,-45 35 0 15,37-28 0-15,-37 28 0 0,24-23 0 0,-24 23 0 16,20-19 0-16,-20 19 0 0,12-16 0 15,-12 16 0-15,9-15 0 0,-9 15 0 16,8-11 0-16,-8 11 0 0,4-11 0 0,-4 11 0 16,2-10 0-16,-2 10 0 0,3-9 0 15,-3 9 0-15,3-10 0 0,-3 10 0 16,3-9 0-16,-3 9 0 0,6-8 0 0,-6 8 0 16,6-10 0-16,-6 10 0 0,9-12 0 15,-9 12 0-15,9-13 0 0,-9 13 0 16,4-12 0-16,-4 12 0 0,3-13 0 0,-3 13 0 15,3-9 0-15,-3 9 0 0,2-9 0 16,-2 9 0-16,0 0 0 0,0 0 0 0,-8-2 0 16,8 2 0-16,-18 7 0 0,18-7 0 15,-26 18 0-15,26-18 0 0,-31 29 0 16,31-29 0-16,-32 33 0 0,32-33 0 0,-31 42 0 16,31-42 0-16,-27 43 0 0,27-43 0 15,-19 40 0-15,19-40 0 0,-11 40 0 16,11-40 0-16,0 41 0 0,0-41 0 0,11 34 0 15,-11-34 0-15,20 27 0 0,-20-27 0 16,35 20 0-16,-35-20 0 0,46 12 0 0,-46-12 0 16,56 0 0-16,-56 0 0 0,62-10 0 15,-62 10 0-15,64-20 0 0,-64 20 0 16,62-31 0-16,-62 31 0 0,53-37 0 16,-53 37 0-16,42-38 0 0,-42 38 0 0,31-36 0 15,-31 36 0-15,16-31 0 0,-16 31 0 16,2-28 0-16,-2 28 0 0,-13-23 0 15,13 23 0-15,-26-17 0 0,26 17 0 0,-32-14 0 16,32 14 0-16,-28-10 0 0,28 10 0 16,-19-4 0-16</inkml:trace>
  <inkml:trace contextRef="#ctx0" brushRef="#br0" timeOffset="144928.64">19088 8487 2048 0,'0'0'0'0,"-6"24"0"16,6-24 0-16,-13 44 0 0,13-44 0 0,-13 53 0 15,13-53 0-15,-13 59 0 0,13-59 0 16,-8 58 0-16,8-58 0 0,0 58 0 15,0-58 0-15,5 53 0 0,-5-53 0 0,12 51 0 16,-12-51 0-16,19 44 0 0,-19-44 0 16,29 36 0-16,-29-36 0 0,35 28 0 15,-35-28 0-15,46 26 0 0,-46-26 0 0,48 17 0 16,-48-17 0-16,54 11 0 0,-54-11 0 16,57 5 0-16,-57-5 0 0,56 0 0 0,-56 0 0 15,51-11 0-15,-51 11 0 0,46-15 0 16,-46 15 0-16,37-20 0 0,-37 20 0 15,28-19 0-15,-28 19 0 0,19-23 0 0,-19 23 0 16,10-23 0-16,-10 23 0 0,1-24 0 16,-1 24 0-16,-8-20 0 0,8 20 0 15,-17-17 0-15,17 17 0 0,-29-10 0 0,29 10 0 16,-40-1 0-16,40 1 0 0,-44 7 0 16,44-7 0-16,-51 16 0 0,51-16 0 15,-48 24 0-15,48-24 0 0,-37 29 0 0,37-29 0 16,-24 30 0-16,24-30 0 0,-7 35 0 15,7-35 0-15,12 35 0 0,-12-35 0 16,32 36 0-16,-32-36 0 0,52 32 0 0,-52-32 0 16,68 28 0-16,-68-28 0 0,58 22 0 15,-58-22 0-15,62 14 0 0</inkml:trace>
  <inkml:trace contextRef="#ctx0" brushRef="#br0" timeOffset="146646.04">15773 7892 2048 0,'0'0'0'0,"-21"0"0"15,21 0 0-15,-32 4 0 0,32-4 0 16,-33 6 0-16,33-6 0 0,-37 11 0 16,37-11 0-16,-36 15 0 0,36-15 0 0,-35 21 0 15,35-21 0-15,-34 26 0 0,34-26 0 16,-33 29 0-16,33-29 0 0,-34 33 0 0,34-33 0 15,-36 37 0-15,36-37 0 0,-36 44 0 16,36-44 0-16,-36 51 0 0,36-51 0 16,-35 53 0-16,35-53 0 0,-32 56 0 0,32-56 0 15,-28 57 0-15,28-57 0 0,-28 60 0 16,28-60 0-16,-24 59 0 0,24-59 0 16,-19 59 0-16,19-59 0 0,-17 60 0 0,17-60 0 15,-15 59 0-15,15-59 0 0,-11 64 0 16,11-64 0-16,-6 62 0 0,6-62 0 15,-3 63 0-15,3-63 0 0,0 58 0 16,0-58 0-16,4 60 0 0,-4-60 0 0,10 58 0 16,-10-58 0-16,15 53 0 0,-15-53 0 15,19 49 0-15,-19-49 0 0,24 43 0 0,-24-43 0 16,29 39 0-16,-29-39 0 0,31 35 0 16,-31-35 0-16,32 28 0 0,-32-28 0 15,35 22 0-15,-35-22 0 0,37 18 0 0,-37-18 0 16,37 15 0-16,-37-15 0 0,37 9 0 15,-37-9 0-15,34 3 0 0,-34-3 0 16,38-5 0-16,-38 5 0 0,41-15 0 0,-41 15 0 16,41-21 0-16,-41 21 0 0,41-28 0 15,-41 28 0-15,41-34 0 0,-41 34 0 0,37-36 0 16,-37 36 0-16,37-41 0 0,-37 41 0 16,34-45 0-16,-34 45 0 0,33-50 0 15,-33 50 0-15,30-53 0 0,-30 53 0 0,27-56 0 16,-27 56 0-16,27-58 0 0,-27 58 0 15,24-63 0-15,-24 63 0 0,23-67 0 16,-23 67 0-16,18-67 0 0,-18 67 0 16,15-69 0-16,-15 69 0 0,9-67 0 0,-9 67 0 15,6-62 0-15,-6 62 0 0,3-61 0 16,-3 61 0-16,-4-57 0 0,4 57 0 0,-7-56 0 16,7 56 0-16,-9-50 0 0,9 50 0 15,-13-42 0-15,13 42 0 0,-15-39 0 16,15 39 0-16,-22-28 0 0,22 28 0 0,-26-17 0 15,26 17 0-15,-29-10 0 0,29 10 0 16,-24-4 0-16</inkml:trace>
  <inkml:trace contextRef="#ctx0" brushRef="#br0" timeOffset="147765.06">15588 9288 2048 0,'0'0'0'16,"0"0"0"-16,0 0 0 0,0 0 0 16,0 0 0-16,0 0 0 0,0 0 0 0,0 0 0 15,0 0 0-15,15 18 0 0,-15-18 0 16,15 24 0-16,-15-24 0 0,15 29 0 0,-15-29 0 16,12 28 0-16,-12-28 0 0,16 29 0 15,-16-29 0-15,16 28 0 0,-16-28 0 0,18 27 0 16,-18-27 0-16,23 23 0 15,-23-23 0-15,28 19 0 0,-28-19 0 0,31 15 0 16,-31-15 0-16,38 12 0 0,-38-12 0 16,39 9 0-16,-39-9 0 0,42 3 0 0,-42-3 0 15,45-3 0-15,-45 3 0 0,46-7 0 16,-46 7 0-16,45-14 0 0,-45 14 0 0,41-22 0 16,-41 22 0-16,39-29 0 0,-39 29 0 15,36-32 0-15,-36 32 0 0,37-35 0 16,-37 35 0-16,31-42 0 0,-31 42 0 0,30-44 0 15,-30 44 0-15,27-48 0 0,-27 48 0 16,22-49 0-16,-22 49 0 0,20-50 0 16,-20 50 0-16,12-48 0 0,-12 48 0 0,8-46 0 15,-8 46 0-15,6-40 0 0,-6 40 0 16,2-36 0-16,-2 36 0 0,1-31 0 16,-1 31 0-16,0-22 0 0,0 22 0 0,0-19 0 15,0 19 0-15,-1-14 0 0,1 14 0 16,-1-10 0-16,1 10 0 0,0 0 0 0,0 0 0 15,-6-1 0-15,6 1 0 0,-7 6 0 16,7-6 0-16,-8 16 0 0,8-16 0 16,-10 22 0-16,10-22 0 0,-11 25 0 15,11-25 0-15,-11 25 0 0,11-25 0 0,-9 25 0 16,9-25 0-16,-8 21 0 0,8-21 0 16,-4 17 0-16,4-17 0 0,-3 11 0 0,3-11 0 15,-1 8 0-15,1-8 0 0,0 0 0 16,0 0 0-16,0 0 0 0,0 0 0 15,0 0 0-15,0 0 0 0,0 0 0 0,0 0 0 16,-1-1 0-16,1 1 0 0,2-10 0 16,-2 10 0-16,2-15 0 0,-2 15 0 15,1-15 0-15,-1 15 0 0,0-16 0 16,0 16 0-16,-1-11 0 0,1 11 0 0,-6-10 0 16,6 10 0-16,-10-5 0 0,10 5 0 15,-13-3 0-15,13 3 0 0,-16 1 0 0,16-1 0 16,-17 5 0-16,17-5 0 0,-16 6 0 15,16-6 0-15,-14 7 0 0,14-7 0 0,-15 9 0 16,15-9 0-16,-14 5 0 0,14-5 0 16,-8 5 0-16,8-5 0 0,0 0 0 15,0 0 0-15,0 0 0 0,0 0 0 0,-3-5 0 16,3 5 0-16,3-7 0 0,-3 7 0 16,8-8 0-16,-8 8 0 0,12-12 0 15,-12 12 0-15,15-16 0 0,-15 16 0 0,17-16 0 16,-17 16 0-16,17-14 0 0,-17 14 0 15,19-10 0-15,-19 10 0 0,16-7 0 16,-16 7 0-16,19-6 0 0,-19 6 0 0,22-3 0 16,-22 3 0-16,21 4 0 0,-21-4 0 15,25 12 0-15,-25-12 0 0,29 15 0 0,-29-15 0 16,32 21 0-16,-32-21 0 16,33 21 0-16,-33-21 0 0,30 18 0 0,-30-18 0 15,27 18 0-15,-27-18 0 0,22 19 0 16,-22-19 0-16,14 19 0 0,-14-19 0 0,0 19 0 15,0-19 0-15,-18 15 0 0,18-15 0 16,-20 11 0-16</inkml:trace>
  <inkml:trace contextRef="#ctx0" brushRef="#br0" timeOffset="148131.07">15152 9261 2048 0,'0'0'0'0,"84"0"0"0,-84 0 0 16,115-1 0-16,-115 1 0 0,113 0 0 15,-113 0 0-15,93 1 0 0,-93-1 0 0,66 0 0 16,-66 0 0-16,42 0 0 0</inkml:trace>
  <inkml:trace contextRef="#ctx0" brushRef="#br0" timeOffset="150650.34">16562 8274 2048 0,'0'0'0'0,"0"0"0"16,0 0 0-16,18-19 0 0,-18 19 0 16,22-31 0-16,-22 31 0 0,20-35 0 0,-20 35 0 15,12-35 0-15,-12 35 0 0,6-32 0 16,-6 32 0-16,2-34 0 0,-2 34 0 0,-4-31 0 15,4 31 0-15,-10-29 0 0,10 29 0 16,-19-25 0-16,19 25 0 0,-23-26 0 16,23 26 0-16,-29-21 0 0,29 21 0 0,-33-18 0 15,33 18 0-15,-39-11 0 0,39 11 0 16,-41-7 0-16,41 7 0 0,-46-5 0 16,46 5 0-16,-45-2 0 0,45 2 0 0,-48 5 0 15,48-5 0-15,-50 9 0 0,50-9 0 16,-51 15 0-16,51-15 0 0,-48 21 0 0,48-21 0 15,-47 25 0-15,47-25 0 0,-41 27 0 16,41-27 0-16,-39 31 0 0,39-31 0 16,-35 35 0-16,35-35 0 0,-28 39 0 15,28-39 0-15,-20 40 0 0,20-40 0 0,-16 41 0 16,16-41 0-16,-10 44 0 0,10-44 0 16,-5 44 0-16,5-44 0 0,3 42 0 0,-3-42 0 15,10 43 0-15,-10-43 0 0,15 42 0 16,-15-42 0-16,20 40 0 0,-20-40 0 15,28 38 0-15,-28-38 0 0,33 31 0 0,-33-31 0 16,38 31 0-16,-38-31 0 0,41 27 0 16,-41-27 0-16,42 25 0 0,-42-25 0 15,47 22 0-15,-47-22 0 0,47 18 0 0,-47-18 0 16,49 12 0-16,-49-12 0 0,51 5 0 16,-51-5 0-16,48-1 0 0,-48 1 0 15,46-6 0-15,-46 6 0 0,44-11 0 0,-44 11 0 16,40-18 0-16,-40 18 0 0,34-22 0 15,-34 22 0-15,32-28 0 0,-32 28 0 0,30-33 0 16,-30 33 0-16,27-38 0 0,-27 38 0 16,26-38 0-16,-26 38 0 0,21-41 0 15,-21 41 0-15,17-42 0 0,-17 42 0 0,10-41 0 16,-10 41 0-16,3-41 0 0,-3 41 0 16,-1-40 0-16,1 40 0 0,-8-39 0 15,8 39 0-15,-15-36 0 0,15 36 0 0,-21-34 0 16,21 34 0-16,-25-32 0 0,25 32 0 15,-31-30 0-15,31 30 0 0,-35-28 0 16,35 28 0-16,-40-23 0 0,40 23 0 0,-42-17 0 16,42 17 0-16,-42-16 0 0,42 16 0 15,-42-10 0-15,42 10 0 0,-45-3 0 16,45 3 0-16,-49 1 0 0,49-1 0 0,-49 8 0 16,49-8 0-16,-48 14 0 0,48-14 0 15,-47 18 0-15,47-18 0 0,-43 22 0 16,43-22 0-16,-39 28 0 0,39-28 0 0,-39 27 0 15,39-27 0-15,-33 28 0 0,33-28 0 16,-30 32 0-16,30-32 0 0,-22 35 0 0,22-35 0 16,-17 37 0-16,17-37 0 0,-14 40 0 15,14-40 0-15,-10 42 0 0,10-42 0 16,-2 40 0-16,2-40 0 0,6 42 0 16,-6-42 0-16,11 39 0 0,-11-39 0 0,15 37 0 15,-15-37 0-15,20 37 0 0,-20-37 0 16,25 34 0-16,-25-34 0 0,31 35 0 0,-31-35 0 15,32 31 0-15,-32-31 0 0,36 28 0 16,-36-28 0-16,39 24 0 0,-39-24 0 0,43 20 0 16,-43-20 0-16,44 12 0 0,-44-12 0 15,47 6 0-15,-47-6 0 0,50 1 0 16,-50-1 0-16,53-8 0 0,-53 8 0 0,51-14 0 16,-51 14 0-16,48-19 0 0,-48 19 0 15,47-26 0-15,-47 26 0 0,42-31 0 16,-42 31 0-16,38-41 0 0,-38 41 0 0,34-43 0 15,-34 43 0-15,31-50 0 0,-31 50 0 16,23-54 0-16,-23 54 0 0,20-55 0 16,-20 55 0-16,15-58 0 0,-15 58 0 0,5-55 0 15,-5 55 0-15,-1-52 0 0,1 52 0 16,-9-49 0-16,9 49 0 0,-20-43 0 16,20 43 0-16,-28-36 0 0,28 36 0 0,-38-32 0 15,38 32 0-15,-46-23 0 0,46 23 0 16,-57-13 0-16,57 13 0 0,-67-4 0 15,67 4 0-15,-73-2 0 0,73 2 0 0,-54 2 0 16,54-2 0-16,-35 4 0 0</inkml:trace>
  <inkml:trace contextRef="#ctx0" brushRef="#br0" timeOffset="161628">16075 8708 2048 0,'0'0'0'0,"36"0"0"0,-36 0 0 0,53 0 0 16,-53 0 0-16,58 0 0 0,-58 0 0 16,61 0 0-16,-61 0 0 0,59 2 0 0,-59-2 0 15,56 4 0-15,-56-4 0 0,55 0 0 16,-55 0 0-16,41 0 0 0</inkml:trace>
  <inkml:trace contextRef="#ctx0" brushRef="#br0" timeOffset="169825.1">11316 6904 2048 0,'0'0'0'16,"40"3"0"-16,-40-3 0 0,45 3 0 16</inkml:trace>
  <inkml:trace contextRef="#ctx0" brushRef="#br0" timeOffset="188255.84">19936 8384 2048 0,'0'0'0'16,"14"16"0"-16,-14-16 0 0,18 28 0 0,-18-28 0 15,19 33 0-15,-19-33 0 0,14 35 0 16,-14-35 0-16,12 33 0 0,-12-33 0 16,9 38 0-16,-9-38 0 0,3 36 0 15,-3-36 0-15,-1 32 0 0,1-32 0 0,-3 21 0 16,3-21 0-16,-3 13 0 0</inkml:trace>
  <inkml:trace contextRef="#ctx0" brushRef="#br0" timeOffset="188488.22">20204 8316 2048 0,'0'0'0'0,"0"0"0"15,0 0 0-15,0 36 0 0,0-36 0 0,0 58 0 16,0-58 0-16,0 65 0 0,0-65 0 16,-1 67 0-16,1-67 0 0,-3 71 0 15,3-71 0-15,-5 68 0 0,5-68 0 0,-4 52 0 16</inkml:trace>
  <inkml:trace contextRef="#ctx0" brushRef="#br0" timeOffset="189223.25">19776 8181 2048 0,'0'0'0'0,"0"0"0"0,0 0 0 15,0 0 0-15,0 0 0 0,8 28 0 0,-8-28 0 16,10 45 0-16,-10-45 0 0,8 49 0 16,-8-49 0-16,6 50 0 0,-6-50 0 15,3 53 0-15,-3-53 0 0,-1 52 0 16,1-52 0-16,-4 58 0 0,4-58 0 0,-7 59 0 16,7-59 0-16,-10 60 0 0,10-60 0 15,-8 62 0-15,8-62 0 0,-8 63 0 0,8-63 0 16,-9 66 0-16,9-66 0 0,-7 68 0 15,7-68 0-15,-9 72 0 0,9-72 0 16,-4 74 0-16,4-74 0 0,-3 74 0 0,3-74 0 16,0 75 0-16,0-75 0 0,-2 76 0 15,2-76 0-15,-7 74 0 0,7-74 0 16,-12 71 0-16,12-71 0 0,-10 64 0 0,10-64 0 16,-6 49 0-16,6-49 0 0,-4 31 0 15</inkml:trace>
  <inkml:trace contextRef="#ctx0" brushRef="#br0" timeOffset="190539.72">21018 8079 2048 0,'0'0'0'0,"0"0"0"0,0 0 0 16,0 0 0-16,0 0 0 0,0 0 0 15,0 0 0-15,0 0 0 0,0 0 0 0,7 24 0 16,-7-24 0-16,5 37 0 0,-5-37 0 16,0 41 0-16,0-41 0 0,-4 37 0 15,4-37 0-15,-9 35 0 0,9-35 0 0,-11 32 0 16,11-32 0-16,-10 33 0 0,10-33 0 15,-14 32 0-15,14-32 0 0,-13 28 0 0,13-28 0 16,-10 18 0-16,10-18 0 0,-7 11 0 16,7-11 0-16,-3 6 0 0</inkml:trace>
  <inkml:trace contextRef="#ctx0" brushRef="#br0" timeOffset="190857.88">21119 8189 2048 0,'0'0'0'0,"0"0"0"0,0 0 0 0,0 0 0 15,0 0 0-15,0 0 0 0,0 0 0 16,16 15 0-16,-16-15 0 0,19 24 0 0,-19-24 0 15,18 27 0-15,-18-27 0 0,13 28 0 16,-13-28 0-16,6 28 0 0,-6-28 0 0,4 25 0 16,-4-25 0-16,1 27 0 0,-1-27 0 15,0 30 0-15,0-30 0 0,0 33 0 16,0-33 0-16,0 32 0 0,0-32 0 16,6 30 0-16,-6-30 0 0,7 20 0 0,-7-20 0 15,5 14 0-15</inkml:trace>
  <inkml:trace contextRef="#ctx0" brushRef="#br0" timeOffset="191124.19">21807 8504 2048 0,'0'0'0'0,"0"0"0"16,0 0 0-16,0 0 0 0,0 0 0 15,0 0 0-15,0 0 0 0,0 0 0 0,0 0 0 16,0 0 0-16,0 0 0 0,0 0 0 15</inkml:trace>
  <inkml:trace contextRef="#ctx0" brushRef="#br0" timeOffset="191325.63">21815 8904 2048 0,'0'0'0'0,"-4"50"0"0,4-50 0 15,-7 74 0-15,7-74 0 0,-12 85 0 16,12-85 0-16,-21 89 0 0,21-89 0 16,-26 90 0-16,26-90 0 0,-34 97 0 0,34-97 0 15,-47 99 0-15,47-99 0 0,-54 95 0 16,54-95 0-16,-45 72 0 0</inkml:trace>
  <inkml:trace contextRef="#ctx0" brushRef="#br0" timeOffset="201618.11">15152 9074 2048 0,'0'0'0'0,"0"0"0"0,0 0 0 15,0 0 0-15,0 0 0 0,15 9 0 16,-15-9 0-16,22 16 0 0,-22-16 0 0,21 18 0 15,-21-18 0-15,12 22 0 0,-12-22 0 16,10 25 0-16,-10-25 0 0,4 24 0 16,-4-24 0-16,2 22 0 0,-2-22 0 0,-1 22 0 15,1-22 0-15,-3 18 0 0,3-18 0 16,-1 14 0-16,1-14 0 0,-1 12 0 16,1-12 0-16,1 12 0 0,-1-12 0 0,5 11 0 15,-5-11 0-15,7 9 0 0,-7-9 0 16,12 9 0-16,-12-9 0 0,17 5 0 0,-17-5 0 15,24 6 0-15,-24-6 0 0,29 4 0 16,-29-4 0-16,34 4 0 0,-34-4 0 16,41 3 0-16,-41-3 0 0,42 4 0 15,-42-4 0-15,49 0 0 0,-49 0 0 0,54 1 0 16,-54-1 0-16,56-1 0 0,-56 1 0 16,58 1 0-16,-58-1 0 0,62 3 0 15,-62-3 0-15,64 2 0 0,-64-2 0 0,65 2 0 16,-65-2 0-16,65 5 0 0,-65-5 0 15,63 4 0-15,-63-4 0 0,63 3 0 16,-63-3 0-16,59 1 0 0,-59-1 0 0,56 0 0 16,-56 0 0-16,52-1 0 0,-52 1 0 15,48-2 0-15,-48 2 0 0,40-1 0 16,-40 1 0-16,35 0 0 0,-35 0 0 0,31-4 0 16,-31 4 0-16,26-3 0 0,-26 3 0 15,21-2 0-15,-21 2 0 0,15 0 0 0,-15 0 0 16,12-1 0-16,-12 1 0 0,10-4 0 15,-10 4 0-15,6-10 0 0,-6 10 0 16,6-14 0-16,-6 14 0 0,5-13 0 0,-5 13 0 16,3-15 0-16,-3 15 0 0,2-18 0 15,-2 18 0-15,0-19 0 0,0 19 0 0,0-19 0 16,0 19 0-16,0-17 0 0,0 17 0 16,-1-16 0-16,1 16 0 0,-3-13 0 15,3 13 0-15,-4-13 0 0,4 13 0 0,-4-7 0 16,4 7 0-16,-1-5 0 0</inkml:trace>
  <inkml:trace contextRef="#ctx0" brushRef="#br0" timeOffset="202552.62">19332 9473 2048 0,'0'0'0'16,"0"0"0"-16,0 0 0 0,0 0 0 15,0 0 0-15,0 0 0 0,0 0 0 0,0 0 0 16,0 0 0-16,0 0 0 0,0 0 0 15,0 0 0-15,0 0 0 0,0 0 0 16,0 0 0-16,0 0 0 0,0 0 0 0,0 0 0 16,0 0 0-16,11 15 0 0,-11-15 0 15,21 17 0-15,-21-17 0 0,28 14 0 16,-28-14 0-16,28 13 0 0,-28-13 0 16,30 11 0-16,-30-11 0 0,32 9 0 0,-32-9 0 15,38 6 0-15,-38-6 0 0,40 7 0 16,-40-7 0-16,43 7 0 0,-43-7 0 0,45 9 0 15,-45-9 0-15,48 9 0 0,-48-9 0 16,47 6 0-16,-47-6 0 0,50 6 0 16,-50-6 0-16,49 6 0 0,-49-6 0 0,50 4 0 15,-50-4 0-15,42 7 0 0,-42-7 0 16,44 6 0-16,-44-6 0 0,41 3 0 16,-41-3 0-16,36 3 0 0,-36-3 0 0,34 2 0 15,-34-2 0-15,29 4 0 0,-29-4 0 16,25 3 0-16,-25-3 0 0,23 3 0 15,-23-3 0-15,18 1 0 0,-18-1 0 0,16-1 0 16,-16 1 0-16,14-3 0 0,-14 3 0 16,12-5 0-16,-12 5 0 0,9-8 0 0,-9 8 0 15,8-12 0-15,-8 12 0 0,7-14 0 16,-7 14 0-16,3-18 0 0,-3 18 0 16,2-18 0-16,-2 18 0 0,0-19 0 15,0 19 0-15,0-18 0 0,0 18 0 0,2-21 0 16,-2 21 0-16,3-18 0 0,-3 18 0 15,0-21 0-15,0 21 0 0,1-22 0 16,-1 22 0-16,2-20 0 0,-2 20 0 0,0-20 0 16,0 20 0-16,0-16 0 0,0 16 0 15,0-9 0-15</inkml:trace>
  <inkml:trace contextRef="#ctx0" brushRef="#br0" timeOffset="203286.66">21110 7934 2048 0,'-52'-3'0'0,"52"3"0"0,-77 2 0 16,77-2 0-16,-73 13 0 0,73-13 0 16,-67 21 0-16,67-21 0 0,-54 30 0 15,54-30 0-15,-49 34 0 0,49-34 0 16,-41 40 0-16,41-40 0 0,-34 42 0 0,34-42 0 15,-30 44 0-15,30-44 0 0,-24 47 0 16,24-47 0-16,-18 51 0 0,18-51 0 16,-10 52 0-16,10-52 0 0,-2 50 0 0,2-50 0 15,4 49 0-15,-4-49 0 0,13 45 0 16,-13-45 0-16,20 44 0 0,-20-44 0 0,31 40 0 16,-31-40 0-16,40 38 0 0,-40-38 0 15,44 36 0-15,-44-36 0 0,50 34 0 0,-50-34 0 16,55 25 0-16,-55-25 0 0,55 20 0 15,-55-20 0-15,57 15 0 0,-57-15 0 16,59 10 0-16,-59-10 0 0,62 5 0 16,-62-5 0-16,61 2 0 0,-61-2 0 0,59-6 0 15,-59 6 0-15,57-13 0 0,-57 13 0 16,53-15 0-16,-53 15 0 0,49-25 0 16,-49 25 0-16,44-30 0 0,-44 30 0 0,38-36 0 15,-38 36 0-15,28-42 0 0,-28 42 0 16,18-47 0-16,-18 47 0 0,6-53 0 0,-6 53 0 15,-11-57 0-15,11 57 0 0,-29-61 0 16,29 61 0-16,-30-49 0 0,30 49 0 16,-24-33 0-16</inkml:trace>
  <inkml:trace contextRef="#ctx0" brushRef="#br0" timeOffset="204991.1">20892 8053 2048 0,'0'0'0'0,"0"0"0"0,0 0 0 16,0 0 0-16,0 0 0 0,-18-11 0 0,18 11 0 15,-35-20 0-15,35 20 0 0,-44-22 0 16,44 22 0-16,-51-24 0 0,51 24 0 16,-57-23 0-16,57 23 0 0,-62-21 0 15,62 21 0-15,-67-24 0 0,67 24 0 0,-75-23 0 16,75 23 0-16,-81-23 0 0,81 23 0 15,-87-27 0-15,87 27 0 0,-95-29 0 16,95 29 0-16,-104-28 0 0,104 28 0 0,-109-28 0 16,109 28 0-16,-114-30 0 0,114 30 0 15,-120-30 0-15,120 30 0 0,-125-30 0 0,125 30 0 16,-128-29 0-16,128 29 0 0,-135-31 0 16,135 31 0-16,-138-30 0 0,138 30 0 15,-146-32 0-15,146 32 0 0,-148-28 0 0,148 28 0 16,-148-25 0-16,148 25 0 0,-151-26 0 15,151 26 0-15,-151-26 0 0,151 26 0 16,-149-20 0-16,149 20 0 0,-149-18 0 0,149 18 0 16,-148-20 0-16,148 20 0 0,-149-19 0 15,149 19 0-15,-151-17 0 0,151 17 0 16,-153-15 0-16,153 15 0 0,-152-14 0 16,152 14 0-16,-151-13 0 0,151 13 0 0,-147-12 0 15,147 12 0-15,-146-13 0 0,146 13 0 0,-145-7 0 16,145 7 0-16,-146-6 0 0,146 6 0 15,-145-6 0-15,145 6 0 0,-148-7 0 16,148 7 0-16,-149-3 0 0,149 3 0 0,-147 0 0 16,147 0 0-16,-146 0 0 0,146 0 0 15,-144 0 0-15,144 0 0 0,-141 3 0 16,141-3 0-16,-144 3 0 0,144-3 0 0,-141 4 0 16,141-4 0-16,-137 3 0 0,137-3 0 15,-134 5 0-15,134-5 0 0,-134 6 0 16,134-6 0-16,-132 8 0 0,132-8 0 0,-131 8 0 15,131-8 0-15,-130 12 0 0,130-12 0 16,-126 13 0-16,126-13 0 0,-125 13 0 16,125-13 0-16,-126 16 0 0,126-16 0 0,-122 13 0 15,122-13 0-15,-116 17 0 0,116-17 0 16,-114 18 0-16,114-18 0 0,-113 19 0 16,113-19 0-16,-108 21 0 0,108-21 0 0,-105 22 0 15,105-22 0-15,-101 23 0 0,101-23 0 16,-95 25 0-16,95-25 0 0,-92 24 0 15,92-24 0-15,-88 26 0 0,88-26 0 0,-85 25 0 16,85-25 0-16,-78 25 0 0,78-25 0 16,-74 25 0-16,74-25 0 0,-70 26 0 15,70-26 0-15,-66 28 0 0,66-28 0 0,-60 26 0 16,60-26 0-16,-55 28 0 0,55-28 0 16,-50 25 0-16,50-25 0 0,-41 22 0 15,41-22 0-15,-32 19 0 0,32-19 0 0,-26 18 0 16,26-18 0-16,-19 14 0 0,19-14 0 15,-15 10 0-15,15-10 0 0,-8 6 0 16,8-6 0-16,0 0 0 0,0 0 0 0,0 0 0 16,0 0 0-16,-5 8 0 0,5-8 0 15,0 0 0-15,0 0 0 0,1 8 0 16,-1-8 0-16,5 7 0 0,-5-7 0 0,6 6 0 16,-6-6 0-16,9 3 0 0,-9-3 0 15,10 0 0-15,-10 0 0 0,12-1 0 16,-12 1 0-16,13-1 0 0,-13 1 0 0,14-1 0 15,-14 1 0-15,18-2 0 0,-18 2 0 16,16-2 0-16,-16 2 0 0,13-1 0 16,-13 1 0-16,10 2 0 0,-10-2 0 0,9 4 0 15,-9-4 0-15,0 0 0 0,0 0 0 16,9-1 0-16,-9 1 0 0,0 0 0 0,0 0 0 16,6-6 0-16,-6 6 0 0,5-7 0 15,-5 7 0-15,0 0 0 0,0 0 0 16,1-12 0-16,-1 12 0 0,-4-10 0 15,4 10 0-15,-11-10 0 0,11 10 0 0,-12-6 0 16,12 6 0-16,-19-5 0 0,19 5 0 16,-22-4 0-16,22 4 0 0,-22-3 0 0,22 3 0 15,-25 4 0-15,25-4 0 0,-29 9 0 16,29-9 0-16,-29 15 0 0,29-15 0 16,-32 22 0-16,32-22 0 0,-31 28 0 15,31-28 0-15,-32 36 0 0,32-36 0 0,-30 38 0 16,30-38 0-16,-23 44 0 0,23-44 0 15,-21 44 0-15,21-44 0 0,-17 45 0 0,17-45 0 16,-9 47 0-16,9-47 0 0,-4 48 0 16,4-48 0-16,6 44 0 0,-6-44 0 15,8 45 0-15,-8-45 0 0,16 40 0 0,-16-40 0 16,23 37 0-16,-23-37 0 0,25 30 0 16,-25-30 0-16,31 26 0 0,-31-26 0 15,38 19 0-15,-38-19 0 0,42 11 0 0,-42-11 0 16,42 6 0-16,-42-6 0 0,46-3 0 15,-46 3 0-15,46-10 0 0,-46 10 0 16,44-15 0-16,-44 15 0 0,40-22 0 0,-40 22 0 16,37-33 0-16,-37 33 0 0,36-30 0 15,-36 30 0-15,28-37 0 0,-28 37 0 0,23-39 0 16,-23 39 0-16,15-39 0 0,-15 39 0 16,8-42 0-16,-8 42 0 0,0-41 0 15,0 41 0-15,-5-41 0 0,5 41 0 16,-14-37 0-16,14 37 0 0,-20-35 0 0,20 35 0 15,-26-29 0-15,26 29 0 0,-33-28 0 16,33 28 0-16,-41-24 0 0,41 24 0 16,-44-20 0-16,44 20 0 0,-48-13 0 0,48 13 0 15,-56-2 0-15,56 2 0 0,-61 7 0 16,61-7 0-16,-65 21 0 0,65-21 0 0,-70 30 0 16,70-30 0-16,-71 46 0 0,71-46 0 15,-74 56 0-15,74-56 0 0,-79 57 0 16,79-57 0-16,-64 44 0 0</inkml:trace>
  <inkml:trace contextRef="#ctx0" brushRef="#br0" timeOffset="-199433.65">27170 18519 2048 0,'0'0'0'0,"-29"0"0"0,29 0 0 16,-44 2 0-16,44-2 0 0,-40 6 0 0,40-6 0 15,-35 15 0-15,35-15 0 0,-26 16 0 16,26-16 0-16,-15 17 0 0,15-17 0 15,-6 20 0-15,6-20 0 0,-4 21 0 0,4-21 0 16,-5 21 0-16,5-21 0 0,-8 21 0 16,8-21 0-16,-12 19 0 0,12-19 0 15,-18 22 0-15,18-22 0 0,-18 23 0 16,18-23 0-16,-21 24 0 0,21-24 0 0,-15 31 0 16,15-31 0-16,-11 34 0 0,0-4 0 15,11-30 0-15,-9 25 0 0,9-25 0 16,-8 21 0-16,8-21 0 0,-7 18 0 15,7-18 0-15,-8 28 0 0,8-28 0 16,-6 27 0-16,6-27 0 0,-4 24 0 16,4-24 0-16,-4 18 0 0,4-18 0 0,-3 13 0 15,3-13 0-15,-3 8 0 0,3-8 0 16,0 0 0-16,0 0 0 0,0 0 0 0,0 0 0 16,0 0 0-16,0 0 0 0,0 9 0 15,0-9 0-15,1 8 0 0,-1-8 0 16,0 0 0-16,0 0 0 0,4 6 0 15,-4-6 0-15,0 0 0 0,0 0 0 0,7 3 0 16,-7-3 0-16,8 0 0 0,-8 0 0 16,6 0 0-16,-6 0 0 0,4-3 0 0,-4 3 0 15,3-7 0-15,-3 7 0 0,1-5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8:15:06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5929 3501 2048 0,'0'0'0'0,"0"0"0"0,0 0 0 0,0 0 0 16,0 0 0-16,0 0 0 0,0 0 0 15,0 0 0-15,0 0 0 0,0 0 0 16,0 0 0-16,11 27 0 0,-11-27 0 0,15 43 0 15,-15-43 0-15,12 57 0 0,-12-57 0 16,6 65 0-16,-6-65 0 0,1 67 0 16,-1-67 0-16,-5 72 0 0,5-72 0 0,-6 74 0 15,6-74 0-15,-8 72 0 0,8-72 0 16,-6 72 0-16,6-72 0 0,-3 74 0 16,3-74 0-16,-2 69 0 0,2-69 0 0,-1 69 0 15,1-69 0-15,-1 66 0 0,1-66 0 16,-3 60 0-16,3-60 0 0,-1 50 0 15,1-50 0-15,2 36 0 0,-2-36 0 0,2 25 0 16,-2-25 0-16,2 14 0 0,-2-14 0 16,0 0 0-16,0 0 0 0,0-7 0 15,0 7 0-15,-1-22 0 0,1 22 0 0,0-34 0 16,0 34 0-16,2-41 0 0,-2 41 0 16,0-45 0-16,0 45 0 0,2-46 0 0,-2 46 0 15,5-47 0-15,-5 47 0 0,6-48 0 16,-6 48 0-16,9-46 0 0,-9 46 0 15,12-44 0-15,-12 44 0 0,16-41 0 0,-16 41 0 16,17-39 0-16,-17 39 0 0,22-35 0 16,-22 35 0-16,25-29 0 0,-25 29 0 0,28-23 0 15,-28 23 0-15,33-18 0 0,-33 18 0 16,34-9 0-16,-34 9 0 0,35-4 0 16,-35 4 0-16,34 5 0 0,-34-5 0 0,32 15 0 15,-32-15 0-15,30 24 0 0,-30-24 0 16,29 31 0-16,-29-31 0 0,21 36 0 15,-21-36 0-15,14 41 0 0,-14-41 0 0,9 43 0 16,-9-43 0-16,0 43 0 0,0-43 0 16,-3 43 0-16,3-43 0 0,-10 37 0 15,10-37 0-15,-17 34 0 0,17-34 0 0,-23 27 0 16,23-27 0-16,-29 24 0 0,29-24 0 16,-33 19 0-16,33-19 0 0,-41 17 0 0,41-17 0 15,-40 12 0-15,40-12 0 0,-39 12 0 16,39-12 0-16,-39 9 0 0,39-9 0 15,-35 7 0-15,35-7 0 0,-27 4 0 0,27-4 0 16,-22-1 0-16,22 1 0 0,-12-11 0 16,12 11 0-16,-1-20 0 0,1 20 0 15,2-18 0-15,-2 18 0 0,5-12 0 0</inkml:trace>
  <inkml:trace contextRef="#ctx0" brushRef="#br0" timeOffset="500.66">6517 3995 2048 0,'0'0'0'0,"0"0"0"0,0 0 0 16,0 0 0-16,0 0 0 0,6 19 0 15,-6-19 0-15,4 33 0 0,-4-33 0 0,4 46 0 16,-4-46 0-16,3 52 0 0,-3-52 0 15,2 51 0-15,-2-51 0 0,2 51 0 16,-2-51 0-16,13 43 0 0,-13-43 0 0,16 36 0 16,-16-36 0-16,26 27 0 0,-26-27 0 15,32 19 0-15,-32-19 0 0,38 9 0 16,-38-9 0-16,38 0 0 0,-38 0 0 0,41-6 0 16,-41 6 0-16,40-10 0 0,-40 10 0 15,39-17 0-15,-39 17 0 0,34-24 0 16,-34 24 0-16,27-28 0 0,-27 28 0 0,21-33 0 15,-21 33 0-15,15-34 0 0,-15 34 0 16,3-37 0-16,-3 37 0 0,-6-37 0 16,6 37 0-16,-18-35 0 0,18 35 0 0,-23-35 0 15,23 35 0-15,-32-30 0 0,32 30 0 16,-34-26 0-16,34 26 0 0,-37-20 0 0,37 20 0 16,-36-12 0-16,36 12 0 0,-36-6 0 15,36 6 0-15,-38 2 0 0,38-2 0 0,-36 12 0 16,36-12 0-16,-32 18 0 0,32-18 0 15,-28 24 0-15,28-24 0 0,-20 30 0 16,20-30 0-16,-12 28 0 0,12-28 0 0,-3 21 0 16,3-21 0-16,7 15 0 0,-7-15 0 15,11 8 0-15,-11-8 0 0,7 5 0 16</inkml:trace>
  <inkml:trace contextRef="#ctx0" brushRef="#br0" timeOffset="1037.22">7120 3961 2048 0,'0'0'0'0,"0"0"0"15,0 0 0-15,0 0 0 0,0 0 0 16,0 0 0-16,0 0 0 0,-15 24 0 0,15-24 0 15,-24 38 0-15,24-38 0 0,-28 42 0 16,28-42 0-16,-27 47 0 0,27-47 0 16,-23 50 0-16,23-50 0 0,-17 49 0 0,17-49 0 15,-11 44 0-15,11-44 0 0,-6 38 0 16,6-38 0-16,0 32 0 0,0-32 0 0,9 27 0 16,-9-27 0-16,17 21 0 0,-17-21 0 15,27 19 0-15,-27-19 0 0,30 11 0 16,-30-11 0-16,36 3 0 0,-36-3 0 15,37-4 0-15,-37 4 0 0,39-10 0 0,-39 10 0 16,39-16 0-16,-39 16 0 0,38-19 0 16,-38 19 0-16,31-23 0 0,-31 23 0 15,28-28 0-15,-28 28 0 0,25-31 0 16,-25 31 0-16,23-35 0 0,-23 35 0 0,14-38 0 16,-14 38 0-16,9-38 0 0,-9 38 0 0,3-34 0 15,-3 34 0-15,-3-31 0 0,3 31 0 16,-10-29 0-16,10 29 0 0,-17-22 0 15,17 22 0-15,-20-19 0 0,20 19 0 0,-28-9 0 16,28 9 0-16,-31-1 0 0,31 1 0 16,-32 6 0-16,32-6 0 0,-28 9 0 15,28-9 0-15,-19 0 0 0,19 0 0 0,-9-5 0 16,9 5 0-16,-4-8 0 0,4 8 0 16,0-7 0-16,0 7 0 0,0 0 0 0,0 0 0 15,0-6 0-15</inkml:trace>
  <inkml:trace contextRef="#ctx0" brushRef="#br0" timeOffset="1503.99">7490 4131 2048 0,'0'0'0'0,"21"7"0"0,-21-7 0 16,30 8 0-16,-30-8 0 0,35 8 0 16,-35-8 0-16,38 3 0 0,-38-3 0 15,37-2 0-15,-37 2 0 0,41-9 0 0,-41 9 0 16,42-14 0-16,-42 14 0 0,44-22 0 15,-44 22 0-15,41-31 0 0,-41 31 0 0,38-37 0 16,-38 37 0-16,34-42 0 0,-34 42 0 16,29-45 0-16,-29 45 0 0,22-44 0 15,-22 44 0-15,15-46 0 0,-15 46 0 16,8-45 0-16,-8 45 0 0,3-43 0 0,-3 43 0 16,-8-39 0-16,8 39 0 0,-13-36 0 15,13 36 0-15,-19-28 0 0,19 28 0 0,-26-19 0 16,26 19 0-16,-29-7 0 0,29 7 0 15,-32 6 0-15,32-6 0 0,-38 18 0 16,38-18 0-16,-39 30 0 0,39-30 0 16,-34 43 0-16,34-43 0 0,-36 53 0 0,36-53 0 15,-32 58 0-15,32-58 0 0,-24 60 0 16,24-60 0-16,-17 61 0 0,17-61 0 0,-7 55 0 16,7-55 0-16,0 56 0 0,0-56 0 15,11 56 0-15,-11-56 0 0,16 52 0 16,-16-52 0-16,24 51 0 0,-24-51 0 0,31 45 0 15,-31-45 0-15,38 44 0 0,-38-44 0 16,44 40 0-16,-44-40 0 0,47 37 0 16,-47-37 0-16,53 30 0 0,-53-30 0 0,53 20 0 15,-53-20 0-15,54 6 0 0,-54-6 0 16,43 0 0-16</inkml:trace>
  <inkml:trace contextRef="#ctx0" brushRef="#br0" timeOffset="3720.05">11006 3764 2048 0,'0'0'0'0,"-15"-25"0"0,15 25 0 0,-25-39 0 16,25 39 0-16,-25-32 0 0,25 32 0 16,-27-25 0-16,27 25 0 0,-30-15 0 0,30 15 0 15,-29-3 0-15,29 3 0 0,-29 9 0 16,29-9 0-16,-27 21 0 0,27-21 0 0,-27 30 0 16,27-30 0-16,-14 42 0 0,14-42 0 15,-3 52 0-15,3-52 0 0,13 59 0 16,-13-59 0-16,27 62 0 0,-27-62 0 0,34 62 0 15,-34-62 0-15,40 57 0 0,-40-57 0 16,40 51 0-16,-40-51 0 0,36 43 0 0,-36-43 0 16,25 33 0-16,-25-33 0 0,18 22 0 15,-18-22 0-15,2 16 0 0,-2-16 0 16,-7 6 0-16,7-6 0 0,-16 0 0 16,16 0 0-16,-26-7 0 0,26 7 0 0,-34-16 0 15,34 16 0-15,-39-23 0 0,39 23 0 16,-42-26 0-16,42 26 0 0,-38-27 0 0,38 27 0 15,-27-29 0-15,27 29 0 0,-16-30 0 16,16 30 0-16,-5-24 0 0,5 24 0 16,5-20 0-16,-5 20 0 0,9-14 0 0,-9 14 0 15,19-11 0-15,-19 11 0 0,28-6 0 16,-28 6 0-16,34 0 0 0,-34 0 0 0,43 2 0 16,-43-2 0-16,52 5 0 0,-52-5 0 15,58 15 0-15,-58-15 0 0,57 16 0 16,-57-16 0-16,58 17 0 0,-58-17 0 0,58 16 0 15,-58-16 0-15,62 13 0 0,-62-13 0 16,62 8 0-16,-62-8 0 0,67-1 0 16,-67 1 0-16,62-9 0 0,-62 9 0 0,52-16 0 15,-52 16 0-15,45-22 0 0,-45 22 0 16,34-27 0-16,-34 27 0 0,22-35 0 16,-22 35 0-16,11-39 0 0,-11 39 0 0,0-40 0 15,0 40 0-15,-10-39 0 0,10 39 0 16,-24-34 0-16,24 34 0 0,-33-30 0 15,33 30 0-15,-43-20 0 0,43 20 0 0,-50-10 0 16,50 10 0-16,-59 0 0 0,59 0 0 16,-60 6 0-16,60-6 0 0,-59 20 0 15,59-20 0-15,-55 32 0 0,55-32 0 0,-45 38 0 16,45-38 0-16,-37 44 0 0,37-44 0 16,-25 46 0-16,25-46 0 0,-13 46 0 0,13-46 0 15,4 41 0-15,-4-41 0 0,25 32 0 16,-25-32 0-16,45 25 0 0,-45-25 0 15,62 13 0-15,-62-13 0 0,73 7 0 0,-73-7 0 16,84 1 0-16,-84-1 0 0,84-3 0 16,-84 3 0-16,78-6 0 0,-78 6 0 15,74-10 0-15,-74 10 0 0,69-13 0 0,-69 13 0 16,63-22 0-16,-63 22 0 0,60-25 0 16,-60 25 0-16,52-37 0 0,-52 37 0 15,45-40 0-15,-45 40 0 0,35-44 0 0,-35 44 0 16,22-40 0-16,-22 40 0 0,10-41 0 15,-10 41 0-15,2-36 0 0,-2 36 0 16,-7-31 0-16,7 31 0 0,-17-29 0 0,17 29 0 16,-28-19 0-16,28 19 0 0,-35-8 0 15,35 8 0-15,-41 6 0 0,41-6 0 0,-47 19 0 16,47-19 0-16,-50 31 0 0,50-31 0 16,-49 39 0-16,49-39 0 0,-39 43 0 15,39-43 0-15,-29 44 0 0,29-44 0 0,-16 43 0 16,16-43 0-16,-3 42 0 0,3-42 0 15,10 38 0-15,-10-38 0 0,21 33 0 16,-21-33 0-16,30 25 0 0,-30-25 0 0,38 18 0 16,-38-18 0-16,43 11 0 0,-43-11 0 15,46 3 0-15,-46-3 0 0,47-4 0 16,-47 4 0-16,45-9 0 0,-45 9 0 0,46-16 0 16,-46 16 0-16,42-23 0 0,-42 23 0 15,39-27 0-15,-39 27 0 0,31-29 0 16,-31 29 0-16,24-28 0 0,-24 28 0 0,16-27 0 15,-16 27 0-15,8-25 0 0,-8 25 0 16,3-21 0-16,-3 21 0 0,1-14 0 16,-1 14 0-16,-1-9 0 0,1 9 0 0,0 0 0 15,0 0 0-15,0 0 0 0,0 0 0 16,0 2 0-16,0-2 0 0,4 19 0 0,-4-19 0 16,9 33 0-16,-9-33 0 0,13 43 0 15,-13-43 0-15,18 54 0 0,-18-54 0 16,22 59 0-16,-22-59 0 0,25 66 0 15,-25-66 0-15,27 70 0 0,-27-70 0 0,24 73 0 16,-24-73 0-16,25 76 0 0,-25-76 0 16,24 75 0-16,-24-75 0 0,21 73 0 15,-21-73 0-15,15 66 0 0,-15-66 0 0,9 64 0 16,-9-64 0-16,2 58 0 0,-2-58 0 16,-10 53 0-16,10-53 0 0,-18 46 0 15,18-46 0-15,-26 38 0 0,26-38 0 0,-37 25 0 16,37-25 0-16,-44 13 0 0,44-13 0 0,-51 6 0 15,51-6 0-15,-53-6 0 0,53 6 0 16,-48-16 0-16,48 16 0 0,-46-20 0 16,46 20 0-16,-42-22 0 0,42 22 0 15,-35-28 0-15,35 28 0 0,-29-33 0 0,29 33 0 16,-22-39 0-16,22 39 0 0,-14-47 0 16,14 47 0-16,-5-54 0 0,5 54 0 0,6-57 0 15,-6 57 0-15,14-59 0 0,-14 59 0 16,19-58 0-16,-19 58 0 0,27-58 0 15,-27 58 0-15,32-52 0 0,-32 52 0 0,31-57 0 16,-31 57 0-16,22-48 0 0</inkml:trace>
  <inkml:trace contextRef="#ctx0" brushRef="#br0" timeOffset="4120.97">12257 3773 2048 0,'0'0'0'0,"0"0"0"0,0 0 0 15,0 0 0-15,0 0 0 0,0 0 0 16,0 0 0-16,0 0 0 0,0 0 0 0,13 18 0 16,-13-18 0-16,15 32 0 0,-15-32 0 15,9 39 0-15,-9-39 0 0,10 42 0 0,-10-42 0 16,12 40 0-16,-12-40 0 0,12 35 0 15,-12-35 0-15,18 31 0 0,-18-31 0 16,24 29 0-16,-24-29 0 0,31 23 0 0,-31-23 0 16,32 14 0-16,-32-14 0 0,38 5 0 15,-38-5 0-15,43-4 0 0,-43 4 0 16,45-14 0-16,-45 14 0 0,45-23 0 0,-45 23 0 16,41-32 0-16,-41 32 0 0,33-41 0 15,-33 41 0-15,24-47 0 0,-24 47 0 16,18-49 0-16,-18 49 0 0,9-48 0 0,-9 48 0 15,1-46 0-15,-1 46 0 0,-9-40 0 16,9 40 0-16,-19-33 0 0,19 33 0 0,-24-30 0 16,24 30 0-16,-26-25 0 0,26 25 0 15,-20-18 0-15</inkml:trace>
  <inkml:trace contextRef="#ctx0" brushRef="#br0" timeOffset="4421.18">12954 3688 2048 0,'0'0'0'0,"9"25"0"0,-9-25 0 15,13 40 0-15,-13-40 0 0,10 46 0 16,-10-46 0-16,5 50 0 0,-5-50 0 16,5 46 0-16,-5-46 0 0,3 40 0 0,-3-40 0 15,6 32 0-15,-6-32 0 0,10 23 0 16,-10-23 0-16,9 12 0 0,-9-12 0 16,9 6 0-16,-9-6 0 0,0 0 0 0,0 0 0 15,6 0 0-15</inkml:trace>
  <inkml:trace contextRef="#ctx0" brushRef="#br0" timeOffset="4579.76">12954 3543 2048 0,'0'0'0'0,"0"0"0"0,0 0 0 0,0 0 0 15,0 0 0-15,0 0 0 0,0 0 0 16,0 0 0-16,0 0 0 0,0 0 0 15,0 0 0-15,0 0 0 0,0 0 0 0,0 0 0 16</inkml:trace>
  <inkml:trace contextRef="#ctx0" brushRef="#br0" timeOffset="4921.84">13222 3722 2048 0,'0'0'0'0,"18"44"0"0,-18-44 0 16,20 55 0-16,-20-55 0 0,15 49 0 16,-15-49 0-16,10 35 0 0,-10-35 0 0,8 22 0 15,-8-22 0-15,3 12 0 0,-3-12 0 16,0 0 0-16,0 0 0 0,-3 0 0 16,3 0 0-16,-12-12 0 0,12 12 0 0,-16-21 0 15,16 21 0-15,-20-26 0 0,20 26 0 16,-17-28 0-16,17 28 0 0,-17-29 0 15,17 29 0-15,-11-28 0 0,11 28 0 0,-10-25 0 16,10 25 0-16,-7-22 0 0,7 22 0 16,-4-21 0-16,4 21 0 0,1-21 0 15,-1 21 0-15,9-19 0 0,-9 19 0 0,21-20 0 16,-21 20 0-16,33-18 0 0,-33 18 0 16,42-17 0-16,-42 17 0 0,38-14 0 15,-38 14 0-15,24-9 0 0</inkml:trace>
  <inkml:trace contextRef="#ctx0" brushRef="#br0" timeOffset="5321.77">13717 3024 2048 0,'0'0'0'0,"62"9"0"0,-62-9 0 15,96 12 0-15,-96-12 0 0,104 15 0 0,-104-15 0 16,103 14 0-16,-103-14 0 0,97 15 0 16,-97-15 0-16,90 12 0 0,-90-12 0 15,69 8 0-15,-69-8 0 0,68 8 0 0,-68-8 0 16,66 2 0-16,-66-2 0 0,51 1 0 15</inkml:trace>
  <inkml:trace contextRef="#ctx0" brushRef="#br0" timeOffset="5789.52">14044 3144 2048 0,'0'0'0'0,"0"0"0"16,0 0 0-16,0 0 0 0,0 0 0 0,20 30 0 16,-20-30 0-16,34 49 0 0,-34-49 0 15,39 54 0-15,-39-54 0 0,40 59 0 0,-40-59 0 16,45 56 0-16,-45-56 0 0,41 57 0 15,-41-57 0-15,37 60 0 0,-37-60 0 16,34 58 0-16,-34-58 0 0,32 59 0 0,-32-59 0 16,25 55 0-16,-25-55 0 0,22 52 0 15,-22-52 0-15,13 47 0 0,-13-47 0 16,3 43 0-16,-3-43 0 0,-11 37 0 16,11-37 0-16,-24 34 0 0,24-34 0 0,-35 29 0 15,35-29 0-15,-48 21 0 0,48-21 0 16,-61 16 0-16,61-16 0 0,-72 7 0 0,72-7 0 15,-76 4 0-15,76-4 0 0,-73-2 0 16,73 2 0-16,-68-3 0 0,68 3 0 0,-58-7 0 16,58 7 0-16,-46-15 0 0,46 15 0 15,-36-17 0-15,36 17 0 0,-25-22 0 16,25 22 0-16,-13-23 0 0,13 23 0 0,-9-19 0 16,9 19 0-16,2-27 0 0,-2 27 0 15,7-26 0-15</inkml:trace>
  <inkml:trace contextRef="#ctx0" brushRef="#br0" timeOffset="6243.31">14405 3603 2048 0,'0'0'0'0,"14"50"0"15,-14-50 0-15,16 65 0 0,-16-65 0 0,14 66 0 16,-14-66 0-16,16 52 0 0,-16-52 0 16,21 40 0-16,-21-40 0 0,23 26 0 0,-23-26 0 15,30 14 0-15,-30-14 0 0,34 7 0 16,-34-7 0-16,39-5 0 0,-39 5 0 0,45-12 0 15,-45 12 0-15,43-19 0 0,-43 19 0 16,46-23 0-16,-46 23 0 0,43-26 0 16,-43 26 0-16,37-28 0 0,-37 28 0 15,30-31 0-15,-30 31 0 0,23-29 0 0,-23 29 0 16,16-33 0-16,-16 33 0 0,9-34 0 16,-9 34 0-16,-1-35 0 0,1 35 0 15,-11-32 0-15,11 32 0 0,-18-31 0 0,18 31 0 16,-21-26 0-16,21 26 0 0,-21-18 0 15,21 18 0-15,-21-11 0 0,21 11 0 0,-16-3 0 16,16 3 0-16,-14 2 0 0,14-2 0 16,-11 2 0-16,11-2 0 0,-4 7 0 15,4-7 0-15,3 5 0 0</inkml:trace>
  <inkml:trace contextRef="#ctx0" brushRef="#br0" timeOffset="7057.13">15329 3552 2048 0,'0'0'0'0,"0"0"0"16,0 0 0-16,0 0 0 0,0 0 0 15,-9-15 0-15,9 15 0 0,-16-20 0 0,16 20 0 16,-26-13 0-16,26 13 0 0,-30-3 0 15,30 3 0-15,-34 9 0 0,34-9 0 0,-36 19 0 16,36-19 0-16,-35 27 0 0,35-27 0 16,-32 33 0-16,32-33 0 0,-27 38 0 15,27-38 0-15,-19 38 0 0,19-38 0 0,-10 35 0 16,10-35 0-16,-1 33 0 0,1-33 0 16,6 29 0-16,-6-29 0 0,16 27 0 15,-16-27 0-15,27 17 0 0,-27-17 0 0,36 10 0 16,-36-10 0-16,37 3 0 0,-37-3 0 15,38-1 0-15,-38 1 0 0,33-6 0 16,-33 6 0-16,32-13 0 0,-32 13 0 0,25-14 0 16,-25 14 0-16,23-17 0 0,-23 17 0 15,17-23 0-15,-17 23 0 0,12-29 0 16,-12 29 0-16,9-28 0 0,-9 28 0 0,6-29 0 16,-6 29 0-16,4-29 0 0,-4 29 0 15,2-20 0-15,-2 20 0 0,1-13 0 16,-1 13 0-16,0 0 0 0,0 0 0 0,0 0 0 15,0 0 0-15,0 5 0 0,0-5 0 16,4 21 0-16,-4-21 0 0,10 34 0 16,-10-34 0-16,12 49 0 0,-12-49 0 0,13 58 0 15,-13-58 0-15,15 68 0 0,-15-68 0 16,19 74 0-16,-19-74 0 0,17 78 0 0,-17-78 0 16,15 79 0-16,-15-79 0 0,11 75 0 15,-11-75 0-15,5 75 0 0,-5-75 0 16,-1 73 0-16,1-73 0 0,-9 70 0 15,9-70 0-15,-15 65 0 0,15-65 0 0,-19 57 0 16,19-57 0-16,-23 49 0 0,23-49 0 16,-28 40 0-16,28-40 0 0,-32 31 0 0,32-31 0 15,-34 19 0-15,34-19 0 0,-36 9 0 16,36-9 0-16,-38 0 0 0,38 0 0 0,-42-10 0 16,42 10 0-16,-44-18 0 15,44 18 0-15,-40-27 0 0,40 27 0 0,-39-29 0 16,39 29 0-16,-31-33 0 0,31 33 0 15,-26-38 0-15,26 38 0 0,-19-38 0 0,19 38 0 16,-13-41 0-16,13 41 0 0,-5-40 0 16,5 40 0-16,3-42 0 0,-3 42 0 0,14-42 0 15,-14 42 0-15,24-44 0 0,-24 44 0 16,31-43 0-16,-31 43 0 0,41-46 0 16,-41 46 0-16,35-35 0 0,-35 35 0 0,50-32 0 15,-50 32 0-15,54-30 0 0,-54 30 0 16,44-22 0-16</inkml:trace>
  <inkml:trace contextRef="#ctx0" brushRef="#br0" timeOffset="7641.58">15865 3501 2048 0,'0'0'0'0,"-16"-7"0"0,16 7 0 16,-26-7 0-16,26 7 0 0,-30-4 0 16,30 4 0-16,-27 7 0 0,27-7 0 15,-28 19 0-15,28-19 0 0,-28 36 0 0,28-36 0 16,-30 52 0-16,30-52 0 0,-30 62 0 15,30-62 0-15,-29 61 0 0,29-61 0 16,-19 55 0-16,19-55 0 0,-12 48 0 0,12-48 0 16,0 33 0-16,0-33 0 0,13 26 0 15,-13-26 0-15,20 16 0 0,-20-16 0 0,26 7 0 16,-26-7 0-16,32-5 0 0,-32 5 0 16,33-16 0-16,-33 16 0 0,34-26 0 15,-34 26 0-15,32-37 0 0,-32 37 0 0,26-44 0 16,-26 44 0-16,21-47 0 0,-21 47 0 15,13-47 0-15,-13 47 0 0,9-44 0 16,-9 44 0-16,3-33 0 0,-3 33 0 0,1-26 0 16,-1 26 0-16,-2-21 0 0,2 21 0 15,-3-13 0-15,3 13 0 0,-2-6 0 0,2 6 0 16,0 0 0-16,0 0 0 0,0 0 0 16,0 0 0-16,0 3 0 0,0-3 0 15,3 20 0-15,-3-20 0 0,7 28 0 16,-7-28 0-16,12 34 0 0,-12-34 0 0,15 34 0 15,-15-34 0-15,17 35 0 0,-17-35 0 16,23 29 0-16,-23-29 0 0,30 26 0 0,-30-26 0 16,28 15 0-16,-28-15 0 15,22 10 0-15,-22-10 0 0,29-1 0 0,-29 1 0 16,25-4 0-16</inkml:trace>
  <inkml:trace contextRef="#ctx0" brushRef="#br0" timeOffset="8058.46">16201 3543 2048 0,'0'0'0'16,"0"0"0"-16,0 0 0 0,0 0 0 0,0 0 0 15,0 0 0-15,0 0 0 0,0 0 0 16,0 0 0-16,8 21 0 0,-8-21 0 16,10 38 0-16,-10-38 0 0,3 41 0 0,-3-41 0 15,-3 40 0-15,3-40 0 0,-1 34 0 16,1-34 0-16,-1 26 0 0,1-26 0 0,-1 19 0 15,1-19 0-15,0 0 0 0,0 0 0 16,0 0 0-16,0 0 0 0,0 0 0 16,0 0 0-16,6-12 0 0,-6 12 0 0,12-23 0 15,-12 23 0-15,15-33 0 0,-15 33 0 16,14-37 0-16,-14 37 0 0,18-34 0 16,-18 34 0-16,19-34 0 0,-19 34 0 0,15-26 0 15,-15 26 0-15,11-18 0 0,-11 18 0 16,11-13 0-16,-11 13 0 0,14-9 0 15,-14 9 0-15,11-3 0 0,-11 3 0 0,14 5 0 16,-14-5 0-16,14 17 0 0,-14-17 0 16,18 26 0-16,-18-26 0 0,17 32 0 15,-17-32 0-15,20 37 0 0,-20-37 0 0,18 35 0 16,-18-35 0-16,15 32 0 0,-15-32 0 16,11 23 0-16,-11-23 0 0,18 14 0 15,-18-14 0-15,28 11 0 0,-28-11 0 0,26 6 0 16</inkml:trace>
  <inkml:trace contextRef="#ctx0" brushRef="#br0" timeOffset="8610">16855 3587 2048 0,'0'0'0'0,"0"0"0"15,0 0 0-15,-8-18 0 0,8 18 0 16,-13-23 0-16,13 23 0 0,-17-23 0 15,17 23 0-15,-19-18 0 0,19 18 0 0,-19-12 0 16,19 12 0-16,-24-3 0 0,24 3 0 16,-30 5 0-16,30-5 0 0,-37 16 0 15,37-16 0-15,-40 24 0 0,40-24 0 0,-40 31 0 16,40-31 0-16,-33 31 0 0,33-31 0 16,-26 31 0-16,26-31 0 0,-18 31 0 15,18-31 0-15,-12 28 0 0,12-28 0 0,-1 25 0 16,1-25 0-16,9 21 0 0,-9-21 0 15,15 16 0-15,-15-16 0 0,19 11 0 16,-19-11 0-16,22 7 0 0,-22-7 0 0,24-1 0 16,-24 1 0-16,28-10 0 0,-28 10 0 15,28-18 0-15,-28 18 0 0,28-27 0 16,-28 27 0-16,29-35 0 0,-29 35 0 0,25-42 0 16,-25 42 0-16,23-49 0 0,-23 49 0 15,23-54 0-15,-23 54 0 0,19-53 0 16,-19 53 0-16,14-51 0 0,-14 51 0 0,13-47 0 15,-13 47 0-15,10-39 0 0,-10 39 0 16,9-33 0-16,-9 33 0 0,8-26 0 16,-8 26 0-16,5-20 0 0,-5 20 0 0,3-14 0 15,-3 14 0-15,0 0 0 0,0 0 0 16,0 0 0-16,0 0 0 0,1 7 0 0,-1-7 0 16,-6 24 0-16,6-24 0 0,-12 38 0 15,12-38 0-15,-10 49 0 0,10-49 0 16,-8 54 0-16,8-54 0 0,-4 51 0 0,4-51 0 15,4 46 0-15,-4-46 0 0,6 35 0 16,-6-35 0-16,26 28 0 0,-26-28 0 16,34 13 0-16,-34-13 0 0,31 7 0 0</inkml:trace>
  <inkml:trace contextRef="#ctx0" brushRef="#br0" timeOffset="9009.92">17242 3407 2048 0,'0'0'0'0,"0"0"0"0,0 0 0 16,-19 17 0-16,19-17 0 0,-28 22 0 0,28-22 0 16,-25 28 0-16,25-28 0 0,-26 32 0 15,26-32 0-15,-21 31 0 0,21-31 0 16,-16 26 0-16,16-26 0 0,-9 26 0 15,9-26 0-15,-1 23 0 0,1-23 0 0,6 18 0 16,-6-18 0-16,18 14 0 0,-18-14 0 16,25 10 0-16,-25-10 0 0,30 1 0 0,-30-1 0 15,38-5 0-15,-38 5 0 0,42-12 0 16,-42 12 0-16,48-22 0 0,-48 22 0 16,47-31 0-16,-47 31 0 0,41-37 0 0,-41 37 0 15,33-41 0-15,-33 41 0 0,20-41 0 16,-20 41 0-16,7-40 0 0,-7 40 0 15,-8-35 0-15,8 35 0 0,-19-31 0 0,19 31 0 16,-29-21 0-16,29 21 0 0,-34-11 0 16,34 11 0-16,-35 3 0 0,35-3 0 0,-26 9 0 15,26-9 0-15,-27 10 0 0,27-10 0 16,-22 10 0-16</inkml:trace>
  <inkml:trace contextRef="#ctx0" brushRef="#br0" timeOffset="9579.39">17914 3033 2048 0,'0'0'0'16,"0"0"0"-16,0 0 0 0,0 0 0 16,0 0 0-16,0 0 0 0,0 0 0 0,0 0 0 15,0 0 0-15,0 0 0 0,0 0 0 16,0 0 0-16,0 0 0 0,0 0 0 0,0 0 0 15,0 0 0-15,0 0 0 0,0 0 0 16</inkml:trace>
  <inkml:trace contextRef="#ctx0" brushRef="#br0" timeOffset="9745.95">18006 3467 2048 0,'0'0'0'15,"-21"54"0"-15,21-54 0 0,-39 77 0 0,39-77 0 16,-52 87 0-16,52-87 0 0,-67 92 0 16,67-92 0-16,-86 90 0 0,86-90 0 0,-93 92 0 15,93-92 0-15,-75 70 0 0</inkml:trace>
  <inkml:trace contextRef="#ctx0" brushRef="#br0" timeOffset="12045.8">6424 5731 2048 0,'0'0'0'16,"0"0"0"-16,0 0 0 0,8 30 0 16,-8-30 0-16,13 55 0 0,-13-55 0 0,14 63 0 15,-14-63 0-15,14 66 0 0,-14-66 0 16,19 66 0-16,-19-66 0 0,21 61 0 15,-21-61 0-15,25 57 0 0,-25-57 0 0,26 52 0 16,-26-52 0-16,28 42 0 0,-28-42 0 16,24 33 0-16,-24-33 0 0,20 27 0 15,-20-27 0-15,14 19 0 0,-14-19 0 0,8 11 0 16,-8-11 0-16,0 0 0 0,0 0 0 16,2-1 0-16,-2 1 0 0,-3-10 0 15,3 10 0-15,-14-19 0 0,14 19 0 0,-24-26 0 16,24 26 0-16,-36-24 0 0,36 24 0 15,-52-23 0-15,52 23 0 0,-61-17 0 16,61 17 0-16,-72-11 0 0,72 11 0 0,-80-1 0 16,80 1 0-16,-85 8 0 0,85-8 0 15,-85 21 0-15,85-21 0 0,-83 33 0 16,83-33 0-16,-74 40 0 0,74-40 0 0,-62 49 0 16,62-49 0-16,-45 57 0 0,45-57 0 15,-32 60 0-15,32-60 0 0,-18 63 0 0,18-63 0 16,-3 62 0-16,3-62 0 0,12 59 0 15,-12-59 0-15,23 52 0 0,-23-52 0 0,34 43 0 16,-34-43 0-16,44 34 0 0,-44-34 0 16,54 22 0-16,-54-22 0 0,61 8 0 15,-61-8 0-15,69-8 0 0,-69 8 0 0,74-22 0 16,-74 22 0-16,77-34 0 0,-77 34 0 16,73-45 0-16,-73 45 0 0,63-54 0 15,-63 54 0-15,47-43 0 0</inkml:trace>
  <inkml:trace contextRef="#ctx0" brushRef="#br0" timeOffset="12329.04">6323 5610 2048 0,'0'0'0'16,"0"0"0"-16,0 0 0 15,0 0 0-15,0 0 0 0,0 0 0 16,0 0 0-16,0 0 0 0,18 10 0 0,-18-10 0 16,20 11 0-16,-20-11 0 0,24 14 0 15,-24-14 0-15,22 8 0 0,-22-8 0 0,17 7 0 16,-17-7 0-16,10 6 0 0,-10-6 0 15,8 3 0-15</inkml:trace>
  <inkml:trace contextRef="#ctx0" brushRef="#br0" timeOffset="13080.03">8178 5602 2048 0,'0'0'0'0,"-17"-25"0"0,17 25 0 16,-20-39 0-16,20 39 0 0,-14-38 0 16,14 38 0-16,-8-35 0 0,8 35 0 15,2-31 0-15,-2 31 0 0,10-30 0 16,-10 30 0-16,17-22 0 0,-17 22 0 0,25-15 0 16,-25 15 0-16,35-11 0 0,-35 11 0 15,43-3 0-15,-43 3 0 0,54 9 0 16,-54-9 0-16,51 18 0 0,-51-18 0 0,50 24 0 15,-50-24 0-15,43 35 0 0,-43-35 0 16,35 45 0-16,-35-45 0 0,24 53 0 0,-24-53 0 16,16 59 0-16,-16-59 0 0,3 61 0 15,-3-61 0-15,-8 61 0 0,8-61 0 16,-16 63 0-16,16-63 0 0,-26 55 0 16,26-55 0-16,-30 55 0 0,30-55 0 0,-35 51 0 15,35-51 0-15,-39 50 0 0,39-50 0 16,-41 46 0-16,41-46 0 0,-43 37 0 0,43-37 0 15,-32 28 0-15,32-28 0 0,-28 21 0 16</inkml:trace>
  <inkml:trace contextRef="#ctx0" brushRef="#br0" timeOffset="13383.22">8161 6521 2048 0,'0'0'0'16,"0"0"0"-16,0 0 0 0,0 0 0 0,0 0 0 16,29 3 0-16,-29-3 0 0,38-4 0 15,-38 4 0-15,43-13 0 0,-43 13 0 16,36-22 0-16,-36 22 0 0,28-26 0 0,-28 26 0 16,15-25 0-16,-15 25 0 0,0-20 0 15,0 20 0-15,-13-15 0 0,13 15 0 0,-27-8 0 16,27 8 0-16,-36-4 0 0,36 4 0 15,-40 0 0-15,40 0 0 0,-36 4 0 16,36-4 0-16,-30 5 0 0,30-5 0 0,-23 9 0 16,23-9 0-16,-18 13 0 0,18-13 0 15,-9 13 0-15,9-13 0 0,2 10 0 16,-2-10 0-16,5 6 0 0</inkml:trace>
  <inkml:trace contextRef="#ctx0" brushRef="#br0" timeOffset="14515.2">6332 7568 2048 0,'0'0'0'0,"0"0"0"0,0 0 0 15,0 0 0-15,0 0 0 0,-17-13 0 16,17 13 0-16,-27-10 0 0,27 10 0 0,-28-7 0 16,28 7 0-16,-33 4 0 0,33-4 0 15,-29 11 0-15,29-11 0 0,-30 19 0 16,30-19 0-16,-32 25 0 0,32-25 0 0,-27 31 0 15,27-31 0-15,-23 29 0 0,23-29 0 16,-13 32 0-16,13-32 0 0,-1 28 0 0,1-28 0 16,7 28 0-16,-7-28 0 0,17 27 0 15,-17-27 0-15,27 26 0 0,-27-26 0 16,31 26 0-16,-31-26 0 0,38 26 0 0,-38-26 0 16,45 25 0-16,-45-25 0 0,41 26 0 15,-41-26 0-15,47 27 0 0,-47-27 0 0,48 31 0 16,-48-31 0-16,47 29 0 0,-47-29 0 15,42 29 0-15,-42-29 0 0,34 27 0 16,-34-27 0-16,27 26 0 0,-27-26 0 16,16 23 0-16,-16-23 0 0,4 22 0 0,-4-22 0 15,-7 21 0-15,7-21 0 0,-20 17 0 16,20-17 0-16,-27 14 0 0,27-14 0 16,-35 9 0-16,35-9 0 0,-37 6 0 0,37-6 0 15,-38 3 0-15,38-3 0 0,-40-2 0 16,40 2 0-16,-38-11 0 0,38 11 0 0,-40-18 0 15,40 18 0-15,-36-25 0 0,36 25 0 16,-32-33 0-16,32 33 0 0,-28-36 0 16,28 36 0-16,-20-45 0 0,20 45 0 0,-8-48 0 15,8 48 0-15,2-47 0 0,-2 47 0 16,9-45 0-16,-9 45 0 0,9-33 0 16</inkml:trace>
  <inkml:trace contextRef="#ctx0" brushRef="#br0" timeOffset="15031.82">6499 7772 2048 0,'0'0'0'15,"20"27"0"-15,-20-27 0 0,27 35 0 16,-27-35 0-16,30 31 0 0,-30-31 0 0,31 23 0 15,-31-23 0-15,33 12 0 0,-33-12 0 16,38 2 0-16,-38-2 0 0,43-6 0 16,-43 6 0-16,43-13 0 0,-43 13 0 0,40-18 0 15,-40 18 0-15,35-20 0 0,-35 20 0 16,32-23 0-16,-32 23 0 0,25-24 0 0,-25 24 0 16,17-23 0-16,-17 23 0 15,14-25 0-15,-14 25 0 0,6-23 0 0,-6 23 0 16,-2-23 0-16,2 23 0 0,-9-19 0 15,9 19 0-15,-16-15 0 0,16 15 0 0,-24-12 0 16,24 12 0-16,-27-1 0 0,27 1 0 16,-31 5 0-16,31-5 0 0,-35 16 0 0,35-16 0 15,-34 22 0-15,34-22 0 0,-33 31 0 16,33-31 0-16,-30 37 0 0,30-37 0 16,-21 40 0-16,21-40 0 0,-17 41 0 0,17-41 0 15,-13 43 0-15,13-43 0 0,-7 40 0 16,7-40 0-16,6 39 0 0,-6-39 0 15,12 36 0-15,-12-36 0 0,21 29 0 0,-21-29 0 16,29 22 0-16,-29-22 0 0,38 14 0 16,-38-14 0-16,46 7 0 0,-46-7 0 15,55-1 0-15,-55 1 0 0,56-8 0 0,-56 8 0 16,57-15 0-16,-57 15 0 0,42-12 0 16,-42 12 0-16,29-10 0 0</inkml:trace>
  <inkml:trace contextRef="#ctx0" brushRef="#br0" timeOffset="15832.68">7364 7764 2048 0,'0'0'0'0,"0"0"0"0,0 0 0 16,0 0 0-16,0 0 0 0,-13-11 0 0,13 11 0 16,-23-14 0-16,23 14 0 0,-28-12 0 15,28 12 0-15,-30-9 0 0,30 9 0 0,-32 0 0 16,32 0 0-16,-36 6 0 0,36-6 0 15,-35 16 0-15,35-16 0 0,-35 21 0 16,35-21 0-16,-32 29 0 0,32-29 0 0,-29 34 0 16,29-34 0-16,-27 37 0 0,27-37 0 15,-19 36 0-15,19-36 0 0,-9 35 0 16,9-35 0-16,-4 31 0 0,4-31 0 0,4 27 0 16,-4-27 0-16,9 24 0 0,-9-24 0 15,21 17 0-15,-21-17 0 0,28 12 0 16,-28-12 0-16,31 6 0 0,-31-6 0 0,34 1 0 15,-34-1 0-15,35-4 0 0,-35 4 0 16,35-14 0-16,-35 14 0 0,33-18 0 16,-33 18 0-16,29-24 0 0,-29 24 0 0,26-26 0 15,-26 26 0-15,19-26 0 0,-19 26 0 16,15-28 0-16,-15 28 0 0,11-26 0 0,-11 26 0 16,10-24 0-16,-10 24 0 0,4-21 0 15,-4 21 0-15,0-18 0 0,0 18 0 16,-2-15 0-16,2 15 0 0,-3-10 0 0,3 10 0 15,0 0 0-15,0 0 0 0,0 0 0 16,0 0 0-16,-3 6 0 0,3-6 0 0,-2 19 0 16,2-19 0-16,3 28 0 0,-3-28 0 15,5 37 0-15,-5-37 0 0,8 43 0 16,-8-43 0-16,12 47 0 0,-12-47 0 16,18 50 0-16,-18-50 0 0,19 53 0 0,-19-53 0 15,19 60 0-15,-19-60 0 0,18 64 0 16,-18-64 0-16,15 67 0 0,-15-67 0 0,14 68 0 15,-14-68 0-15,5 69 0 0,-5-69 0 16,0 68 0-16,0-68 0 0,-6 65 0 16,6-65 0-16,-12 62 0 0,12-62 0 0,-16 56 0 15,16-56 0-15,-22 50 0 0,22-50 0 16,-31 43 0-16,31-43 0 0,-38 38 0 16,38-38 0-16,-42 28 0 0,42-28 0 0,-50 21 0 15,50-21 0-15,-51 14 0 0,51-14 0 16,-50 7 0-16,50-7 0 0,-51-3 0 15,51 3 0-15,-47-11 0 0,47 11 0 0,-43-19 0 16,43 19 0-16,-37-30 0 0,37 30 0 16,-28-41 0-16,28 41 0 0,-21-50 0 0,21 50 0 15,-13-58 0-15,13 58 0 0,-1-61 0 16,1 61 0-16,10-61 0 0,-10 61 0 16,19-57 0-16,-19 57 0 0,28-51 0 15,-28 51 0-15,39-48 0 0,-39 48 0 0,44-42 0 16,-44 42 0-16,51-37 0 0,-51 37 0 15,53-32 0-15,-53 32 0 0,42-22 0 0</inkml:trace>
  <inkml:trace contextRef="#ctx0" brushRef="#br0" timeOffset="16433.07">7566 7662 2048 0,'0'0'0'16,"0"0"0"-16,0 0 0 0,0 0 0 16,0 0 0-16,0 0 0 0,0 0 0 0,-9 27 0 15,9-27 0-15,-11 38 0 0,11-38 0 16,-8 45 0-16,8-45 0 0,-4 44 0 15,4-44 0-15,2 44 0 0,-2-44 0 0,3 41 0 16,-3-41 0-16,7 34 0 0,-7-34 0 16,12 30 0-16,-12-30 0 0,20 27 0 15,-20-27 0-15,23 21 0 0,-23-21 0 16,29 15 0-16,-29-15 0 0,32 10 0 0,-32-10 0 16,29 4 0-16,-29-4 0 0,34-5 0 15,-34 5 0-15,31-10 0 0,-31 10 0 0,31-13 0 16,-31 13 0-16,27-21 0 0,-27 21 0 15,23-26 0-15,-23 26 0 0,20-31 0 16,-20 31 0-16,14-32 0 0,-14 32 0 0,10-29 0 16,-10 29 0-16,4-29 0 0,-4 29 0 15,0-26 0-15,0 26 0 0,-4-24 0 16,4 24 0-16,-6-20 0 0,6 20 0 0,-7-16 0 16,7 16 0-16,-5-15 0 0,5 15 0 15,-3-14 0-15,3 14 0 0,0-11 0 16</inkml:trace>
  <inkml:trace contextRef="#ctx0" brushRef="#br0" timeOffset="16650.49">8062 7712 2048 0,'0'0'0'0,"8"19"0"0,-8-19 0 16,13 30 0-16,-13-30 0 0,13 35 0 0,-13-35 0 15,10 35 0-15,-10-35 0 0,6 34 0 16,-6-34 0-16,6 34 0 0,-6-34 0 0,2 30 0 16,-2-30 0-16,0 25 0 0,0-25 0 15,4 17 0-15,-4-17 0 0,0 0 0 16,0 0 0-16,0 0 0 0,0 0 0 0,5 7 0 16</inkml:trace>
  <inkml:trace contextRef="#ctx0" brushRef="#br0" timeOffset="16828.02">8094 7645 2048 0,'0'0'0'0,"0"0"0"0,0 0 0 16,0 0 0-16,0 0 0 0,0 0 0 15,0 0 0-15,0 0 0 0,0 0 0 16,0 0 0-16,0 0 0 0,0 0 0 0,0 0 0 15,0 0 0-15,0 0 0 0,0 0 0 16</inkml:trace>
  <inkml:trace contextRef="#ctx0" brushRef="#br0" timeOffset="17184.06">8320 7823 2048 0,'0'0'0'0,"9"31"0"0,-9-31 0 15,8 38 0-15,-8-38 0 0,6 36 0 0,-6-36 0 16,6 28 0-16,-6-28 0 0,2 16 0 16,-2-16 0-16,0 0 0 0,0 0 0 15,-2 6 0-15,2-6 0 0,-9-3 0 0,9 3 0 16,-12-14 0-16,12 14 0 0,-16-19 0 16,16 19 0-16,-16-25 0 0,16 25 0 15,-15-31 0-15,15 31 0 0,-16-32 0 0,16 32 0 16,-13-32 0-16,13 32 0 0,-9-30 0 15,9 30 0-15,-6-32 0 0,6 32 0 0,-1-29 0 16,1 29 0-16,4-29 0 0,-4 29 0 16,7-25 0-16,-7 25 0 0,14-24 0 15,-14 24 0-15,21-19 0 0,-21 19 0 0,27-16 0 16,-27 16 0-16,33-11 0 0,-33 11 0 16,40-7 0-16,-40 7 0 0,46-1 0 0,-46 1 0 15,49 4 0-15,-49-4 0 0,41 3 0 16,-41-3 0-16,27 2 0 0</inkml:trace>
  <inkml:trace contextRef="#ctx0" brushRef="#br0" timeOffset="17902.15">8664 7270 2048 0,'0'0'0'0,"0"0"0"0,0 0 0 15,0 0 0-15,0 0 0 0,29-1 0 0,-29 1 0 16,44-1 0-16,-44 1 0 0,57-3 0 16,-57 3 0-16,66-3 0 0,-66 3 0 15,69-1 0-15,-69 1 0 0,75 1 0 0,-75-1 0 16,79 0 0-16,-79 0 0 0,75 0 0 15,-75 0 0-15,73 0 0 0,-73 0 0 16,66 0 0-16,-66 0 0 0,61 0 0 0,-61 0 0 16,53 2 0-16,-53-2 0 0,44 1 0 15,-44-1 0-15,34-2 0 0,-34 2 0 16,25-4 0-16,-25 4 0 0,15-5 0 0,-15 5 0 16,10-2 0-16</inkml:trace>
  <inkml:trace contextRef="#ctx0" brushRef="#br0" timeOffset="18385.84">8866 7254 2048 0,'0'0'0'16,"15"21"0"-16,-15-21 0 0,29 29 0 0,-29-29 0 16,34 36 0-16,-34-36 0 0,39 35 0 15,-39-35 0-15,40 38 0 0,-40-38 0 0,45 39 0 16,-45-39 0-16,48 45 0 0,-48-45 0 16,45 43 0-16,-45-43 0 0,44 46 0 15,-44-46 0-15,40 47 0 0,-40-47 0 0,34 46 0 16,-34-46 0-16,31 43 0 0,-31-43 0 15,23 47 0-15,-23-47 0 0,16 43 0 16,-16-43 0-16,12 38 0 0,-12-38 0 0,7 33 0 16,-7-33 0-16,-2 32 0 0,2-32 0 15,-8 31 0-15,8-31 0 0,-19 25 0 16,19-25 0-16,-27 18 0 0,27-18 0 0,-38 15 0 16,38-15 0-16,-45 7 0 0,45-7 0 15,-52 2 0-15,52-2 0 0,-59-5 0 16,59 5 0-16,-60-6 0 0,60 6 0 0,-59-13 0 15,59 13 0-15,-57-13 0 0,57 13 0 16,-49-17 0-16,49 17 0 0,-42-20 0 16,42 20 0-16,-29-21 0 0,29 21 0 0,-17-25 0 15,17 25 0-15,-7-19 0 0,7 19 0 16,-3-14 0-16</inkml:trace>
  <inkml:trace contextRef="#ctx0" brushRef="#br0" timeOffset="18818.7">9379 7679 2048 0,'0'0'0'0,"0"38"0"15,0-38 0-15,2 55 0 0,-2-55 0 16,5 59 0-16,-5-59 0 0,11 50 0 16,-11-50 0-16,17 43 0 0,-17-43 0 0,23 34 0 15,-23-34 0-15,30 25 0 0,-30-25 0 16,31 20 0-16,-31-20 0 0,36 10 0 0,-36-10 0 16,35 3 0-16,-35-3 0 0,35-5 0 15,-35 5 0-15,34-8 0 0,-34 8 0 16,33-15 0-16,-33 15 0 0,29-21 0 0,-29 21 0 15,21-25 0-15,-21 25 0 0,18-31 0 16,-18 31 0-16,10-36 0 0,-10 36 0 16,0-38 0-16,0 38 0 0,-10-40 0 0,10 40 0 15,-18-39 0-15,18 39 0 0,-28-33 0 16,28 33 0-16,-34-29 0 0,34 29 0 16,-39-26 0-16,39 26 0 0,-39-17 0 0,39 17 0 15,-34-8 0-15,34 8 0 0,-29-5 0 16,29 5 0-16,-23-1 0 0,23 1 0 15,-13-1 0-15</inkml:trace>
  <inkml:trace contextRef="#ctx0" brushRef="#br0" timeOffset="19673.41">10100 7772 2048 0,'0'0'0'0,"0"0"0"0,0 0 0 16,0 0 0-16,0 0 0 0,-17-16 0 0,17 16 0 15,-31-20 0-15,31 20 0 0,-35-16 0 16,35 16 0-16,-41-7 0 0,41 7 0 15,-45 5 0-15,45-5 0 0,-43 14 0 0,43-14 0 16,-42 24 0-16,42-24 0 0,-35 30 0 16,35-30 0-16,-28 35 0 0,28-35 0 15,-17 40 0-15,17-40 0 0,-6 40 0 0,6-40 0 16,5 37 0-16,-5-37 0 0,14 34 0 16,-14-34 0-16,22 30 0 0,-22-30 0 0,30 20 0 15,-30-20 0-15,37 11 0 0,-37-11 0 16,41 6 0-16,-41-6 0 0,40-1 0 15,-40 1 0-15,36-7 0 0,-36 7 0 0,31-13 0 16,-31 13 0-16,25-19 0 0,-25 19 0 16,22-24 0-16,-22 24 0 0,18-29 0 15,-18 29 0-15,13-31 0 0,-13 31 0 0,9-32 0 16,-9 32 0-16,6-31 0 0,-6 31 0 16,4-28 0-16,-4 28 0 0,1-20 0 15,-1 20 0-15,-1-12 0 0,1 12 0 0,0 0 0 16,0 0 0-16,0 0 0 0,0 0 0 15,3 6 0-15,-3-6 0 0,7 22 0 16,-7-22 0-16,12 30 0 0,-12-30 0 0,21 38 0 16,-21-38 0-16,20 47 0 0,-20-47 0 15,22 55 0-15,-22-55 0 0,23 63 0 16,-23-63 0-16,22 65 0 0,-22-65 0 0,18 72 0 16,-18-72 0-16,16 74 0 0,-16-74 0 15,12 69 0-15,-12-69 0 0,5 69 0 16,-5-69 0-16,-2 65 0 0,2-65 0 0,-7 59 0 15,7-59 0-15,-15 53 0 0,15-53 0 16,-19 43 0-16,19-43 0 0,-28 37 0 0,28-37 0 16,-37 26 0-16,37-26 0 0,-45 13 0 15,45-13 0-15,-50 5 0 0,50-5 0 16,-58-6 0-16,58 6 0 0,-62-15 0 16,62 15 0-16,-63-19 0 0,63 19 0 0,-61-27 0 15,61 27 0-15,-58-33 0 0,58 33 0 16,-51-38 0-16,51 38 0 0,-44-43 0 0,44 43 0 15,-37-46 0-15,37 46 0 0,-27-47 0 16,27 47 0-16,-17-48 0 0,17 48 0 16,-9-47 0-16,9 47 0 0,2-47 0 0,-2 47 0 15,12-45 0-15,-12 45 0 0,24-39 0 16,-24 39 0-16,37-36 0 0,-37 36 0 0,44-33 0 16,-44 33 0-16,53-28 0 0,-53 28 0 15,45-21 0-15,-45 21 0 0,30-13 0 16</inkml:trace>
  <inkml:trace contextRef="#ctx0" brushRef="#br0" timeOffset="20538.11">10654 7670 2048 0,'0'0'0'0,"0"0"0"0,0 0 0 16,-24-8 0-16,24 8 0 0,-38-10 0 0,38 10 0 15,-45-7 0-15,45 7 0 0,-46 1 0 16,46-1 0-16,-49 12 0 0,49-12 0 16,-48 24 0-16,48-24 0 0,-45 30 0 0,45-30 0 15,-41 36 0-15,41-36 0 0,-31 39 0 16,31-39 0-16,-24 40 0 0,24-40 0 15,-13 38 0-15,13-38 0 0,-4 37 0 0,4-37 0 16,6 30 0-16,-6-30 0 0,15 25 0 16,-15-25 0-16,24 15 0 0,-24-15 0 15,31 11 0-15,-31-11 0 0,38 5 0 0,-38-5 0 16,42-3 0-16,-42 3 0 0,43-9 0 16,-43 9 0-16,40-16 0 0,-40 16 0 15,38-18 0-15,-38 18 0 0,33-22 0 0,-33 22 0 16,32-28 0-16,-32 28 0 0,25-34 0 15,-25 34 0-15,22-33 0 0,-22 33 0 0,18-32 0 16,-18 32 0-16,13-29 0 0,-13 29 0 16,12-27 0-16,-12 27 0 0,8-22 0 15,-8 22 0-15,5-15 0 0,-5 15 0 16,3-9 0-16,-3 9 0 0,0 0 0 0,0 0 0 16,-2 8 0-16,2-8 0 0,-5 21 0 15,5-21 0-15,-7 27 0 0,7-27 0 0,-4 32 0 16,4-32 0-16,-3 34 0 0,3-34 0 15,-1 30 0-15,1-30 0 0,2 28 0 0,-2-28 0 16,8 21 0-16,-8-21 0 0,13 15 0 16,-13-15 0-16,20 12 0 0,-20-12 0 15,25 6 0-15,-25-6 0 0,30 0 0 0,-30 0 0 16,32-7 0-16,-32 7 0 0,32-14 0 16,-32 14 0-16,32-19 0 0,-32 19 0 15,28-23 0-15,-28 23 0 0,27-27 0 0,-27 27 0 16,21-31 0-16,-21 31 0 0,17-29 0 15,-17 29 0-15,14-33 0 0,-14 33 0 0,14-28 0 16,-14 28 0-16,6-23 0 0,-6 23 0 16,4-21 0-16,-4 21 0 0,0-13 0 15,0 13 0-15,-1-8 0 0,1 8 0 16,0 0 0-16,0 0 0 0,-5 0 0 0,5 0 0 16,-8 13 0-16,8-13 0 0,-9 21 0 15,9-21 0-15,-8 29 0 0,8-29 0 16,-4 31 0-16,4-31 0 0,-3 33 0 0,3-33 0 15,1 31 0-15,-1-31 0 0,7 28 0 16,-7-28 0-16,14 23 0 0,-14-23 0 16,17 19 0-16,-17-19 0 0,23 11 0 0,-23-11 0 15,27 4 0-15,-27-4 0 0,32-2 0 16,-32 2 0-16,34-9 0 0,-34 9 0 16,35-16 0-16,-35 16 0 0,27-15 0 0,-27 15 0 15,18-10 0-15</inkml:trace>
  <inkml:trace contextRef="#ctx0" brushRef="#br0" timeOffset="21206.32">11686 7576 2048 0,'0'0'0'0,"0"0"0"16,0 0 0-16,-23-8 0 0,23 8 0 15,-36-11 0-15,36 11 0 0,-43-8 0 16,43 8 0-16,-44 0 0 0,44 0 0 0,-43 8 0 16,43-8 0-16,-42 19 0 0,42-19 0 15,-41 28 0-15,41-28 0 0,-43 32 0 16,43-32 0-16,-37 38 0 0,37-38 0 0,-29 37 0 15,29-37 0-15,-21 38 0 0,21-38 0 16,-12 35 0-16,12-35 0 0,-3 33 0 16,3-33 0-16,5 27 0 0,-5-27 0 0,16 22 0 15,-16-22 0-15,22 15 0 0,-22-15 0 16,31 7 0-16,-31-7 0 0,36-4 0 16,-36 4 0-16,43-12 0 0,-43 12 0 0,42-20 0 15,-42 20 0-15,47-29 0 0,-47 29 0 16,44-33 0-16,-44 33 0 0,39-41 0 15,-39 41 0-15,38-46 0 0,-38 46 0 0,31-46 0 16,-31 46 0-16,30-49 0 0,-30 49 0 16,24-51 0-16,-24 51 0 0,21-51 0 15,-21 51 0-15,17-52 0 0,-17 52 0 0,11-41 0 16,-11 41 0-16,6-38 0 0,-6 38 0 16,2-31 0-16,-2 31 0 0,-1-23 0 0,1 23 0 15,-4-14 0-15,4 14 0 0,0 0 0 16,0 0 0-16,-8 1 0 0,8-1 0 15,-13 13 0-15,13-13 0 0,-13 25 0 16,13-25 0-16,-15 36 0 0,15-36 0 0,-13 42 0 16,13-42 0-16,-11 47 0 0,11-47 0 15,-10 50 0-15,10-50 0 0,-7 49 0 0,7-49 0 16,-2 48 0-16,2-48 0 0,3 43 0 16,-3-43 0-16,14 38 0 0,-14-38 0 15,19 31 0-15,-19-31 0 0,27 25 0 0,-27-25 0 16,32 20 0-16,-32-20 0 0,36 12 0 15,-36-12 0-15,31 6 0 0,-31-6 0 16,21 3 0-16</inkml:trace>
  <inkml:trace contextRef="#ctx0" brushRef="#br0" timeOffset="21588.29">12164 7611 2048 0,'0'0'0'0,"0"0"0"16,0 0 0-16,-16-13 0 0,16 13 0 15,-23-15 0-15,23 15 0 0,-32-10 0 16,32 10 0-16,-35 0 0 0,35 0 0 16,-43 13 0-16,43-13 0 0,-43 21 0 0,43-21 0 15,-43 29 0-15,43-29 0 0,-40 31 0 16,40-31 0-16,-33 30 0 0,33-30 0 0,-24 30 0 16,24-30 0-16,-14 26 0 0,14-26 0 15,-3 25 0-15,3-25 0 0,5 22 0 0,-5-22 0 16,13 17 0-16,-13-17 0 0,25 9 0 15,-25-9 0-15,34 1 0 0,-34-1 0 16,41-6 0-16,-41 6 0 0,46-19 0 16,-46 19 0-16,49-27 0 0,-49 27 0 0,49-35 0 15,-49 35 0-15,47-33 0 0,-47 33 0 16,37-32 0-16,-37 32 0 0,31-29 0 0,-31 29 0 16,21-28 0-16,-21 28 0 0,11-26 0 15,-11 26 0-15,3-24 0 0,-3 24 0 16,-1-25 0-16,1 25 0 0,-6-21 0 0,6 21 0 15,-7-16 0-15,7 16 0 0,-6-13 0 16,6 13 0-16,-3-7 0 0</inkml:trace>
  <inkml:trace contextRef="#ctx0" brushRef="#br0" timeOffset="21856.58">12903 7535 2048 0,'0'0'0'16,"31"1"0"-16,-31-1 0 0,48 1 0 15,-48-1 0-15,48-2 0 0,-48 2 0 0,44-8 0 16,-44 8 0-16,37-9 0 0,-37 9 0 16,26-5 0-16,-26 5 0 0,16-5 0 0</inkml:trace>
  <inkml:trace contextRef="#ctx0" brushRef="#br0" timeOffset="22073.01">12844 7687 2048 0,'0'0'0'0,"0"0"0"0,0 0 0 0,36 6 0 15,-36-6 0-15,58 7 0 0,-58-7 0 16,71 7 0-16,-71-7 0 0,60 2 0 15,-60-2 0-15,42 2 0 0</inkml:trace>
  <inkml:trace contextRef="#ctx0" brushRef="#br0" timeOffset="31481.85">13927 7296 2048 0,'0'0'0'0,"2"41"0"15,-2-41 0-15,5 62 0 0,-5-62 0 16,8 61 0-16,-8-61 0 0,12 58 0 0,-12-58 0 16,16 53 0-16,-16-53 0 0,20 49 0 15,-20-49 0-15,28 45 0 0,-28-45 0 16,30 42 0-16,-30-42 0 0,37 35 0 0,-37-35 0 16,41 33 0-16,-41-33 0 0,43 31 0 15,-43-31 0-15,49 28 0 0,-49-28 0 16,53 22 0-16,-53-22 0 0,55 16 0 0,-55-16 0 15,58 7 0-15,-58-7 0 0,57 2 0 0,-57-2 0 16,43-2 0-16,-43 2 0 0,28 0 0 16</inkml:trace>
  <inkml:trace contextRef="#ctx0" brushRef="#br0" timeOffset="31799">13642 7526 2048 0,'0'0'0'15,"0"0"0"-15,0 0 0 0,0 0 0 16,0 0 0-16,35-1 0 0,-35 1 0 0,57-3 0 16,-57 3 0-16,67-7 0 0,-67 7 0 15,76-6 0-15,-76 6 0 0,78-7 0 16,-78 7 0-16,82-9 0 0,-82 9 0 0,79-10 0 16,-79 10 0-16,62-9 0 0,-62 9 0 15,67-11 0-15,-67 11 0 0,55-11 0 16</inkml:trace>
  <inkml:trace contextRef="#ctx0" brushRef="#br0" timeOffset="32482.17">14581 7423 2048 0,'0'0'0'0,"0"0"0"0,0 0 0 0,16 19 0 15,-16-19 0-15,23 30 0 0,-23-30 0 16,29 37 0-16,-29-37 0 0,27 37 0 0,-27-37 0 15,25 35 0-15,-25-35 0 0,22 32 0 16,-22-32 0-16,19 32 0 0,-19-32 0 0,17 29 0 16,-17-29 0-16,16 26 0 0,-16-26 0 15,12 21 0-15,-12-21 0 0,9 17 0 16,-9-17 0-16,7 12 0 0,-7-12 0 0,0 0 0 16,0 0 0-16,-2 5 0 0,2-5 0 15,-11-1 0-15,11 1 0 0,-13-9 0 16,13 9 0-16,-21-18 0 0,21 18 0 0,-23-24 0 15,23 24 0-15,-25-26 0 0,25 26 0 16,-26-30 0-16,26 30 0 0,-21-30 0 16,21 30 0-16,-16-29 0 0,16 29 0 0,-11-30 0 15,11 30 0-15,-3-28 0 0,3 28 0 16,3-30 0-16,-3 30 0 0,9-31 0 16,-9 31 0-16,16-29 0 0,-16 29 0 0,24-27 0 15,-24 27 0-15,32-23 0 0,-32 23 0 16,37-20 0-16,-37 20 0 0,43-17 0 15,-43 17 0-15,46-13 0 0,-46 13 0 0,45-7 0 16,-45 7 0-16,42-4 0 0,-42 4 0 16,34 4 0-16,-34-4 0 0,28 11 0 15,-28-11 0-15,19 19 0 0,-19-19 0 0,15 29 0 16,-15-29 0-16,7 32 0 0,-7-32 0 16,5 36 0-16,-5-36 0 0,3 38 0 15,-3-38 0-15,10 40 0 0,-10-40 0 0,9 38 0 16,-9-38 0-16,13 34 0 0,-13-34 0 15,19 26 0-15,-19-26 0 0,26 22 0 16,-26-22 0-16,26 19 0 0,-26-19 0 0,28 13 0 16,-28-13 0-16,31 6 0 0,-31-6 0 15,30-1 0-15,-30 1 0 0,32-10 0 0,-32 10 0 16,31-18 0-16,-31 18 0 0,32-24 0 16,-32 24 0-16,28-28 0 0,-28 28 0 15,22-34 0-15,-22 34 0 0,19-37 0 0,-19 37 0 16,12-37 0-16,-12 37 0 0,5-36 0 15,-5 36 0-15,0-31 0 0,0 31 0 16,-3-27 0-16,3 27 0 0,-4-23 0 0,4 23 0 16,-3-16 0-16,3 16 0 0,-1-11 0 15</inkml:trace>
  <inkml:trace contextRef="#ctx0" brushRef="#br0" timeOffset="32916.01">15421 7467 2048 0,'0'0'0'0,"20"15"0"16,-20-15 0-16,32 18 0 0,-32-18 0 0,36 15 0 16,-36-15 0-16,38 13 0 0,-38-13 0 15,38 7 0-15,-38-7 0 0,38-2 0 16,-38 2 0-16,40-9 0 0,-40 9 0 16,35-16 0-16,-35 16 0 0,30-20 0 0,-30 20 0 15,22-23 0-15,-22 23 0 0,17-26 0 16,-17 26 0-16,10-26 0 0,-10 26 0 0,3-23 0 15,-3 23 0-15,-4-19 0 0,4 19 0 16,-13-19 0-16,13 19 0 0,-20-14 0 16,20 14 0-16,-29-10 0 0,29 10 0 0,-35-2 0 15,35 2 0-15,-41 6 0 0,41-6 0 16,-42 14 0-16,42-14 0 0,-40 22 0 0,40-22 0 16,-38 32 0-16,38-32 0 15,-32 35 0-15,32-35 0 0,-27 39 0 0,27-39 0 16,-17 40 0-16,17-40 0 0,-4 41 0 0,4-41 0 15,8 42 0-15,-8-42 0 0,15 38 0 16,-15-38 0-16,22 36 0 0,-22-36 0 16,30 28 0-16,-30-28 0 0,37 21 0 0,-37-21 0 15,43 18 0-15,-43-18 0 0,47 12 0 16,-47-12 0-16,44 8 0 0,-44-8 0 16,44 0 0-16,-44 0 0 0,35-3 0 0,-35 3 0 15,23-2 0-15</inkml:trace>
  <inkml:trace contextRef="#ctx0" brushRef="#br0" timeOffset="33108.51">16093 7270 2048 0,'0'0'0'0,"0"0"0"0,0 0 0 0,0 0 0 16,0 0 0-16,0 0 0 0,0 0 0 16,0 0 0-16,0 0 0 0,0 0 0 15</inkml:trace>
  <inkml:trace contextRef="#ctx0" brushRef="#br0" timeOffset="33283.03">16285 7620 2048 0,'0'0'0'15,"-14"50"0"-15,14-50 0 0,-31 77 0 16,31-77 0-16,-44 88 0 0,44-88 0 0,-55 90 0 16,55-90 0-16,-66 91 0 0,66-91 0 15,-57 69 0-15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8:33:28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5603 10912 2048 0,'0'0'0'0,"0"0"0"0,0 0 0 15,0 0 0-15,0 0 0 0,21 12 0 16,-21-12 0-16,32 11 0 0,-32-11 0 0,39 6 0 16,-39-6 0-16,41 2 0 15,-41-2 0-15,46-8 0 0,-46 8 0 0,52-16 0 16,-52 16 0-16,56-22 0 0,-56 22 0 0,54-26 0 15,-54 26 0-15,57-34 0 0,-57 34 0 16,54-37 0-16,-54 37 0 0,52-42 0 16,-52 42 0-16,50-46 0 0,-50 46 0 0,45-48 0 15,-45 48 0-15,42-52 0 0,-42 52 0 16,34-51 0-16,-34 51 0 0,33-50 0 0,-33 50 0 16,24-50 0-16,-24 50 0 0,18-45 0 15,-18 45 0-15,10-39 0 0,-10 39 0 16,3-31 0-16,-3 31 0 0,-2-24 0 0,2 24 0 15,-8-17 0-15,8 17 0 0,-13-11 0 16,13 11 0-16,-17 0 0 0,17 0 0 16,-18 10 0-16,18-10 0 0,-21 22 0 0,21-22 0 15,-24 32 0-15,24-32 0 0,-22 42 0 16,22-42 0-16,-19 46 0 0,19-46 0 16,-13 53 0-16,13-53 0 0,-7 52 0 0,7-52 0 15,0 55 0-15,0-55 0 0,6 55 0 16,-6-55 0-16,14 52 0 0,-14-52 0 0,22 48 0 15,-22-48 0-15,27 42 0 0,-27-42 0 16,34 36 0-16,-34-36 0 0,36 29 0 16,-36-29 0-16,38 19 0 0,-38-19 0 15,41 8 0-15,-41-8 0 0,45-3 0 0,-45 3 0 16,44-14 0-16,-44 14 0 0,40-23 0 16,-40 23 0-16,32-21 0 0,-32 21 0 0,29-42 0 15,-29 42 0-15,24-56 0 0,-24 56 0 16,19-49 0-16</inkml:trace>
  <inkml:trace contextRef="#ctx0" brushRef="#br0" timeOffset="183.49">6441 10069 2048 0,'0'0'0'15,"0"0"0"-15,0 0 0 0,0 0 0 0,0 0 0 16,0 0 0-16,0 0 0 0,0 0 0 16,0 0 0-16,0 0 0 0,0 0 0 0,9 12 0 15</inkml:trace>
  <inkml:trace contextRef="#ctx0" brushRef="#br0" timeOffset="717.06">6743 10562 2048 0,'0'0'0'0,"6"38"0"0,-6-38 0 16,7 53 0-16,-7-53 0 0,3 55 0 15,-3-55 0-15,3 47 0 0,-3-47 0 0,0 38 0 16,0-38 0-16,-1 26 0 0,1-26 0 15,-4 20 0-15,4-20 0 0,-1 11 0 16,1-11 0-16,0 0 0 0,0 0 0 0,-3-3 0 16,3 3 0-16,-1-15 0 0,1 15 0 15,3-24 0-15,-3 24 0 0,1-31 0 16,-1 31 0-16,5-35 0 0,-5 35 0 0,7-38 0 16,-7 38 0-16,8-42 0 0,-8 42 0 15,13-40 0-15,-13 40 0 0,15-43 0 0,-15 43 0 16,17-40 0-16,-17 40 0 0,20-38 0 15,-20 38 0-15,19-33 0 0,-19 33 0 0,19-29 0 16,-19 29 0-16,19-26 0 0,-19 26 0 16,23-18 0-16,-23 18 0 0,25-10 0 15,-25 10 0-15,26-2 0 0,-26 2 0 16,26 6 0-16,-26-6 0 0,25 14 0 0,-25-14 0 16,23 25 0-16,-23-25 0 0,20 30 0 15,-20-30 0-15,21 35 0 0,-21-35 0 0,16 42 0 16,-16-42 0-16,17 45 0 0,-17-45 0 15,19 46 0-15,-19-46 0 0,17 47 0 16,-17-47 0-16,17 45 0 0,-17-45 0 0,19 42 0 16,-19-42 0-16,19 36 0 0,-19-36 0 15,19 29 0-15,-19-29 0 0,19 18 0 16,-19-18 0-16,16 10 0 0,-16-10 0 0,10 4 0 16</inkml:trace>
  <inkml:trace contextRef="#ctx0" brushRef="#br0" timeOffset="1102.04">7784 10222 2048 0,'0'0'0'0,"2"32"0"0,-2-32 0 0,9 51 0 16,-9-51 0-16,7 60 0 0,-7-60 0 15,9 64 0-15,-9-64 0 0,8 61 0 0,-8-61 0 16,8 57 0-16,-8-57 0 0,9 54 0 15,-9-54 0-15,11 50 0 0,-11-50 0 16,10 46 0-16,-10-46 0 0,11 43 0 0,-11-43 0 16,14 37 0-16,-14-37 0 0,12 34 0 15,-12-34 0-15,11 25 0 0,-11-25 0 16,7 15 0-16,-7-15 0 0,-1 7 0 0,1-7 0 16,-5 4 0-16</inkml:trace>
  <inkml:trace contextRef="#ctx0" brushRef="#br0" timeOffset="1401.24">7238 10376 2048 0,'0'0'0'0,"35"-1"0"0,-35 1 0 0,60-3 0 15,-60 3 0-15,83-4 0 0,-83 4 0 16,100-1 0-16,-100 1 0 0,117 5 0 16,-117-5 0-16,132 7 0 0,-132-7 0 0,149 13 0 15,-149-13 0-15,161 16 0 0,-161-16 0 0,169 22 0 16,-169-22 0-16,173 21 0 0,-173-21 0 15,138 14 0-15</inkml:trace>
  <inkml:trace contextRef="#ctx0" brushRef="#br0" timeOffset="2519.25">10151 11005 2048 0,'0'0'0'0,"0"0"0"0,0 0 0 0,0 0 0 16,0 0 0-16,-5-16 0 0,5 16 0 15,-5-28 0-15,5 28 0 0,-1-32 0 16,1 32 0-16,7-42 0 0,-7 42 0 0,4-47 0 15,-4 47 0-15,3-54 0 0,-3 54 0 16,5-60 0-16,-5 60 0 0,5-66 0 16,-5 66 0-16,0-70 0 0,0 70 0 0,-4-75 0 15,4 75 0-15,-7-76 0 0,7 76 0 16,-7-76 0-16,7 76 0 0,-11-73 0 16,11 73 0-16,-10-71 0 0,10 71 0 0,-11-68 0 15,11 68 0-15,-8-61 0 0,8 61 0 16,-9-53 0-16,9 53 0 0,-7-43 0 15,7 43 0-15,-6-31 0 0,6 31 0 0,-3-23 0 16,3 23 0-16,0-11 0 0,0 11 0 16,0 0 0-16,0 0 0 0,9 10 0 15,-9-10 0-15,11 29 0 0,-11-29 0 0,18 43 0 16,-18-43 0-16,21 58 0 0,-21-58 0 16,28 69 0-16,-28-69 0 0,24 77 0 0,-24-77 0 15,24 84 0-15,-24-84 0 0,19 89 0 16,-19-89 0-16,21 90 0 0,-21-90 0 15,22 89 0-15,-22-89 0 0,20 85 0 16,-20-85 0-16,21 81 0 0,-21-81 0 0,24 73 0 16,-24-73 0-16,26 61 0 0,-26-61 0 15,29 47 0-15,-29-47 0 0,29 34 0 0,-29-34 0 16,27 22 0-16,-27-22 0 0,30 8 0 16,-30-8 0-16,30-10 0 0,-30 10 0 0,30-22 0 15,-30 22 0-15,31-36 0 16,-31 36 0-16,28-48 0 0,-28 48 0 0,25-62 0 15,-25 62 0-15,22-72 0 0,-22 72 0 0,17-82 0 16,-17 82 0-16,15-86 0 0,-15 86 0 16,9-86 0-16,-9 86 0 0,5-89 0 15,-5 89 0-15,2-87 0 0,-2 87 0 0,-3-83 0 16,3 83 0-16,-6-75 0 0,6 75 0 16,-8-66 0-16,8 66 0 0,-11-56 0 15,11 56 0-15,-12-46 0 0,12 46 0 0,-15-36 0 16,15 36 0-16,-17-26 0 0,17 26 0 15,-12-20 0-15</inkml:trace>
  <inkml:trace contextRef="#ctx0" brushRef="#br0" timeOffset="2886.27">10880 10401 2048 0,'0'0'0'0,"-8"45"0"15,8-45 0-15,-12 65 0 0,12-65 0 16,-9 69 0-16,9-69 0 0,-8 67 0 0,8-67 0 16,0 63 0-16,0-63 0 0,12 55 0 15,-12-55 0-15,21 47 0 0,-21-47 0 16,29 38 0-16,-29-38 0 0,35 26 0 0,-35-26 0 15,40 19 0-15,-40-19 0 0,43 9 0 16,-43-9 0-16,41-1 0 0,-41 1 0 0,37-12 0 16,-37 12 0-16,38-22 0 0,-38 22 0 15,31-33 0-15,-31 33 0 0,29-46 0 0,-29 46 0 16,22-55 0-16,-22 55 0 0,16-64 0 16,-16 64 0-16,5-64 0 0,-5 64 0 15,-3-60 0-15,3 60 0 0,-4-43 0 16,4 43 0-16,-3-29 0 0</inkml:trace>
  <inkml:trace contextRef="#ctx0" brushRef="#br0" timeOffset="3503.62">11249 10436 2048 0,'0'0'0'15,"27"47"0"-15,-27-47 0 0,33 72 0 0,-33-72 0 16,31 84 0-16,-31-84 0 0,22 77 0 15,-22-77 0-15,12 70 0 0,-12-70 0 16,7 59 0-16,-7-59 0 0,1 47 0 0,-1-47 0 16,-1 34 0-16,1-34 0 0,-4 21 0 0,4-21 0 15,0 0 0-15,0 0 0 0,-6-4 0 16,6 4 0-16,-10-17 0 0,10 17 0 16,-13-34 0-16,13 34 0 0,-12-42 0 0,12 42 0 15,-9-49 0-15,9 49 0 0,-1-54 0 16,1 54 0-16,4-54 0 0,-4 54 0 0,11-53 0 15,-11 53 0-15,19-51 0 0,-19 51 0 16,26-46 0-16,-26 46 0 0,32-38 0 16,-32 38 0-16,36-25 0 0,-36 25 0 15,41-13 0-15,-41 13 0 0,40 0 0 0,-40 0 0 16,38 15 0-16,-38-15 0 0,36 30 0 16,-36-30 0-16,30 39 0 0,-30-39 0 15,19 51 0-15,-19-51 0 0,8 57 0 0,-8-57 0 16,0 56 0-16,0-56 0 0,-4 54 0 15,4-54 0-15,-8 46 0 0,8-46 0 0,-6 35 0 16,6-35 0-16,-4 24 0 0,4-24 0 16,-3 16 0-16,3-16 0 0,0 0 0 15,0 0 0-15,0-12 0 0,0 12 0 0,2-31 0 16,-2 31 0-16,3-41 0 0,-3 41 0 16,8-51 0-16,-8 51 0 0,13-52 0 15,-13 52 0-15,14-51 0 0,-14 51 0 0,20-46 0 16,-20 46 0-16,24-42 0 0,-24 42 0 15,32-34 0-15,-32 34 0 0,38-21 0 16,-38 21 0-16,44-9 0 0,-44 9 0 0,48 5 0 16,-48-5 0-16,45 16 0 0,-45-16 0 15,45 28 0-15,-45-28 0 0,38 40 0 16,-38-40 0-16,30 46 0 0,-30-46 0 0,21 51 0 16,-21-51 0-16,15 53 0 0,-15-53 0 15,15 47 0-15,-15-47 0 0,12 33 0 0</inkml:trace>
  <inkml:trace contextRef="#ctx0" brushRef="#br0" timeOffset="3920.5">12182 10690 2048 0,'0'0'0'0,"0"0"0"0,0 0 0 0,0 0 0 16,0 0 0-16,30 17 0 0,-30-17 0 0,47 19 0 16,-47-19 0-16,57 14 0 0,-57-14 0 15,58 6 0-15,-58-6 0 0,59-4 0 16,-59 4 0-16,58-16 0 0,-58 16 0 0,51-23 0 16,-51 23 0-16,42-29 0 0,-42 29 0 15,32-29 0-15,-32 29 0 0,19-29 0 16,-19 29 0-16,12-30 0 0,-12 30 0 0,3-26 0 15,-3 26 0-15,-7-25 0 0,7 25 0 16,-21-21 0-16,21 21 0 0,-36-13 0 0,36 13 0 16,-47-2 0-16,47 2 0 0,-54 6 0 15,54-6 0-15,-57 19 0 0,57-19 0 16,-54 31 0-16,54-31 0 0,-47 34 0 16,47-34 0-16,-40 41 0 0,40-41 0 0,-30 43 0 15,30-43 0-15,-20 43 0 0,20-43 0 16,-4 44 0-16,4-44 0 0,11 40 0 0,-11-40 0 15,25 36 0-15,-25-36 0 0,41 24 0 16,-41-24 0-16,37 14 0 0,-37-14 0 16,26 6 0-16</inkml:trace>
  <inkml:trace contextRef="#ctx0" brushRef="#br0" timeOffset="4486.99">12954 10733 2048 0,'0'0'0'16,"9"31"0"-16,-9-31 0 0,15 44 0 16,-15-44 0-16,14 47 0 0,-14-47 0 15,9 44 0-15,-9-44 0 0,3 35 0 16,-3-35 0-16,2 24 0 0,-2-24 0 0,-3 13 0 16,3-13 0-16,0 0 0 0,0 0 0 0,-8-4 0 15,8 4 0-15,-9-20 0 0,9 20 0 16,-13-29 0-16,13 29 0 0,-10-40 0 15,10 40 0-15,-6-44 0 0,6 44 0 0,-4-48 0 16,4 48 0-16,1-50 0 0,-1 50 0 16,5-48 0-16,-5 48 0 0,6-44 0 15,-6 44 0-15,8-36 0 0,-8 36 0 0,12-29 0 16,-12 29 0-16,14-22 0 0,-14 22 0 16,15-13 0-16,-15 13 0 0,12-2 0 0,-12 2 0 15,10 5 0-15,-10-5 0 16,9 17 0-16,-9-17 0 0,6 26 0 0,-6-26 0 15,3 36 0-15,-3-36 0 0,3 42 0 16,-3-42 0-16,5 41 0 0,-5-41 0 0,9 40 0 16,-9-40 0-16,19 41 0 0,-19-41 0 15,30 36 0-15,-30-36 0 0,41 31 0 0,-41-31 0 16,50 28 0-16,-50-28 0 0,58 18 0 16,-58-18 0-16,63 8 0 0,-63-8 0 15,65 0 0-15,-65 0 0 0,62-7 0 0,-62 7 0 16,56-13 0-16,-56 13 0 0,46-21 0 15,-46 21 0-15,39-28 0 0,-39 28 0 16,26-34 0-16,-26 34 0 0,19-35 0 0,-19 35 0 16,5-37 0-16,-5 37 0 0,-7-36 0 15,7 36 0-15,-26-33 0 0,26 33 0 16,-36-27 0-16,36 27 0 0,-45-17 0 0,45 17 0 16,-45-12 0-16,45 12 0 0,-35-5 0 15,35 5 0-15,-23-4 0 0</inkml:trace>
  <inkml:trace contextRef="#ctx0" brushRef="#br0" timeOffset="4738.33">14455 10504 2048 0,'0'0'0'0,"0"0"0"0,0 0 0 0,34-3 0 15,-34 3 0-15,54-2 0 0,-54 2 0 16,67 2 0-16,-67-2 0 0,67 7 0 16,-67-7 0-16,56 7 0 0,-56-7 0 0,43 7 0 15</inkml:trace>
  <inkml:trace contextRef="#ctx0" brushRef="#br0" timeOffset="4940.78">14262 10758 2048 0,'0'0'0'0,"0"0"0"15,0 0 0-15,47 0 0 0,-47 0 0 16,86 0 0-16,-86 0 0 0,118 0 0 16,-118 0 0-16,137-3 0 0,-137 3 0 0,143-11 0 15,-143 11 0-15,115-12 0 0</inkml:trace>
  <inkml:trace contextRef="#ctx0" brushRef="#br0" timeOffset="6222.35">15513 10274 2048 0,'0'0'0'0,"6"-21"0"15,-6 21 0-15,9-32 0 0,-9 32 0 16,16-36 0-16,-16 36 0 0,22-36 0 0,-22 36 0 16,35-37 0-16,-35 37 0 0,46-35 0 15,-46 35 0-15,56-33 0 0,-56 33 0 16,66-30 0-16,-66 30 0 0,75-21 0 0,-75 21 0 15,82-11 0-15,-82 11 0 0,84 3 0 16,-84-3 0-16,83 14 0 0,-83-14 0 16,74 27 0-16,-74-27 0 0,63 39 0 0,-63-39 0 15,45 50 0-15,-45-50 0 0,26 54 0 0,-26-54 0 16,-1 56 0-16,1-56 0 0,-26 56 0 16,26-56 0-16,-44 51 0 0,44-51 0 15,-58 44 0-15,58-44 0 0,-65 37 0 16,65-37 0-16,-71 28 0 0,71-28 0 0,-79 20 0 15,79-20 0-15,-86 11 0 0,86-11 0 16,-88 3 0-16,88-3 0 0,-88-4 0 16,88 4 0-16,-83-8 0 0,83 8 0 0,-69-8 0 15,69 8 0-15,-54-10 0 0,54 10 0 16,-34-6 0-16,34 6 0 0,-18-4 0 16,18 4 0-16,2-5 0 0,-2 5 0 0,30-9 0 15,-30 9 0-15,56-9 0 0,-56 9 0 16,80-6 0-16,-80 6 0 0,91 4 0 0,-91-4 0 15,97 12 0-15,-97-12 0 0,98 22 0 16,-98-22 0-16,96 32 0 0,-96-32 0 16,91 43 0-16,-91-43 0 0,85 50 0 0,-85-50 0 15,74 60 0-15,-74-60 0 0,61 65 0 16,-61-65 0-16,47 66 0 0,-47-66 0 16,26 58 0-16,-26-58 0 0,5 51 0 15,-5-51 0-15,-18 44 0 0,18-44 0 16,-38 36 0-16,38-36 0 0,-55 26 0 0,55-26 0 15,-68 13 0-15,68-13 0 0,-79 5 0 0,79-5 0 16,-81-3 0-16,81 3 0 0,-86-13 0 16,86 13 0-16,-82-19 0 0,82 19 0 0,-70-22 0 15,70 22 0-15,-52-29 0 0,52 29 0 16,-35-27 0-16,35 27 0 0,-20-18 0 16</inkml:trace>
  <inkml:trace contextRef="#ctx0" brushRef="#br0" timeOffset="6690.1">16806 10249 2048 0,'0'0'0'15,"-22"26"0"-15,22-26 0 0,-41 46 0 0,41-46 0 16,-50 57 0-16,50-57 0 0,-48 65 0 16,48-65 0-16,-37 68 0 0,37-68 0 15,-29 72 0-15,29-72 0 0,-17 76 0 0,17-76 0 16,-6 72 0-16,6-72 0 0,9 73 0 16,-9-73 0-16,25 69 0 0,-25-69 0 15,37 60 0-15,-37-60 0 0,48 50 0 0,-48-50 0 16,59 39 0-16,-59-39 0 0,71 27 0 15,-71-27 0-15,78 15 0 0,-78-15 0 0,81 0 0 16,-81 0 0-16,84-14 0 16,-84 14 0-16,78-32 0 0,-78 32 0 0,75-44 0 15,-75 44 0-15,63-61 0 0,-63 61 0 16,49-71 0-16,-49 71 0 0,37-80 0 0,-37 80 0 16,18-88 0-16,-18 88 0 0,-1-94 0 15,1 94 0-15,-26-94 0 0,26 94 0 0,-44-91 0 16,44 91 0-16,-68-81 0 0,68 81 0 15,-81-72 0-15,81 72 0 0,-95-60 0 16,95 60 0-16,-100-50 0 0,100 50 0 0,-96-39 0 16,96 39 0-16,-82-33 0 0,82 33 0 15,-60-23 0-15</inkml:trace>
  <inkml:trace contextRef="#ctx0" brushRef="#br0" timeOffset="6861.64">17594 10121 2048 0,'0'0'0'16,"0"0"0"-16,0 0 0 0,0 0 0 15,0 0 0-15,12 10 0 0</inkml:trace>
  <inkml:trace contextRef="#ctx0" brushRef="#br0" timeOffset="7056.12">17771 10886 2048 0,'0'0'0'0,"-51"123"0"15,51-123 0-15,-72 172 0 0,72-172 0 16,-80 166 0-16,80-166 0 0,-99 147 0 16,99-147 0-16,-85 106 0 0</inkml:trace>
  <inkml:trace contextRef="#ctx0" brushRef="#br0" timeOffset="9126.59">25131 2395 2048 0,'0'0'0'16,"73"-21"0"-16,-73 21 0 0,112-34 0 16,-112 34 0-16,128-34 0 0,-128 34 0 15,135-35 0-15,-135 35 0 0,141-34 0 0,-141 34 0 16,148-29 0-16,-148 29 0 0,158-30 0 15,-158 30 0-15,166-28 0 0,-166 28 0 0,176-26 0 16,-176 26 0-16,189-23 0 0,-189 23 0 16,203-23 0-16,-203 23 0 0,212-19 0 0,-212 19 0 15,218-15 0-15,-218 15 0 0,223-9 0 16,-223 9 0-16,228-7 0 0,-228 7 0 16,222 2 0-16,-222-2 0 0,210 2 0 0,-210-2 0 15,187-2 0-15,-187 2 0 0,156-21 0 16,-156 21 0-16,109-22 0 0</inkml:trace>
  <inkml:trace contextRef="#ctx0" brushRef="#br0" timeOffset="9826.7">25307 2905 2048 0,'0'0'0'0,"-14"52"0"16,14-52 0-16,-18 91 0 0,18-91 0 0,-16 111 0 15,16-111 0-15,-11 125 0 0,11-125 0 16,-6 136 0-16,6-136 0 0,-19 161 0 15,19-161 0-15,-1 167 0 0,1-167 0 0,11 177 0 16,-11-177 0-16,-4 201 0 0,4-201 0 16,13 207 0-16,-13-207 0 0,15 215 0 15,-15-215 0-15,-3 236 0 0,3-236 0 0,-24 250 0 16,24-250 0-16,-18 264 0 0,18-264 0 16,-18 277 0-16,18-277 0 0,-14 286 0 15,14-286 0-15,-14 296 0 0,14-296 0 0,4 302 0 16,-4-302 0-16,16 303 0 0,-16-303 0 15,-11 316 0-15,11-316 0 0,-10 325 0 16,10-325 0-16,-20 327 0 0,20-327 0 0,-4 331 0 16,4-331 0-16,-3 338 0 0,3-338 0 15,12 345 0-15,-12-345 0 0,11 345 0 16,-11-345 0-16,9 354 0 0,-9-354 0 0,13 362 0 16,-13-362 0-16,-15 367 0 0,15-367 0 15,-5 377 0-15,5-377 0 0,-2 376 0 16,2-376 0-16,-16 378 0 0,16-378 0 0,-7 391 0 15,7-391 0-15,12 402 0 0,-12-402 0 16,14 407 0-16,-14-407 0 0,19 403 0 0,-19-403 0 16,17 402 0-16,-17-402 0 0,21 400 0 15,-21-400 0-15,18 313 0 0</inkml:trace>
  <inkml:trace contextRef="#ctx0" brushRef="#br0" timeOffset="11127.24">28967 1663 2048 0,'0'0'0'16,"0"0"0"-16,0 0 0 0,0 0 0 0,0 0 0 16,8 33 0-16,-8-33 0 0,10 59 0 15,-10-59 0-15,12 79 0 0,-12-79 0 16,10 95 0-16,-10-95 0 0,4 103 0 0,-4-103 0 15,3 116 0-15,-3-116 0 0,-3 126 0 16,3-126 0-16,-12 140 0 0,12-140 0 16,-16 160 0-16,16-160 0 0,-23 175 0 0,23-175 0 15,-25 193 0-15,25-193 0 0,-20 215 0 16,20-215 0-16,-9 218 0 0,9-218 0 0,-7 221 0 16,7-221 0-16,-17 241 0 0,17-241 0 15,19 256 0-15,-19-256 0 0,24 260 0 16,-24-260 0-16,21 263 0 0,-21-263 0 0,13 276 0 15,-13-276 0-15,31 297 0 0,-31-297 0 16,29 300 0-16,-29-300 0 0,20 310 0 16,-20-310 0-16,28 315 0 0,-28-315 0 0,35 322 0 15,-35-322 0-15,29 332 0 0,-29-332 0 16,42 332 0-16,-42-332 0 0,39 340 0 16,-39-340 0-16,37 341 0 0,-37-341 0 0,42 354 0 15,-42-354 0-15,37 352 0 16,-37-352 0-16,11 356 0 0,-11-356 0 0,18 358 0 15,-18-358 0-15,34 355 0 0,-34-355 0 0,43 337 0 16,-43-337 0-16,9 336 0 0,-9-336 0 16,21 321 0-16,-21-321 0 0,11 319 0 0,-11-319 0 15,11 316 0-15,-11-316 0 0,12 305 0 16,-12-305 0-16,14 289 0 0,-14-289 0 16,4 286 0-16,-4-286 0 0,0 270 0 0,0-270 0 15,2 252 0-15,-2-252 0 0,3 235 0 16,-3-235 0-16,-5 222 0 0,5-222 0 15,-3 214 0-15,3-214 0 0,-5 199 0 0,5-199 0 16,-7 184 0-16,7-184 0 0,-9 170 0 16,9-170 0-16,-12 151 0 0,12-151 0 15,-10 129 0-15,10-129 0 0,-10 109 0 0,10-109 0 16,-9 93 0-16,9-93 0 0,-8 78 0 16,8-78 0-16,-5 69 0 0,5-69 0 15,-7 58 0-15,7-58 0 0,-9 49 0 0,9-49 0 16,-12 37 0-16,12-37 0 0,-20 31 0 15,20-31 0-15,-30 22 0 0,30-22 0 16,-39 11 0-16,39-11 0 0,-53 0 0 0,53 0 0 16,-66-10 0-16,66 10 0 0,-78-18 0 15,78 18 0-15,-89-28 0 0,89 28 0 16,-99-34 0-16,99 34 0 0,-110-42 0 0,110 42 0 16,-123-47 0-16,123 47 0 0,-137-49 0 15,137 49 0-15,-148-50 0 0,148 50 0 0,-161-52 0 16,161 52 0-16,-170-49 0 0,170 49 0 15,-183-43 0-15,183 43 0 0,-193-38 0 16,193 38 0-16,-202-29 0 0,202 29 0 16,-213-23 0-16,213 23 0 0,-230-17 0 0,230 17 0 15,-245-8 0-15,245 8 0 0,-262-2 0 16,262 2 0-16,-278 9 0 0,278-9 0 0,-294 21 0 16,294-21 0-16,-298 29 0 0,298-29 0 15,-289 25 0-15,289-25 0 0,-222 16 0 0</inkml:trace>
  <inkml:trace contextRef="#ctx0" brushRef="#br0" timeOffset="11977.96">26062 1298 2048 0,'0'0'0'0,"0"0"0"0,0 0 0 16,0 0 0-16,0 0 0 0,6 50 0 15,-6-50 0-15,8 91 0 0,-8-91 0 16,9 112 0-16,-9-112 0 0,4 126 0 0,-4-126 0 16,-1 119 0-16,1-119 0 0,-2 104 0 15,2-104 0-15,2 78 0 0,-2-78 0 0,7 50 0 16,-7-50 0-16,9 26 0 0,-9-26 0 16,7 11 0-16,-7-11 0 0,5 5 0 15</inkml:trace>
  <inkml:trace contextRef="#ctx0" brushRef="#br0" timeOffset="12345.98">25828 1426 2048 0,'0'0'0'15,"23"-37"0"-15,-23 37 0 0,50-51 0 16,-50 51 0-16,66-47 0 0,-66 47 0 0,77-34 0 15,-77 34 0-15,80-20 0 0,-80 20 0 16,78-7 0-16,-78 7 0 0,66 9 0 0,-66-9 0 16,50 23 0-16,-50-23 0 0,27 37 0 15,-27-37 0-15,3 55 0 0,-3-55 0 0,-25 73 0 16,25-73 0-16,-58 83 0 0,58-83 0 16,-67 88 0-16,67-88 0 0,-68 84 0 15,68-84 0-15,-54 77 0 0,54-77 0 16,-33 65 0-16,33-65 0 0,-10 53 0 0,10-53 0 15,18 34 0-15,-18-34 0 0,44 12 0 16,-44-12 0-16,69-7 0 0,-69 7 0 16,85-26 0-16,-85 26 0 0,99-44 0 0,-99 44 0 15,105-58 0-15,-105 58 0 0,101-71 0 16,-101 71 0-16,93-78 0 0,-93 78 0 0,69-63 0 16</inkml:trace>
  <inkml:trace contextRef="#ctx0" brushRef="#br0" timeOffset="12778.82">27028 1230 2048 0,'0'0'0'0,"-12"37"0"0,12-37 0 0,-24 76 0 15,24-76 0-15,-32 95 0 0,32-95 0 16,-37 108 0-16,37-108 0 0,-35 104 0 16,35-104 0-16,-30 88 0 0,30-88 0 0,-20 63 0 15,20-63 0-15,-13 41 0 0,13-41 0 16,-11 21 0-16,11-21 0 0,-10 1 0 15,10-1 0-15,-9-19 0 0,9 19 0 0,-9-44 0 16,9 44 0-16,-11-70 0 0,11 70 0 16,-6-97 0-16,6 97 0 0,1-110 0 15,-1 110 0-15,12-119 0 0,-12 119 0 0,22-113 0 16,-22 113 0-16,26-96 0 0,-26 96 0 16,27-76 0-16,-27 76 0 0,26-56 0 0,-26 56 0 15,21-37 0-15,-21 37 0 0,17-16 0 16,-17 16 0-16,19 7 0 0,-19-7 0 15,24 27 0-15,-24-27 0 0,29 47 0 0,-29-47 0 16,38 66 0-16,-38-66 0 0,43 83 0 16,-43-83 0-16,36 91 0 0,-36-91 0 15,34 94 0-15,-34-94 0 0,31 87 0 0,-31-87 0 16,32 76 0-16,-32-76 0 0,32 63 0 16,-32-63 0-16,28 48 0 0,-28-48 0 15,27 30 0-15,-27-30 0 0,19 18 0 0,-19-18 0 16,6-1 0-16,-6 1 0 0,1-9 0 15,-1 9 0-15,-1-7 0 0</inkml:trace>
  <inkml:trace contextRef="#ctx0" brushRef="#br0" timeOffset="12946.38">26826 1748 2048 0,'0'0'0'0,"0"0"0"0,0 0 0 0,44-4 0 16,-44 4 0-16,79-24 0 0,-79 24 0 15,90-35 0-15,-90 35 0 0,90-48 0 0,-90 48 0 16,70-43 0-16,-70 43 0 0,74-67 0 16,-74 67 0-16,69-78 0 0,-69 78 0 15,53-65 0-15</inkml:trace>
  <inkml:trace contextRef="#ctx0" brushRef="#br0" timeOffset="13413.13">27498 1289 2048 0,'0'0'0'15,"-4"25"0"-15,4-25 0 0,-4 45 0 0,4-45 0 16,-5 53 0-16,5-53 0 0,0 56 0 15,0-56 0-15,5 56 0 0,-5-56 0 16,7 46 0-16,-7-46 0 0,6 34 0 16,-6-34 0-16,9 23 0 0,-9-23 0 0,9 12 0 15,-9-12 0-15,8 3 0 0,-8-3 0 16,11-10 0-16,-11 10 0 0,15-28 0 0,-15 28 0 16,21-46 0-16,-21 46 0 0,22-63 0 15,-22 63 0-15,24-81 0 0,-24 81 0 16,23-87 0-16,-23 87 0 0,19-77 0 0,-19 77 0 15,15-58 0-15,-15 58 0 0,9-39 0 16,-9 39 0-16,4-19 0 0,-4 19 0 16,-3-1 0-16,3 1 0 0,-7 19 0 0,7-19 0 15,-16 36 0-15,16-36 0 0,-17 49 0 16,17-49 0-16,-19 61 0 0,19-61 0 16,-14 61 0-16,14-61 0 0,-7 51 0 0,7-51 0 15,4 35 0-15,-4-35 0 0,14 22 0 16,-14-22 0-16,24 5 0 0,-24-5 0 0,31-10 0 15,-31 10 0-15,41-32 0 0,-41 32 0 16,45-50 0-16,-45 50 0 0,48-68 0 16,-48 68 0-16,50-65 0 0,-50 65 0 15,40-49 0-15,-40 49 0 0,32-33 0 0,-32 33 0 16,22-10 0-16,-22 10 0 0,14 10 0 16,-14-10 0-16,13 31 0 0,-13-31 0 0,5 49 0 15,-5-49 0-15,0 68 0 0,0-68 0 16,-1 80 0-16,1-80 0 0,-1 68 0 15,1-68 0-15,2 88 0 0,-2-88 0 0,3 77 0 16</inkml:trace>
  <inkml:trace contextRef="#ctx0" brushRef="#br0" timeOffset="13913.79">25131 5610 2048 0,'0'0'0'0,"54"-3"0"0,-54 3 0 16,91-3 0-16,-91 3 0 0,109-9 0 0,-109 9 0 15,125-9 0-15,-125 9 0 0,138-12 0 16,-138 12 0-16,150-13 0 0,-150 13 0 15,169-16 0-15,-169 16 0 0,183-19 0 0,-183 19 0 16,195-22 0-16,-195 22 0 0,207-21 0 16,-207 21 0-16,222-22 0 0,-222 22 0 15,237-16 0-15,-237 16 0 0,247-15 0 0,-247 15 0 16,257-10 0-16,-257 10 0 0,262-7 0 16,-262 7 0-16,263 1 0 0,-263-1 0 15,262 11 0-15,-262-11 0 0,248 13 0 0,-248-13 0 16,225 19 0-16,-225-19 0 0,201 21 0 15,-201-21 0-15,162 15 0 0,-162-15 0 16,115 9 0-16</inkml:trace>
  <inkml:trace contextRef="#ctx0" brushRef="#br0" timeOffset="14448.36">24837 6972 2048 0,'0'0'0'0,"0"0"0"0,0 0 0 16,0 0 0-16,0 0 0 0,22 16 0 15,-22-16 0-15,41 20 0 0,-41-20 0 16,55 21 0-16,-55-21 0 0,70 18 0 0,-70-18 0 15,82 14 0-15,-82-14 0 0,98 14 0 16,-98-14 0-16,112 7 0 0,-112-7 0 0,129 4 0 16,-129-4 0-16,147 4 0 0,-147-4 0 15,164 5 0-15,-164-5 0 0,182 8 0 16,-182-8 0-16,197 4 0 0,-197-4 0 0,212 8 0 16,-212-8 0-16,224 9 0 0,-224-9 0 15,233 9 0-15,-233-9 0 0,248 1 0 16,-248-1 0-16,255 10 0 0,-255-10 0 0,256 16 0 15,-256-16 0-15,255 17 0 0,-255-17 0 16,265 25 0-16,-265-25 0 0,251 27 0 0,-251-27 0 16,233 18 0-16,-233-18 0 0,214 3 0 15,-214-3 0-15,184-16 0 0,-184 16 0 16,131-21 0-16</inkml:trace>
  <inkml:trace contextRef="#ctx0" brushRef="#br0" timeOffset="15315.04">29713 6233 2048 0,'0'0'0'0,"4"52"0"15,-4-52 0-15,1 79 0 0,-1-79 0 16,-2 88 0-16,2-88 0 0,-1 84 0 0,1-84 0 15,-4 77 0-15,4-77 0 0,-6 64 0 16,6-64 0-16,-8 52 0 0,8-52 0 16,-9 42 0-16,9-42 0 0,-12 29 0 0,12-29 0 15,-11 17 0-15,11-17 0 0,-10 7 0 16,10-7 0-16,-4-9 0 0,4 9 0 16,0-25 0-16,0 25 0 0,5-47 0 0,-5 47 0 15,10-64 0-15,-10 64 0 0,13-82 0 16,-13 82 0-16,14-97 0 0,-14 97 0 15,13-104 0-15,-13 104 0 0,10-106 0 0,-10 106 0 16,8-105 0-16,-8 105 0 0,13-101 0 16,-13 101 0-16,10-90 0 0,-10 90 0 15,9-74 0-15,-9 74 0 0,12-59 0 0,-12 59 0 16,8-41 0-16,-8 41 0 0,6-27 0 16,-6 27 0-16,0 0 0 0,0 0 0 15,7 0 0-15,-7 0 0 0,10 21 0 0,-10-21 0 16,10 38 0-16,-10-38 0 0,14 52 0 15,-14-52 0-15,22 75 0 0,-22-75 0 16,25 88 0-16,-25-88 0 0,24 96 0 0,-24-96 0 16,29 96 0-16,-29-96 0 0,34 97 0 15,-34-97 0-15,37 89 0 0,-37-89 0 16,42 79 0-16,-42-79 0 0,44 71 0 0,-44-71 0 16,43 58 0-16,-43-58 0 0,44 40 0 0,-44-40 0 15,40 27 0-15,-40-27 0 0,35 13 0 16,-35-13 0-16,30 3 0 0,-30-3 0 15,25-11 0-15,-25 11 0 0,20-25 0 0,-20 25 0 16,18-47 0-16,-18 47 0 0,13-66 0 16,-13 66 0-16,8-84 0 0,-8 84 0 15,2-94 0-15,-2 94 0 0,-5-99 0 0,5 99 0 16,-8-101 0-16,8 101 0 16,-9-95 0-16,9 95 0 0,-12-87 0 0,12 87 0 15,-13-79 0-15,13 79 0 0,-15-73 0 16,15 73 0-16,-20-59 0 0,20 59 0 0,-19-49 0 15,19 49 0-15,-20-33 0 0,20 33 0 16,-23-21 0-16,23 21 0 0,-18-15 0 0,18 15 0 16,-16-12 0-16,16 12 0 0,-13-12 0 15,13 12 0-15,-10-8 0 0</inkml:trace>
  <inkml:trace contextRef="#ctx0" brushRef="#br0" timeOffset="16482.91">30452 6342 2048 0,'0'0'0'0,"0"0"0"0,0 0 0 0,0 0 0 16,0 0 0-16,0 0 0 0,0 0 0 15,0 0 0-15,0 0 0 0,-16 36 0 16,16-36 0-16,-17 63 0 0,17-63 0 0,-17 72 0 15,17-72 0-15,-9 76 0 0,9-76 0 16,1 72 0-16,-1-72 0 0,12 60 0 0,-12-60 0 16,22 47 0-16,-22-47 0 0,26 34 0 15,-26-34 0-15,29 22 0 0,-29-22 0 16,31 12 0-16,-31-12 0 0,28 2 0 0,-28-2 0 16,28-10 0-16,-28 10 0 0,24-18 0 15,-24 18 0-15,24-26 0 0,-24 26 0 16,20-32 0-16,-20 32 0 0,11-35 0 0,-11 35 0 15,3-35 0-15,-3 35 0 0,-4-42 0 16,4 42 0-16,-11-42 0 0,11 42 0 0,-18-41 0 16,18 41 0-16,-18-39 0 0,18 39 0 15,-17-34 0-15,17 34 0 0,-15-32 0 16,15 32 0-16,-14-35 0 0,14 35 0 0,-7-39 0 16,7 39 0-16,-5-32 0 0</inkml:trace>
  <inkml:trace contextRef="#ctx0" brushRef="#br0" timeOffset="17167.09">30686 6326 2048 0,'0'0'0'0,"0"45"0"0,0-45 0 0,0 68 0 15,0-68 0-15,0 75 0 0,0-75 0 16,0 73 0-16,0-73 0 0,0 69 0 15,0-69 0-15,-3 61 0 0,3-61 0 0,-1 53 0 16,1-53 0-16,2 44 0 0,-2-44 0 16,4 31 0-16,-4-31 0 0,4 20 0 15,-4-20 0-15,0 0 0 0,0 0 0 0,-4 6 0 16,4-6 0-16,-8-6 0 0,8 6 0 16,-14-17 0-16,14 17 0 0,-16-26 0 15,16 26 0-15,-13-32 0 0,13 32 0 0,-11-41 0 16,11 41 0-16,-3-45 0 0,3 45 0 15,6-48 0-15,-6 48 0 0,12-48 0 16,-12 48 0-16,16-41 0 0,-16 41 0 0,20-35 0 16,-20 35 0-16,22-25 0 0,-22 25 0 15,23-16 0-15,-23 16 0 0,21-13 0 0,-21 13 0 16,22 0 0-16,-22 0 0 0,21 13 0 16,-21-13 0-16,16 21 0 0,-16-21 0 15,14 29 0-15,-14-29 0 0,11 45 0 0,-11-45 0 16,10 49 0-16,-10-49 0 0,8 49 0 15,-8-49 0-15,6 41 0 0,-6-41 0 16,6 34 0-16,-6-34 0 0,4 26 0 0,-4-26 0 16,2 15 0-16,-2-15 0 0,0 0 0 15,0 0 0-15,-3 2 0 0,3-2 0 16,-3-16 0-16,3 16 0 0,-5-24 0 0,5 24 0 16,-4-37 0-16,4 37 0 0,-4-48 0 15,4 48 0-15,0-49 0 0,0 49 0 0,4-49 0 16,-4 49 0-16,8-44 0 0,-8 44 0 15,14-35 0-15,-14 35 0 0,19-26 0 16,-19 26 0-16,24-13 0 0,-24 13 0 16,28 0 0-16,-28 0 0 0,27 12 0 0,-27-12 0 15,27 18 0-15,-27-18 0 0,28 27 0 16,-28-27 0-16,27 35 0 0,-27-35 0 16,24 40 0-16,-24-40 0 0,24 40 0 0,-24-40 0 15,25 33 0-15,-25-33 0 0,24 21 0 16,-24-21 0-16,19 5 0 0,-19-5 0 15,11-7 0-15,-11 7 0 0,7-8 0 0,-7 8 0 16,4-7 0-16</inkml:trace>
  <inkml:trace contextRef="#ctx0" brushRef="#br0" timeOffset="18034.78">31173 6642 2048 0,'0'0'0'0,"0"0"0"0,0 0 0 16,0 0 0-16,0 0 0 0,0 0 0 0,0 0 0 15,0 0 0-15,0 0 0 0,22 3 0 16,-22-3 0-16,34-3 0 0,-34 3 0 16,38-13 0-16,-38 13 0 0,33-21 0 15,-33 21 0-15,26-26 0 0,-26 26 0 0,16-26 0 16,-16 26 0-16,1-27 0 0,-1 27 0 16,-12-26 0-16,12 26 0 0,-19-22 0 0,19 22 0 15,-26-19 0-15,26 19 0 0,-26-13 0 16,26 13 0-16,-25-5 0 0,25 5 0 15,-27 1 0-15,27-1 0 0,-24 18 0 0,24-18 0 16,-21 33 0-16,21-33 0 0,-19 46 0 16,19-46 0-16,-10 54 0 0,10-54 0 15,0 57 0-15,0-57 0 0,13 49 0 16,-13-49 0-16,24 36 0 0,-24-36 0 0,36 21 0 16,-36-21 0-16,44 1 0 0,-44-1 0 15,50-14 0-15,-50 14 0 0,53-25 0 0,-53 25 0 16,47-35 0-16,-47 35 0 0,44-39 0 15,-44 39 0-15,37-37 0 0,-37 37 0 16,27-35 0-16,-27 35 0 0,21-33 0 16,-21 33 0-16,13-24 0 0,-13 24 0 0,10-16 0 15,-10 16 0-15,0 0 0 0,0 0 0 16,5 2 0-16,-5-2 0 0,5 18 0 0,-5-18 0 16,7 25 0-16,-7-25 0 0,5 33 0 15,-5-33 0-15,3 35 0 0,-3-35 0 16,3 34 0-16,-3-34 0 0,3 30 0 0,-3-30 0 15,-3 30 0-15,3-30 0 0,-7 20 0 16,7-20 0-16,-12 13 0 0,12-13 0 16,-18 4 0-16,18-4 0 0,-20-4 0 0,20 4 0 15,-23-13 0-15,23 13 0 0,-21-23 0 16,21 23 0-16,-17-35 0 0,17 35 0 16,-11-41 0-16,11 41 0 0,-2-43 0 0,2 43 0 15,10-44 0-15,-10 44 0 0,19-40 0 16,-19 40 0-16,27-31 0 0,-27 31 0 15,34-23 0-15,-34 23 0 0,37-13 0 0,-37 13 0 16,37-5 0-16,-37 5 0 0,35 7 0 16,-35-7 0-16,32 19 0 0,-32-19 0 15,30 33 0-15,-30-33 0 0,22 40 0 0,-22-40 0 16,15 44 0-16,-15-44 0 0,13 46 0 16,-13-46 0-16,18 41 0 0,-18-41 0 0,20 32 0 15,-20-32 0-15,20 24 0 0,-20-24 0 16,23 14 0-16,-23-14 0 0,25 5 0 15,-25-5 0-15,29-2 0 0,-29 2 0 0,30-9 0 16,-30 9 0-16,32-13 0 0,-32 13 0 16,34-24 0-16,-34 24 0 0,31-35 0 15,-31 35 0-15,29-40 0 0,-29 40 0 0,26-46 0 16,-26 46 0-16,18-47 0 0,-18 47 0 16,16-47 0-16,-16 47 0 0,0-49 0 15,0 49 0-15,-16-43 0 0,16 43 0 0,-31-34 0 16,31 34 0-16,-54-11 0 0,54 11 0 15,-81 4 0-15,81-4 0 0,-114 18 0 16,114-18 0-16,-100 19 0 0</inkml:trace>
  <inkml:trace contextRef="#ctx0" brushRef="#br0" timeOffset="28611.5">24879 8828 2048 0,'0'0'0'0,"13"-21"0"0,-13 21 0 16,34-26 0-16,-34 26 0 0,55-28 0 0,-55 28 0 15,69-26 0-15,-69 26 0 0,85-22 0 16,-85 22 0-16,101-17 0 0,-101 17 0 16,111-16 0-16,-111 16 0 0,122-15 0 0,-122 15 0 15,130-14 0-15,-130 14 0 0,145-14 0 16,-145 14 0-16,153-16 0 0,-153 16 0 16,166-19 0-16,-166 19 0 0,179-21 0 0,-179 21 0 15,189-19 0-15,-189 19 0 0,199-16 0 16,-199 16 0-16,204-14 0 0,-204 14 0 15,212-16 0-15,-212 16 0 0,216-11 0 0,-216 11 0 16,218-5 0-16,-218 5 0 0,217-7 0 16,-217 7 0-16,217-6 0 0,-217 6 0 15,211-4 0-15,-211 4 0 0,204-4 0 0,-204 4 0 16,194-7 0-16,-194 7 0 0,183-13 0 16,-183 13 0-16,165-10 0 0,-165 10 0 15,145-12 0-15,-145 12 0 0,128-13 0 0,-128 13 0 16,111-17 0-16,-111 17 0 0,92-16 0 15,-92 16 0-15,76-16 0 0,-76 16 0 0,60-16 0 16,-60 16 0-16,44-12 0 16,-44 12 0-16,29-13 0 0,-29 13 0 0,18-10 0 15,-18 10 0-15,11-6 0 0,-11 6 0 16,7-7 0-16,-7 7 0 0,0 0 0 0,0 0 0 16,0 0 0-16,0 0 0 0,-7 1 0 15,7-1 0-15,-13 11 0 0,13-11 0 16,-17 23 0-16,17-23 0 0,-21 35 0 0,21-35 0 15,-25 51 0-15,25-51 0 0,-29 69 0 16,29-69 0-16,-27 85 0 0,27-85 0 16,-25 96 0-16,25-96 0 0,-25 111 0 0,25-111 0 15,-21 121 0-15,21-121 0 0,-13 132 0 16,13-132 0-16,-6 141 0 0,6-141 0 16,3 156 0-16,-3-156 0 0,9 160 0 0,-9-160 0 15,14 172 0-15,-14-172 0 0,19 177 0 16,-19-177 0-16,23 176 0 0,-23-176 0 15,44 195 0-15,-44-195 0 0,36 193 0 16,-36-193 0-16,31 191 0 0,-31-191 0 0,21 193 0 16,-21-193 0-16,22 189 0 0,-22-189 0 15,21 191 0-15,-21-191 0 0,22 188 0 0,-22-188 0 16,19 184 0-16,-19-184 0 0,18 177 0 16,-18-177 0-16,17 165 0 0,-17-165 0 0,16 154 0 15,-16-154 0-15,17 136 0 16,-17-136 0-16,13 120 0 0,-13-120 0 0,15 100 0 15,-15-100 0-15,11 84 0 0,-11-84 0 0,8 64 0 16,-8-64 0-16,8 51 0 0,-8-51 0 16,3 37 0-16,-3-37 0 0,-1 23 0 15,1-23 0-15,-2 13 0 0,2-13 0 16,-8 7 0-16,8-7 0 0,-14 0 0 0,14 0 0 16,-26-3 0-16,26 3 0 0,-36-7 0 15,36 7 0-15,-46-11 0 0,46 11 0 0,-56-13 0 16,56 13 0-16,-73-13 0 0,73 13 0 15,-83-14 0-15,83 14 0 0,-97-10 0 16,97 10 0-16,-110-5 0 0,110 5 0 0,-119-5 0 16,119 5 0-16,-131-3 0 0,131 3 0 15,-140-1 0-15,140 1 0 0,-149 0 0 16,149 0 0-16,-155-1 0 0,155 1 0 0,-158-3 0 16,158 3 0-16,-166 0 0 15,166 0 0-15,-174 0 0 0,174 0 0 0,-180 1 0 16,180-1 0-16,-187 6 0 0,187-6 0 0,-190 10 0 15,190-10 0-15,-192 8 0 0,192-8 0 16,-197 10 0-16,197-10 0 0,-199 11 0 16,199-11 0-16,-202 16 0 0,202-16 0 0,-202 19 0 15,202-19 0-15,-207 25 0 0,207-25 0 16,-209 30 0-16,209-30 0 0,-204 30 0 16,204-30 0-16,-202 31 0 0,202-31 0 0,-192 33 0 15,192-33 0-15,-182 31 0 0,182-31 0 16,-166 28 0-16,166-28 0 0,-151 21 0 0,151-21 0 15,-133 14 0-15,133-14 0 16,-117 6 0-16,117-6 0 0,-100 1 0 0,100-1 0 16,-81-4 0-16,81 4 0 0,-66-12 0 15,66 12 0-15,-51-22 0 0,51 22 0 0,-35-37 0 16,35 37 0-16,-20-56 0 0,20 56 0 16,-6-73 0-16,6 73 0 0,4-85 0 15,-4 85 0-15,9-99 0 0,-9 99 0 0,13-110 0 16,-13 110 0-16,12-126 0 0,-12 126 0 15,15-134 0-15,-15 134 0 0,16-145 0 16,-16 145 0-16,16-157 0 0,-16 157 0 0,14-167 0 16,-14 167 0-16,15-180 0 0,-15 180 0 15,12-191 0-15,-12 191 0 0,10-198 0 16,-10 198 0-16,13-208 0 0,-13 208 0 0,14-209 0 16,-14 209 0-16,16-214 0 0,-16 214 0 15,17-218 0-15,-17 218 0 0,15-218 0 16,-15 218 0-16,14-212 0 0,-14 212 0 0,15-209 0 15,-15 209 0-15,11-200 0 0,-11 200 0 16,10-189 0-16,-10 189 0 0,9-176 0 16,-9 176 0-16,6-161 0 0,-6 161 0 0,5-144 0 15,-5 144 0-15,-1-124 0 0,1 124 0 16,-6-101 0-16,6 101 0 0,-8-77 0 0,8 77 0 16,-12-52 0-16,12 52 0 0,-19-28 0 15,19 28 0-15,-20-12 0 0</inkml:trace>
  <inkml:trace contextRef="#ctx0" brushRef="#br0" timeOffset="30012.76">25164 3748 2048 0,'31'-16'0'0,"-31"16"0"15,47-22 0-15,-47 22 0 0,56-23 0 16,-56 23 0-16,59-17 0 0,-59 17 0 16,63-14 0-16,-63 14 0 0,70-11 0 0,-70 11 0 15,76-10 0-15,-76 10 0 0,86-12 0 16,-86 12 0-16,102-14 0 0,-102 14 0 0,115-17 0 15,-115 17 0-15,127-21 0 0,-127 21 0 16,140-16 0-16,-140 16 0 0,146-22 0 16,-146 22 0-16,154-20 0 0,-154 20 0 15,161-20 0-15,-161 20 0 0,164-22 0 0,-164 22 0 16,172-21 0-16,-172 21 0 0,175-19 0 16,-175 19 0-16,178-24 0 0,-178 24 0 0,179-20 0 15,-179 20 0-15,177-21 0 0,-177 21 0 16,168-21 0-16,-168 21 0 0,162-24 0 15,-162 24 0-15,156-22 0 0,-156 22 0 0,149-21 0 16,-149 21 0-16,144-16 0 0,-144 16 0 16,137-14 0-16,-137 14 0 0,126-13 0 15,-126 13 0-15,112-12 0 0,-112 12 0 0,94-11 0 16,-94 11 0-16,77-10 0 0,-77 10 0 16,55-11 0-16,-55 11 0 0,38-16 0 15,-38 16 0-15,18-17 0 0,-18 17 0 0,9-14 0 16,-9 14 0-16,6-9 0 0</inkml:trace>
  <inkml:trace contextRef="#ctx0" brushRef="#br0" timeOffset="30730.84">25282 4071 2048 0,'0'0'0'0,"17"-12"0"15,-17 12 0-15,29-20 0 0,-29 20 0 16,37-22 0-16,-37 22 0 0,44-22 0 0,-44 22 0 16,53-23 0-16,-53 23 0 0,60-22 0 15,-60 22 0-15,70-23 0 0,-70 23 0 16,80-21 0-16,-80 21 0 0,81-24 0 0,-81 24 0 16,93-22 0-16,-93 22 0 0,100-18 0 15,-100 18 0-15,109-21 0 0,-109 21 0 16,116-21 0-16,-116 21 0 0,122-23 0 0,-122 23 0 15,129-25 0-15,-129 25 0 0,137-25 0 16,-137 25 0-16,141-27 0 0,-141 27 0 16,147-27 0-16,-147 27 0 0,149-21 0 0,-149 21 0 15,150-20 0-15,-150 20 0 0,151-19 0 16,-151 19 0-16,153-22 0 0,-153 22 0 16,153-21 0-16,-153 21 0 0,155-15 0 0,-155 15 0 15,155-17 0-15,-155 17 0 0,154-17 0 16,-154 17 0-16,151-17 0 0,-151 17 0 15,145-16 0-15,-145 16 0 0,135-13 0 0,-135 13 0 16,129-13 0-16,-129 13 0 0,113-14 0 16,-113 14 0-16,100-14 0 0,-100 14 0 15,85-10 0-15,-85 10 0 0,69-5 0 0,-69 5 0 16,54-4 0-16,-54 4 0 0,28 10 0 16,-28-10 0-16,13 16 0 0</inkml:trace>
  <inkml:trace contextRef="#ctx0" brushRef="#br0" timeOffset="36553.26">27883 5381 2048 0,'0'0'0'0,"52"9"0"0,-52-9 0 16,67 11 0-16,-67-11 0 0,59 12 0 16,-59-12 0-16,47 13 0 0,-47-13 0 0,39 19 0 15,-39-19 0-15,30 22 0 0,-30-22 0 16,31 27 0-16,-31-27 0 0,30 31 0 15,-30-31 0-15,34 36 0 0,-34-36 0 0,35 38 0 16,-35-38 0-16,38 41 0 0,-38-41 0 16,38 42 0-16,-38-42 0 0,38 49 0 15,-38-49 0-15,39 51 0 0,-39-51 0 0,35 56 0 16,-35-56 0-16,37 58 0 0,-37-58 0 16,42 64 0-16,-42-64 0 0,32 69 0 15,-32-69 0-15,30 73 0 0,-30-73 0 0,24 76 0 16,-24-76 0-16,16 84 0 0,-16-84 0 15,16 86 0-15,-16-86 0 0,5 88 0 16,-5-88 0-16,0 86 0 0,0-86 0 0,-7 80 0 16,7-80 0-16,-16 66 0 15,16-66 0-15,-19 55 0 0,19-55 0 0,-19 37 0 16,19-37 0-16,-21 25 0 0,21-25 0 16,-18 15 0-16,18-15 0 0,-15 6 0 0,15-6 0 15,-10-2 0-15,10 2 0 0,0 0 0 16,0 0 0-16,-3-6 0 0,3 6 0 15,4-8 0-15,-4 8 0 0,7-8 0 0,-7 8 0 16,12 3 0-16,-12-3 0 0,15 11 0 16,-15-11 0-16,21 23 0 0,-21-23 0 15,24 33 0-15,-24-33 0 0,24 41 0 0,-24-41 0 16,29 46 0-16,-29-46 0 0,28 43 0 16,-28-43 0-16,29 38 0 0,-29-38 0 0,31 34 0 15,-31-34 0-15,29 28 0 0,-29-28 0 16,29 23 0-16,-29-23 0 0,28 17 0 15,-28-17 0-15,28 21 0 0,-28-21 0 0,25 23 0 16,-25-23 0-16,21 34 0 0,-21-34 0 16,15 30 0-16</inkml:trace>
  <inkml:trace contextRef="#ctx0" brushRef="#br0" timeOffset="38921.94">27741 6411 2048 0,'0'0'0'0,"59"-26"0"16,-59 26 0-16,91-37 0 0,-91 37 0 16,104-35 0-16,-104 35 0 0,112-24 0 15,-112 24 0-15,116-16 0 0,-116 16 0 0,118-1 0 16,-118 1 0-16,116 14 0 0,-116-14 0 15,119 32 0-15,-119-32 0 0,120 49 0 16,-120-49 0-16,119 65 0 0,-119-65 0 0,118 82 0 16,-118-82 0-16,115 94 0 0,-115-94 0 15,110 114 0-15,-110-114 0 0,94 134 0 16,-94-134 0-16,90 147 0 0,-90-147 0 16,70 169 0-16,-70-169 0 0,59 175 0 0,-59-175 0 15,50 189 0-15,-50-189 0 0,41 189 0 16,-41-189 0-16,41 188 0 0,-41-188 0 0,34 194 0 15,-34-194 0-15,12 198 0 0,-12-198 0 16,-9 201 0-16,9-201 0 0,-18 208 0 16,18-208 0-16,-43 197 0 0,43-197 0 0,-52 188 0 15,52-188 0-15,-64 171 0 0,64-171 0 16,-71 156 0-16,71-156 0 0,-75 138 0 16,75-138 0-16,-74 115 0 0,74-115 0 0,-73 94 0 15,73-94 0-15,-70 68 0 0,70-68 0 16,-63 44 0-16,63-44 0 0,-54 25 0 15,54-25 0-15,-44 8 0 0,44-8 0 16,-35-4 0-16,35 4 0 0,-24-13 0 0,24 13 0 16,-14-19 0-16,14 19 0 0,-2-18 0 15,2 18 0-15,6-15 0 0,-6 15 0 16,12-8 0-16,-12 8 0 0,16 2 0 0,-16-2 0 16,14 10 0-16,-14-10 0 0,11 19 0 15,-11-19 0-15,9 25 0 0,-9-25 0 0,8 33 0 16,-8-33 0-16,6 37 0 0,-6-37 0 15,7 44 0-15,-7-44 0 0,10 54 0 16,-10-54 0-16,-3 56 0 0,3-56 0 0,-8 44 0 16</inkml:trace>
  <inkml:trace contextRef="#ctx0" brushRef="#br0" timeOffset="44910.93">6332 12376 2048 0,'0'0'0'0,"-69"-29"0"16,69 29 0-16,-101-33 0 0,101 33 0 15,-111-22 0-15,111 22 0 0,-107-9 0 0,107 9 0 16,-95 5 0-16,95-5 0 0,-86 12 0 16,86-12 0-16,-70 16 0 0,70-16 0 15,-52 19 0-15,52-19 0 0,-35 17 0 0,35-17 0 16,-21 18 0-16,21-18 0 0,-6 16 0 15,6-16 0-15,7 19 0 0,-7-19 0 0,21 21 0 16,-21-21 0-16,34 25 0 0,-34-25 0 16,49 26 0-16,-49-26 0 0,64 28 0 15,-64-28 0-15,71 32 0 0,-71-32 0 0,80 36 0 16,-80-36 0-16,80 36 0 0,-80-36 0 16,81 38 0-16,-81-38 0 0,76 40 0 0,-76-40 0 15,72 39 0-15,-72-39 0 0,63 38 0 16,-63-38 0-16,55 37 0 0,-55-37 0 15,41 38 0-15,-41-38 0 0,27 39 0 16,-27-39 0-16,15 37 0 0,-15-37 0 0,-1 39 0 16,1-39 0-16,-23 38 0 0,23-38 0 15,-41 35 0-15,41-35 0 0,-55 31 0 0,55-31 0 16,-65 27 0-16,65-27 0 0,-73 24 0 16,73-24 0-16,-77 19 0 0,77-19 0 15,-77 15 0-15,77-15 0 0,-77 10 0 0,77-10 0 16,-65-5 0-16,65 5 0 0,-45-19 0 15,45 19 0-15,-27-42 0 0,27 42 0 16,-10-40 0-16</inkml:trace>
  <inkml:trace contextRef="#ctx0" brushRef="#br0" timeOffset="45445.51">6533 12078 2048 0,'0'0'0'15,"0"0"0"-15,0 0 0 0,9 24 0 16,-9-24 0-16,16 39 0 0,-16-39 0 0,13 54 0 16,-13-54 0-16,11 63 0 0,-11-63 0 15,5 70 0-15,-5-70 0 0,2 72 0 16,-2-72 0-16,-4 77 0 0,4-77 0 0,-7 74 0 15,7-74 0-15,-10 67 0 0,10-67 0 16,-8 60 0-16,8-60 0 0,-3 50 0 0,3-50 0 16,-5 40 0-16,5-40 0 0,-1 30 0 15,1-30 0-15,0 20 0 0,0-20 0 16,0 0 0-16,0 0 0 0,0 0 0 0,0 0 0 16,6 0 0-16,-6 0 0 0,9-18 0 15,-9 18 0-15,15-32 0 0,-15 32 0 16,12-44 0-16,-12 44 0 0,18-52 0 0,-18 52 0 15,18-53 0-15,-18 53 0 0,20-54 0 16,-20 54 0-16,22-46 0 0,-22 46 0 16,25-40 0-16,-25 40 0 0,25-31 0 0,-25 31 0 15,21-20 0-15,-21 20 0 0,19-9 0 16,-19 9 0-16,18 1 0 0,-18-1 0 0,18 12 0 16,-18-12 0-16,13 24 0 0,-13-24 0 15,11 37 0-15,-11-37 0 0,8 43 0 16,-8-43 0-16,6 51 0 0,-6-51 0 0,9 57 0 15,-9-57 0-15,7 56 0 0,-7-56 0 16,11 56 0-16,-11-56 0 0,10 53 0 16,-10-53 0-16,15 42 0 0,-15-42 0 0,12 29 0 15,-12-29 0-15,10 20 0 0</inkml:trace>
  <inkml:trace contextRef="#ctx0" brushRef="#br0" timeOffset="45863.43">7322 12579 2048 0,'0'0'0'0,"0"0"0"16,0 0 0-16,-19-4 0 0,19 4 0 16,-31-1 0-16,31 1 0 0,-38 13 0 0,38-13 0 15,-37 24 0-15,37-24 0 0,-35 35 0 16,35-35 0-16,-30 41 0 0,30-41 0 15,-21 44 0-15,21-44 0 0,-14 44 0 0,14-44 0 16,-4 41 0-16,4-41 0 0,5 39 0 16,-5-39 0-16,15 34 0 0,-15-34 0 15,25 28 0-15,-25-28 0 0,32 20 0 0,-32-20 0 16,39 9 0-16,-39-9 0 0,42-2 0 16,-42 2 0-16,47-9 0 0,-47 9 0 15,39-18 0-15,-39 18 0 0,38-28 0 0,-38 28 0 16,34-35 0-16,-34 35 0 0,27-40 0 15,-27 40 0-15,18-41 0 0,-18 41 0 16,3-43 0-16,-3 43 0 0,-7-42 0 0,7 42 0 16,-18-39 0-16,18 39 0 0,-29-33 0 15,29 33 0-15,-31-30 0 0,31 30 0 0,-32-22 0 16,32 22 0-16,-27-17 0 0,27 17 0 16,-19-11 0-16,19 11 0 0,-12-6 0 0</inkml:trace>
  <inkml:trace contextRef="#ctx0" brushRef="#br0" timeOffset="46179.55">7574 12700 2048 0,'0'0'0'0,"23"58"0"0,-23-58 0 0,29 81 0 16,-29-81 0-16,24 74 0 0,-24-74 0 15,15 60 0-15,-15-60 0 0,7 40 0 0,-7-40 0 16,1 24 0-16,-1-24 0 0,-4 10 0 15,4-10 0-15,-9-4 0 0,9 4 0 16,-13-17 0-16,13 17 0 0,-16-31 0 0,16 31 0 16,-17-48 0-16,17 48 0 0,-15-58 0 15,15 58 0-15,-13-61 0 0,13 61 0 16,-10-64 0-16,10 64 0 0,0-64 0 0,0 64 0 16,6-61 0-16,-6 61 0 0,15-53 0 15,-15 53 0-15,20-43 0 0,-20 43 0 0,32-36 0 16,-32 36 0-16,40-25 0 0,-40 25 0 15,49-18 0-15,-49 18 0 0,58-11 0 16,-58 11 0-16,48-8 0 0,-48 8 0 0,32-4 0 16</inkml:trace>
  <inkml:trace contextRef="#ctx0" brushRef="#br0" timeOffset="46512.65">8262 12206 2048 0,'0'0'0'0,"0"0"0"0,0 0 0 16,9 31 0-16,-9-31 0 0,7 49 0 0,-7-49 0 16,6 58 0-16,-6-58 0 0,2 63 0 15,-2-63 0-15,3 70 0 0,-3-70 0 16,3 71 0-16,-3-71 0 0,4 75 0 0,-4-75 0 15,9 75 0-15,-9-75 0 0,14 74 0 16,-14-74 0-16,24 75 0 0,-24-75 0 0,30 74 0 16,-30-74 0-16,37 70 0 0,-37-70 0 15,46 67 0-15,-46-67 0 0,53 60 0 16,-53-60 0-16,56 51 0 0,-56-51 0 0,56 43 0 16,-56-43 0-16,53 31 0 0,-53-31 0 15,51 18 0-15,-51-18 0 0,42 9 0 16,-42-9 0-16,24 6 0 0</inkml:trace>
  <inkml:trace contextRef="#ctx0" brushRef="#br0" timeOffset="46779.94">8052 12622 2048 0,'0'0'0'15,"0"0"0"-15,0 0 0 0,36 5 0 16,-36-5 0-16,63 7 0 0,-63-7 0 0,79 16 0 16,-79-16 0-16,100 24 0 0,-100-24 0 15,111 32 0-15,-111-32 0 0,125 37 0 16,-125-37 0-16,139 43 0 0,-139-43 0 0,143 40 0 15,-143-40 0-15,116 28 0 0</inkml:trace>
  <inkml:trace contextRef="#ctx0" brushRef="#br0" timeOffset="48414.57">10393 12886 2048 0,'0'0'0'0,"40"11"0"0,-40-11 0 0,56 14 0 16,-56-14 0-16,58 12 0 0,-58-12 0 15,59 3 0-15,-59-3 0 0,57-2 0 16,-57 2 0-16,53-8 0 0,-53 8 0 0,49-12 0 16,-49 12 0-16,42-19 0 0,-42 19 0 15,34-23 0-15,-34 23 0 0,25-26 0 0,-25 26 0 16,14-29 0-16,-14 29 0 0,3-32 0 16,-3 32 0-16,-8-31 0 0,8 31 0 15,-16-32 0-15,16 32 0 0,-24-26 0 0,24 26 0 16,-30-20 0-16,30 20 0 0,-36-12 0 15,36 12 0-15,-43-6 0 0,43 6 0 16,-49 7 0-16,49-7 0 0,-52 18 0 0,52-18 0 16,-49 30 0-16,49-30 0 0,-45 38 0 15,45-38 0-15,-38 46 0 0,38-46 0 0,-25 52 0 16,25-52 0-16,-10 52 0 0,10-52 0 16,5 55 0-16,-5-55 0 0,20 53 0 15,-20-53 0-15,38 50 0 0,-38-50 0 16,52 47 0-16,-52-47 0 0,64 40 0 0,-64-40 0 15,75 29 0-15,-75-29 0 0,61 18 0 16,-61-18 0-16,43 13 0 0</inkml:trace>
  <inkml:trace contextRef="#ctx0" brushRef="#br0" timeOffset="48982.05">11418 13022 2048 0,'0'0'0'16,"-26"-40"0"-16,26 40 0 0,-41-51 0 16,41 51 0-16,-52-45 0 0,52 45 0 0,-58-29 0 15,58 29 0-15,-64-13 0 0,64 13 0 16,-72 6 0-16,72-6 0 0,-74 23 0 16,74-23 0-16,-69 33 0 0,69-33 0 0,-60 37 0 15,60-37 0-15,-45 38 0 0,45-38 0 16,-35 40 0-16,35-40 0 0,-19 40 0 0,19-40 0 15,-3 40 0-15,3-40 0 0,10 33 0 16,-10-33 0-16,24 27 0 0,-24-27 0 16,34 15 0-16,-34-15 0 0,44 6 0 0,-44-6 0 15,50-6 0-15,-50 6 0 0,56-19 0 16,-56 19 0-16,56-31 0 0,-56 31 0 16,54-41 0-16,-54 41 0 0,51-48 0 0,-51 48 0 15,46-54 0-15,-46 54 0 0,41-57 0 16,-41 57 0-16,30-63 0 0,-30 63 0 15,21-63 0-15,-21 63 0 0,15-61 0 0,-15 61 0 16,10-56 0-16,-10 56 0 0,5-49 0 16,-5 49 0-16,-1-38 0 0,1 38 0 0,-4-30 0 15,4 30 0-15,-7-19 0 0,7 19 0 16,-10-7 0-16,10 7 0 0,-14 3 0 16,14-3 0-16,-19 22 0 0,19-22 0 0,-22 36 0 15,22-36 0-15,-21 54 0 0,21-54 0 16,-15 65 0-16,15-65 0 0,-10 71 0 15,10-71 0-15,3 77 0 0,-3-77 0 0,13 78 0 16,-13-78 0-16,27 77 0 0,-27-77 0 16,37 75 0-16,-37-75 0 0,49 71 0 15,-49-71 0-15,55 63 0 0,-55-63 0 0,60 51 0 16,-60-51 0-16,65 35 0 0,-65-35 0 16,67 15 0-16,-67-15 0 0,50 6 0 15</inkml:trace>
  <inkml:trace contextRef="#ctx0" brushRef="#br0" timeOffset="49448.8">12123 12851 2048 0,'0'0'0'0,"-34"-25"0"0,34 25 0 16,-55-30 0-16,55 30 0 0,-66-26 0 15,66 26 0-15,-74-13 0 0,74 13 0 0,-79 5 0 16,79-5 0-16,-77 21 0 0,77-21 0 16,-69 32 0-16,69-32 0 0,-55 40 0 15,55-40 0-15,-41 46 0 0,41-46 0 0,-25 49 0 16,25-49 0-16,-7 45 0 0,7-45 0 16,9 43 0-16,-9-43 0 0,22 40 0 15,-22-40 0-15,34 33 0 0,-34-33 0 0,44 25 0 16,-44-25 0-16,52 17 0 0,-52-17 0 15,59 5 0-15,-59-5 0 0,63-3 0 16,-63 3 0-16,64-15 0 0,-64 15 0 0,61-23 0 16,-61 23 0-16,56-27 0 0,-56 27 0 15,45-31 0-15,-45 31 0 0,33-29 0 16,-33 29 0-16,21-28 0 0,-21 28 0 0,5-22 0 16,-5 22 0-16,-4-20 0 0,4 20 0 15,-13-9 0-15,13 9 0 0,-17 2 0 16,17-2 0-16,-19 16 0 0,19-16 0 0,-16 27 0 15,16-27 0-15,-15 38 0 0,15-38 0 16,-4 47 0-16,4-47 0 0,7 53 0 0,-7-53 0 16,22 52 0-16,-22-52 0 0,35 46 0 15,-35-46 0-15,33 36 0 0,-33-36 0 16,24 23 0-16</inkml:trace>
  <inkml:trace contextRef="#ctx0" brushRef="#br0" timeOffset="50100.07">12769 13218 2048 0,'0'0'0'0,"-1"-27"0"16,1 27 0-16,-7-41 0 0,7 41 0 16,-15-45 0-16,15 45 0 0,-26-41 0 0,26 41 0 15,-38-34 0-15,38 34 0 0,-52-22 0 16,52 22 0-16,-64-12 0 0,64 12 0 0,-73 3 0 15,73-3 0-15,-77 18 0 0,77-18 0 16,-74 32 0-16,74-32 0 0,-66 37 0 16,66-37 0-16,-52 43 0 0,52-43 0 0,-35 46 0 15,35-46 0-15,-21 44 0 0,21-44 0 16,-1 44 0-16,1-44 0 0,16 40 0 16,-16-40 0-16,30 29 0 0,-30-29 0 0,43 21 0 15,-43-21 0-15,53 13 0 0,-53-13 0 16,61 2 0-16,-61-2 0 0,67-12 0 0,-67 12 0 15,70-27 0-15,-70 27 0 0,71-40 0 16,-71 40 0-16,69-53 0 0,-69 53 0 16,63-62 0-16,-63 62 0 0,56-67 0 0,-56 67 0 15,45-69 0-15,-45 69 0 0,33-70 0 16,-33 70 0-16,22-68 0 0,-22 68 0 16,13-63 0-16,-13 63 0 0,0-56 0 0,0 56 0 15,-8-47 0-15,8 47 0 0,-15-33 0 16,15 33 0-16,-18-18 0 0,18 18 0 15,-25-4 0-15,25 4 0 0,-30 13 0 0,30-13 0 16,-31 31 0-16,31-31 0 0,-31 45 0 16,31-45 0-16,-27 58 0 0,27-58 0 15,-14 69 0-15,14-69 0 0,-1 78 0 0,1-78 0 16,16 86 0-16,-16-86 0 0,38 85 0 16,-38-85 0-16,58 79 0 0,-58-79 0 15,76 71 0-15,-76-71 0 0,88 57 0 0,-88-57 0 16,91 38 0-16,-91-38 0 0,92 22 0 15,-92-22 0-15,87 4 0 0,-87-4 0 16,81-13 0-16,-81 13 0 0,72-23 0 0,-72 23 0 16,62-36 0-16,-62 36 0 0,54-44 0 15,-54 44 0-15,45-57 0 0,-45 57 0 16,38-63 0-16,-38 63 0 0,30-67 0 0,-30 67 0 16,22-53 0-16</inkml:trace>
  <inkml:trace contextRef="#ctx0" brushRef="#br0" timeOffset="50367.36">13650 13004 2048 0,'0'0'0'16,"36"10"0"-16,-36-10 0 0,62 16 0 0,-62-16 0 16,79 13 0-16,-79-13 0 0,85 12 0 15,-85-12 0-15,88 10 0 0,-88-10 0 16,80 7 0-16,-80-7 0 0,68 6 0 0,-68-6 0 16,47 3 0-16,-47-3 0 0,31 1 0 15</inkml:trace>
  <inkml:trace contextRef="#ctx0" brushRef="#br0" timeOffset="50602.72">13591 13235 2048 0,'0'0'0'0,"44"13"0"16,-44-13 0-16,79 22 0 0,-79-22 0 0,101 25 0 15,-101-25 0-15,114 28 0 0,-114-28 0 16,122 33 0-16,-122-33 0 0,128 38 0 0,-128-38 0 16,123 39 0-16,-123-39 0 0,94 30 0 15</inkml:trace>
  <inkml:trace contextRef="#ctx0" brushRef="#br0" timeOffset="57107.34">15203 12766 2048 0,'0'0'0'16,"0"0"0"-16,0 0 0 0,-7 28 0 16,7-28 0-16,-12 39 0 0,12-39 0 15,-11 45 0-15,11-45 0 0,-10 47 0 0,10-47 0 16,-4 47 0-16,4-47 0 0,3 49 0 16,-3-49 0-16,13 43 0 0,-13-43 0 0,22 38 0 15,-22-38 0-15,30 32 0 0,-30-32 0 16,36 23 0-16,-36-23 0 0,37 17 0 0,-37-17 0 15,40 8 0-15,-40-8 0 0,40 2 0 16,-40-2 0-16,43-5 0 0,-43 5 0 16,42-14 0-16,-42 14 0 0,39-22 0 0,-39 22 0 15,38-28 0-15,-38 28 0 0,32-29 0 16,-32 29 0-16,28-31 0 0,-28 31 0 16,19-29 0-16,-19 29 0 0,15-25 0 15,-15 25 0-15,8-19 0 0,-8 19 0 0,1-11 0 16,-1 11 0-16,-4-3 0 0,4 3 0 15,-7 10 0-15,7-10 0 0,-13 23 0 0,13-23 0 16,-16 33 0-16,16-33 0 0,-14 45 0 16,14-45 0-16,-7 50 0 0,7-50 0 15,-3 53 0-15,3-53 0 0,3 57 0 0,-3-57 0 16,11 53 0-16,-11-53 0 0,23 51 0 16,-23-51 0-16,27 43 0 0,-27-43 0 15,24 30 0-15</inkml:trace>
  <inkml:trace contextRef="#ctx0" brushRef="#br0" timeOffset="57824.42">16226 12971 2048 0,'0'0'0'0,"46"4"0"0,-46-4 0 0,68 6 0 16,-68-6 0-16,66 6 0 0,-66-6 0 15,56 0 0-15,-56 0 0 0,40-6 0 0,-40 6 0 16,26-9 0-16,-26 9 0 0,14-9 0 15,-14 9 0-15,-6-12 0 0,6 12 0 16,-24-14 0-16,24 14 0 0,-40-12 0 0,40 12 0 16,-55-4 0-16,55 4 0 0,-65-2 0 15,65 2 0-15,-66 0 0 0,66 0 0 16,-63 5 0-16,63-5 0 0,-59 6 0 0,59-6 0 16,-54 10 0-16,54-10 0 0,-50 15 0 15,50-15 0-15,-42 19 0 0,42-19 0 0,-34 23 0 16,34-23 0-16,-26 27 0 0,26-27 0 15,-16 29 0-15,16-29 0 0,-5 29 0 16,5-29 0-16,13 27 0 0,-13-27 0 0,27 25 0 16,-27-25 0-16,39 20 0 0,-39-20 0 15,48 19 0-15,-48-19 0 0,54 11 0 16,-54-11 0-16,58 10 0 0,-58-10 0 16,61 8 0-16,-61-8 0 0,61 5 0 0,-61-5 0 15,61 5 0-15,-61-5 0 0,60 9 0 16,-60-9 0-16,62 13 0 0,-62-13 0 0,62 17 0 15,-62-17 0-15,59 28 0 0,-59-28 0 16,56 37 0-16,-56-37 0 0,52 46 0 16,-52-46 0-16,41 52 0 0,-41-52 0 0,27 52 0 15,-27-52 0-15,9 47 0 0,-9-47 0 16,-7 42 0-16,7-42 0 0,-23 31 0 16,23-31 0-16,-39 23 0 0,39-23 0 0,-47 16 0 15,47-16 0-15,-54 8 0 16,54-8 0-16,-57 3 0 0,57-3 0 0,-56-3 0 15,56 3 0-15,-50-8 0 0,50 8 0 0,-41-16 0 16,41 16 0-16,-26-22 0 0,26 22 0 16,-10-35 0-16,10 35 0 0,7-45 0 15,-7 45 0-15,26-50 0 0,-26 50 0 0,27-42 0 16</inkml:trace>
  <inkml:trace contextRef="#ctx0" brushRef="#br0" timeOffset="57974.03">16965 13158 2048 0,'0'0'0'0,"21"0"0"0,-21 0 0 15,31 3 0-15,-31-3 0 0,32 5 0 0,-32-5 0 16,27 8 0-16,-27-8 0 0,18 4 0 16</inkml:trace>
  <inkml:trace contextRef="#ctx0" brushRef="#br0" timeOffset="58157.53">17107 13787 2048 0,'0'0'0'16,"-16"48"0"-16,16-48 0 0,-35 72 0 0,35-72 0 16,-45 81 0-16,45-81 0 0,-51 79 0 15,51-79 0-15,-57 72 0 0,57-72 0 16,-61 68 0-16,61-68 0 0,-66 61 0 0,66-61 0 15,-66 54 0-15,66-54 0 0,-50 40 0 16,50-40 0-16,-35 25 0 0</inkml:trace>
  <inkml:trace contextRef="#ctx0" brushRef="#br0" timeOffset="60577.06">29226 3340 2048 0,'0'0'0'0,"23"1"0"0,-23-1 0 16,39 0 0-16,-39 0 0 0,51-6 0 0,-51 6 0 15,59-12 0-15,-59 12 0 0,64-16 0 16,-64 16 0-16,70-22 0 0,-70 22 0 16,70-28 0-16,-70 28 0 0,72-32 0 0,-72 32 0 15,66-32 0-15,-66 32 0 0,60-35 0 16,-60 35 0-16,49-34 0 0,-49 34 0 16,39-34 0-16,-39 34 0 0,26-29 0 0,-26 29 0 15,13-26 0-15,-13 26 0 0,-3-16 0 16,3 16 0-16,-14-9 0 0,14 9 0 15,-26-4 0-15,26 4 0 0,-39 5 0 0,39-5 0 16,-47 12 0-16,47-12 0 0,-55 22 0 16,55-22 0-16,-62 32 0 0,62-32 0 0,-58 40 0 15,58-40 0-15,-54 40 0 0,54-40 0 16,-43 43 0-16,43-43 0 0,-31 48 0 16,31-48 0-16,-15 47 0 0,15-47 0 0,1 46 0 15,-1-46 0-15,21 41 0 0,-21-41 0 16,38 35 0-16,-38-35 0 0,57 27 0 15,-57-27 0-15,71 18 0 0,-71-18 0 0,84 9 0 16,-84-9 0-16,91 0 0 0,-91 0 0 16,93-11 0-16,-93 11 0 0,95-23 0 15,-95 23 0-15,90-34 0 0,-90 34 0 16,83-39 0-16,-83 39 0 0,77-47 0 0,-77 47 0 16,72-49 0-16,-72 49 0 0,58-45 0 15,-58 45 0-15,48-43 0 0,-48 43 0 0,33-43 0 16,-33 43 0-16,18-40 0 0,-18 40 0 15,3-37 0-15,-3 37 0 0,-11-32 0 16,11 32 0-16,-20-23 0 0,20 23 0 0,-32-17 0 16,32 17 0-16,-43-6 0 0,43 6 0 15,-49 2 0-15,49-2 0 0,-58 16 0 16,58-16 0-16,-58 34 0 0,58-34 0 0,-60 46 0 16,60-46 0-16,-54 52 0 0,54-52 0 15,-41 53 0-15,41-53 0 0,-30 50 0 16,30-50 0-16,-13 46 0 0,13-46 0 0,-5 43 0 15,5-43 0-15,7 34 0 0,-7-34 0 16,18 23 0-16,-18-23 0 0,31 11 0 0,-31-11 0 16,37 4 0-16,-37-4 0 0,42-9 0 15,-42 9 0-15,44-18 0 0,-44 18 0 16,47-29 0-16,-47 29 0 0,48-41 0 0,-48 41 0 16,50-54 0-16,-50 54 0 0,45-63 0 15,-45 63 0-15,44-65 0 0,-44 65 0 16,34-66 0-16,-34 66 0 0,29-67 0 15,-29 67 0-15,21-59 0 0,-21 59 0 0,12-52 0 16,-12 52 0-16,5-44 0 0,-5 44 0 16,2-33 0-16,-2 33 0 0,0-22 0 0,0 22 0 15,0 0 0-15,0 0 0 0,-4 0 0 16,4 0 0-16,-7 21 0 0,7-21 0 0,-17 38 0 16,17-38 0-16,-23 51 0 0,23-51 0 15,-23 57 0-15,23-57 0 0,-11 59 0 16,11-59 0-16,1 62 0 0,-1-62 0 15,16 58 0-15,-16-58 0 0,36 54 0 0,-36-54 0 16,47 43 0-16,-47-43 0 0,48 35 0 16,-48-35 0-16,54 25 0 0,-54-25 0 15,57 11 0-15,-57-11 0 0,45 3 0 0</inkml:trace>
  <inkml:trace contextRef="#ctx0" brushRef="#br0" timeOffset="61427.78">31006 3007 2048 0,'0'0'0'0,"-40"-1"0"16,40 1 0-16,-62 6 0 0,62-6 0 16,-68 19 0-16,68-19 0 0,-67 28 0 0,67-28 0 15,-57 37 0-15,57-37 0 16,-42 40 0-16,42-40 0 0,-23 44 0 0,23-44 0 15,-3 39 0-15,3-39 0 0,16 32 0 16,-16-32 0-16,30 23 0 0,-30-23 0 0,44 13 0 16,-44-13 0-16,51 3 0 0,-51-3 0 15,52-3 0-15,-52 3 0 0,56-7 0 0,-56 7 0 16,56-19 0-16,-56 19 0 0,54-30 0 16,-54 30 0-16,50-39 0 0,-50 39 0 15,45-45 0-15,-45 45 0 0,38-41 0 0,-38 41 0 16,27-37 0-16,-27 37 0 0,14-25 0 15,-14 25 0-15,7-13 0 0,-7 13 0 16,0 0 0-16,0 0 0 0,-5 3 0 0,5-3 0 16,-8 18 0-16,8-18 0 0,-7 28 0 15,7-28 0-15,-6 32 0 0,6-32 0 16,2 33 0-16,-2-33 0 0,13 32 0 0,-13-32 0 16,25 32 0-16,-25-32 0 0,37 24 0 15,-37-24 0-15,51 12 0 0,-51-12 0 16,58 6 0-16,-58-6 0 0,66-2 0 15,-66 2 0-15,69-10 0 0,-69 10 0 0,68-16 0 16,-68 16 0-16,62-26 0 0,-62 26 0 16,60-35 0-16,-60 35 0 0,54-44 0 0,-54 44 0 15,45-44 0-15,-45 44 0 0,31-42 0 16,-31 42 0-16,18-43 0 0,-18 43 0 16,3-35 0-16,-3 35 0 0,-12-28 0 0,12 28 0 15,-26-19 0-15,26 19 0 0,-38-7 0 16,38 7 0-16,-47 10 0 0,47-10 0 15,-56 22 0-15,56-22 0 0,-57 35 0 0,57-35 0 16,-51 42 0-16,51-42 0 0,-40 44 0 16,40-44 0-16,-28 45 0 0,28-45 0 15,-14 44 0-15,14-44 0 0,3 43 0 0,-3-43 0 16,19 37 0-16,-19-37 0 0,34 27 0 16,-34-27 0-16,44 15 0 0,-44-15 0 0,51 7 0 15,-51-7 0-15,57-8 0 0,-57 8 0 16,59-24 0-16,-59 24 0 0,60-41 0 15,-60 41 0-15,56-56 0 0,-56 56 0 16,49-63 0-16,-49 63 0 0,43-73 0 0,-43 73 0 16,30-78 0-16,-30 78 0 0,15-76 0 15,-15 76 0-15,0-67 0 0,0 67 0 0,-14-57 0 16,14 57 0-16,-20-42 0 0,20 42 0 16,-22-31 0-16,22 31 0 0,-22-16 0 15,22 16 0-15,-23-1 0 0,23 1 0 0,-26 12 0 16,26-12 0-16,-29 26 0 0,29-26 0 15,-32 41 0-15,32-41 0 0,-41 52 0 16,41-52 0-16,-56 44 0 0,56-44 0 0,-50 32 0 16</inkml:trace>
  <inkml:trace contextRef="#ctx0" brushRef="#br0" timeOffset="62261.56">26742 3484 2048 0,'0'0'0'0,"0"0"0"0,0 0 0 16,0 0 0-16,0 0 0 0,-11 19 0 16,11-19 0-16,-16 28 0 0,16-28 0 15,-12 31 0-15,12-31 0 0,-6 26 0 0,6-26 0 16,2 22 0-16,-2-22 0 0,8 16 0 15,-8-16 0-15,14 10 0 0,-14-10 0 16,15 2 0-16,-15-2 0 0,19-2 0 0,-19 2 0 16,18-8 0-16,-18 8 0 0,21-11 0 15,-21 11 0-15,20-15 0 0,-20 15 0 16,18-16 0-16,-18 16 0 0,15-18 0 0,-15 18 0 16,9-19 0-16,-9 19 0 0,7-15 0 15,-7 15 0-15,5-11 0 0,-5 11 0 0,5-9 0 16,-5 9 0-16,0 0 0 0,0 0 0 15,0 0 0-15,0 0 0 0,3 3 0 16,-3-3 0-16,1 8 0 0,-1-8 0 0,0 17 0 16,0-17 0-16,2 21 0 0,-2-21 0 15,5 25 0-15,-5-25 0 0,6 25 0 16,-6-25 0-16,5 24 0 0,-5-24 0 16,8 19 0-16,-8-19 0 0,8 15 0 0,-8-15 0 15,10 5 0-15,-10-5 0 0,10 4 0 16,-10-4 0-16,7 1 0 0</inkml:trace>
  <inkml:trace contextRef="#ctx0" brushRef="#br0" timeOffset="62796.13">26993 3501 2048 0,'0'0'0'0,"0"0"0"0,0 0 0 0,0 0 0 16,0 0 0-16,0 0 0 0,0 0 0 16,19-13 0-16,-19 13 0 0,27-17 0 15,-27 17 0-15,27-18 0 0,-27 18 0 0,28-14 0 16,-28 14 0-16,22-11 0 0,-22 11 0 16,22-7 0-16,-22 7 0 0,17-7 0 15,-17 7 0-15,11-7 0 0,-11 7 0 0,0 0 0 16,0 0 0-16,0 0 0 0,0 0 0 15,-2-7 0-15,2 7 0 0,-10-4 0 16,10 4 0-16,-18-2 0 0,18 2 0 0,-20 6 0 16,20-6 0-16,-22 10 0 0,22-10 0 15,-26 15 0-15,26-15 0 0,-25 19 0 16,25-19 0-16,-22 21 0 0,22-21 0 0,-18 23 0 16,18-23 0-16,-16 17 0 0,16-17 0 15,-10 15 0-15,10-15 0 0,-6 12 0 16,6-12 0-16,0 0 0 0,0 0 0 0,2 10 0 15,-2-10 0-15,6 4 0 0,-6-4 0 0,11 4 0 16,-11-4 0-16,19 3 0 0,-19-3 0 16,24 3 0-16,-24-3 0 0,30 6 0 15,-30-6 0-15,33 5 0 0,-33-5 0 0,33 4 0 16,-33-4 0-16,32 4 0 16,-32-4 0-16,26 5 0 0,-26-5 0 0,17 7 0 15,-17-7 0-15,11 15 0 0,-11-15 0 16,2 22 0-16,-2-22 0 0,-15 36 0 0,15-36 0 15,-35 53 0-15,35-53 0 0,-60 60 0 16,60-60 0-16,-83 52 0 0,83-52 0 0,-73 35 0 16</inkml:trace>
  <inkml:trace contextRef="#ctx0" brushRef="#br0" timeOffset="66704.67">26046 6122 2048 0,'0'0'0'16,"40"-49"0"-16,-40 49 0 0,57-67 0 0,-57 67 0 15,61-57 0-15,-61 57 0 0,57-39 0 16,-57 39 0-16,57-22 0 0,-57 22 0 0,56-6 0 16,-56 6 0-16,54 3 0 15,-54-3 0-15,53 12 0 0,-53-12 0 0,48 20 0 16,-48-20 0-16,41 28 0 0,-41-28 0 16,32 33 0-16,-32-33 0 0,24 36 0 0,-24-36 0 15,11 35 0-15,-11-35 0 0,-1 32 0 16,1-32 0-16,-13 27 0 0,13-27 0 15,-21 24 0-15,21-24 0 0,-33 21 0 0,33-21 0 16,-39 18 0-16,39-18 0 0,-42 14 0 16,42-14 0-16,-41 11 0 0,41-11 0 0,-36 9 0 15,36-9 0-15,-25 5 0 0,25-5 0 16,-17 3 0-16,17-3 0 0,0 0 0 16,0 0 0-16,6-2 0 0,-6 2 0 15,24-6 0-15,-24 6 0 0,42-10 0 0,-42 10 0 16,56-10 0-16,-56 10 0 0,69-7 0 15,-69 7 0-15,68-4 0 0,-68 4 0 0,66-2 0 16,-66 2 0-16,60 9 0 0,-60-9 0 16,48 12 0-16,-48-12 0 0,35 17 0 15,-35-17 0-15,21 25 0 0,-21-25 0 0,9 34 0 16,-9-34 0-16,-7 42 0 0,7-42 0 16,-16 46 0-16,16-46 0 0,-29 47 0 15,29-47 0-15,-42 45 0 0,42-45 0 0,-52 41 0 16,52-41 0-16,-59 37 0 0,59-37 0 15,-64 32 0-15,64-32 0 0,-66 28 0 16,66-28 0-16,-64 21 0 0,64-21 0 0,-58 17 0 16,58-17 0-16,-53 9 0 0,53-9 0 15,-43 0 0-15,43 0 0 0,-31-17 0 16,31 17 0-16,-19-20 0 0</inkml:trace>
  <inkml:trace contextRef="#ctx0" brushRef="#br0" timeOffset="67135.53">26969 6087 2048 0,'0'0'0'0,"11"27"0"15,-11-27 0-15,13 46 0 0,-13-46 0 0,13 58 0 16,-13-58 0-16,2 66 0 15,-2-66 0-15,-4 66 0 0,4-66 0 0,-5 63 0 16,5-63 0-16,-3 59 0 0,3-59 0 16,5 55 0-16,-5-55 0 0,15 48 0 0,-15-48 0 15,24 38 0-15,-24-38 0 0,32 23 0 16,-32-23 0-16,42 11 0 0,-42-11 0 16,51-2 0-16,-51 2 0 0,56-15 0 15,-56 15 0-15,60-25 0 0,-60 25 0 0,61-36 0 16,-61 36 0-16,60-45 0 0,-60 45 0 0,50-51 0 15,-50 51 0-15,42-58 0 0,-42 58 0 16,27-56 0-16,-27 56 0 0,12-53 0 16,-12 53 0-16,-1-55 0 0,1 55 0 15,-22-52 0-15,22 52 0 0,-40-47 0 0,40 47 0 16,-58-39 0-16,58 39 0 0,-70-28 0 16,70 28 0-16,-74-10 0 0,74 10 0 0,-73 10 0 15,73-10 0-15,-67 32 0 0,67-32 0 16,-50 32 0-16,50-32 0 0,-33 23 0 15</inkml:trace>
  <inkml:trace contextRef="#ctx0" brushRef="#br0" timeOffset="67868.57">30444 9542 2048 0,'0'0'0'0,"0"0"0"16,0 0 0-16,0 0 0 0,0 0 0 16,9 32 0-16,-9-32 0 0,9 53 0 15,-9-53 0-15,2 62 0 0,-2-62 0 0,-7 67 0 16,7-67 0-16,-19 70 0 0,19-70 0 16,-28 71 0-16,28-71 0 0,-27 67 0 15,27-67 0-15,-25 65 0 0,25-65 0 16,-24 60 0-16,24-60 0 0,-23 54 0 0,23-54 0 15,-16 47 0-15,16-47 0 0,-14 43 0 16,14-43 0-16,-10 39 0 0,10-39 0 0,-9 35 0 16,9-35 0-16,-8 30 0 0,8-30 0 15,-4 28 0-15,4-28 0 0,-3 28 0 0,3-28 0 16,0 25 0-16,0-25 0 0,2 19 0 16,-2-19 0-16,0 0 0 0,0 0 0 15,3 9 0-15</inkml:trace>
  <inkml:trace contextRef="#ctx0" brushRef="#br0" timeOffset="70139.5">30998 9678 2048 0,'0'0'0'0,"-29"-27"0"0,29 27 0 0,-47-35 0 16,47 35 0-16,-59-31 0 0,59 31 0 16,-64-20 0-16,64 20 0 0,-70-3 0 0,70 3 0 15,-76 15 0-15,76-15 0 0,-79 31 0 16,79-31 0-16,-81 43 0 0,81-43 0 16,-78 56 0-16,78-56 0 0,-76 65 0 0,76-65 0 15,-70 74 0-15,70-74 0 0,-64 82 0 16,64-82 0-16,-52 86 0 0,52-86 0 0,-38 89 0 15,38-89 0-15,-16 89 0 0,16-89 0 16,6 84 0-16,-6-84 0 0,23 79 0 16,-23-79 0-16,45 73 0 0,-45-73 0 15,56 60 0-15,-56-60 0 0,65 47 0 0,-65-47 0 16,74 31 0-16,-74-31 0 0,82 13 0 16,-82-13 0-16,88-3 0 0,-88 3 0 0,91-21 0 15,-91 21 0-15,94-36 0 0,-94 36 0 16,89-45 0-16,-89 45 0 0,83-49 0 15,-83 49 0-15,73-48 0 0,-73 48 0 0,55-42 0 16,-55 42 0-16,42-39 0 0,-42 39 0 16,26-32 0-16,-26 32 0 0,15-23 0 15,-15 23 0-15,5-15 0 0,-5 15 0 0,-10-2 0 16,10 2 0-16,-26 12 0 0,26-12 0 16,-41 26 0-16,41-26 0 0,-52 42 0 15,52-42 0-15,-51 50 0 0,51-50 0 16,-42 56 0-16,42-56 0 0,-26 55 0 15,26-55 0-15,-12 53 0 0,12-53 0 0,-1 48 0 16,1-48 0-16,9 36 0 0,-9-36 0 16,24 24 0-16,-24-24 0 0,38 13 0 0,-38-13 0 15,49 1 0-15,-49-1 0 0,60-15 0 16,-60 15 0-16,69-32 0 0,-69 32 0 0,72-42 0 16,-72 42 0-16,68-47 0 0,-68 47 0 15,61-42 0-15,-61 42 0 0,49-34 0 16,-49 34 0-16,34-25 0 0,-34 25 0 0,24-15 0 15,-24 15 0-15,11-9 0 0,-11 9 0 16,0 0 0-16,0 0 0 0,0 1 0 16,0-1 0-16,-6 10 0 0,6-10 0 0,-12 18 0 15,12-18 0-15,-13 22 0 0,13-22 0 16,-10 25 0-16,10-25 0 0,-3 27 0 0,3-27 0 16,2 25 0-16,-2-25 0 0,8 25 0 15,-8-25 0-15,18 24 0 0,-18-24 0 16,29 19 0-16,-29-19 0 0,39 11 0 0,-39-11 0 15,47 7 0-15,-47-7 0 0,53-3 0 16,-53 3 0-16,59-13 0 0,-59 13 0 16,61-22 0-16,-61 22 0 0,57-29 0 15,-57 29 0-15,50-29 0 0,-50 29 0 0,42-26 0 16,-42 26 0-16,28-25 0 0,-28 25 0 16,12-21 0-16,-12 21 0 0,-5-19 0 15,5 19 0-15,-20-12 0 0,20 12 0 0,-35-2 0 16,35 2 0-16,-43 9 0 0,43-9 0 15,-48 18 0-15,48-18 0 0,-46 25 0 16,46-25 0-16,-42 31 0 0,42-31 0 0,-34 37 0 16,34-37 0-16,-22 43 0 0,22-43 0 15,-7 46 0-15,7-46 0 0,10 48 0 0,-10-48 0 16,25 44 0-16,-25-44 0 0,44 38 0 16,-44-38 0-16,56 26 0 0,-56-26 0 15,66 12 0-15,-66-12 0 0,73 3 0 0,-73-3 0 16,78-10 0-16,-78 10 0 0,80-18 0 15,-80 18 0-15,79-22 0 0,-79 22 0 16,71-22 0-16,-71 22 0 0,57-17 0 16,-57 17 0-16,43-11 0 0,-43 11 0 0,28-5 0 15,-28 5 0-15,18-2 0 0,-18 2 0 16,10 7 0-16,-10-7 0 0,3 13 0 0,-3-13 0 16,-1 16 0-16,1-16 0 0,1 15 0 15,-1-15 0-15,10 10 0 0,-10-10 0 16,17 1 0-16,-17-1 0 0,31 46 0 0,-31-46 0 15,31 55 0-15</inkml:trace>
  <inkml:trace contextRef="#ctx0" brushRef="#br0" timeOffset="70419.75">32550 10019 2048 0,'0'0'0'0,"9"53"0"0,-9-53 0 16,12 83 0-16,-12-83 0 0,7 94 0 15,-7-94 0-15,0 94 0 0,0-94 0 16,-4 89 0-16,4-89 0 0,-12 78 0 16,12-78 0-16,-15 68 0 0,15-68 0 0,-20 58 0 15,20-58 0-15,-26 43 0 0,26-43 0 16,-27 23 0-16,27-23 0 0,-22 10 0 0,22-10 0 15,-29-14 0-15,29 14 0 0,-31-36 0 16,31 36 0-16,-27-35 0 0</inkml:trace>
  <inkml:trace contextRef="#ctx0" brushRef="#br0" timeOffset="70772.81">32231 10326 2048 0,'0'0'0'0,"0"0"0"0,0 0 0 15,0 0 0-15,0 0 0 0,0 0 0 16,0 0 0-16,43 22 0 0,-43-22 0 15,75 36 0-15,-75-36 0 0,97 38 0 0,-97-38 0 16,105 35 0-16,-105-35 0 0,104 28 0 16,-104-28 0-16,103 15 0 0,-103-15 0 0,96 4 0 15,-96-4 0-15,84-3 0 0,-84 3 0 16,71-7 0-16,-71 7 0 0,50-5 0 16,-50 5 0-16,33-6 0 0,-33 6 0 0,11-7 0 15,-11 7 0-15,-10-4 0 0,10 4 0 16,-33-1 0-16,33 1 0 0,-50 1 0 15,50-1 0-15,-59 2 0 0,59-2 0 0,-62 6 0 16,62-6 0-16,-57 8 0 0,57-8 0 16,-47 9 0-16,47-9 0 0,-36 15 0 15,36-15 0-15,-24 27 0 0,24-27 0 0,-1 44 0 16,1-44 0-16,27 56 0 0,-27-56 0 16,56 71 0-16,-56-71 0 0,79 78 0 15,-79-78 0-15,94 83 0 0,-94-83 0 0,96 95 0 16,-96-95 0-16,86 103 0 0,-86-103 0 15,68 101 0-15,-68-101 0 0,47 77 0 0</inkml:trace>
  <inkml:trace contextRef="#ctx0" brushRef="#br0" timeOffset="73389.81">6214 14639 2048 0,'0'0'0'0,"0"0"0"0,0 0 0 16,0 0 0-16,0 0 0 0,0 0 0 15,0 0 0-15,0 0 0 0,0 0 0 0,0 0 0 16,0 0 0-16,23 13 0 0,-23-13 0 16,35 18 0-16,-35-18 0 0,42 15 0 15,-42-15 0-15,44 8 0 0,-44-8 0 0,42 0 0 16,-42 0 0-16,42-5 0 0,-42 5 0 15,40-15 0-15,-40 15 0 0,39-19 0 0,-39 19 0 16,36-28 0-16,-36 28 0 0,35-34 0 16,-35 34 0-16,25-39 0 0,-25 39 0 15,17-41 0-15,-17 41 0 0,10-42 0 0,-10 42 0 16,-1-41 0-16,1 41 0 0,-15-36 0 16,15 36 0-16,-26-31 0 0,26 31 0 15,-34-22 0-15,34 22 0 0,-41-14 0 0,41 14 0 16,-52-2 0-16,52 2 0 0,-53 9 0 15,53-9 0-15,-57 21 0 0,57-21 0 16,-53 33 0-16,53-33 0 0,-49 49 0 0,49-49 0 16,-38 55 0-16,38-55 0 0,-24 68 0 15,24-68 0-15,-13 75 0 0,13-75 0 16,4 83 0-16,-4-83 0 0,15 84 0 0,-15-84 0 16,30 85 0-16,-30-85 0 0,41 81 0 15,-41-81 0-15,57 73 0 0,-57-73 0 0,65 55 0 16,-65-55 0-16,70 37 0 0,-70-37 0 15,58 21 0-15</inkml:trace>
  <inkml:trace contextRef="#ctx0" brushRef="#br0" timeOffset="73806.7">6910 14868 2048 0,'0'0'0'0,"-18"-6"0"0,18 6 0 0,-30-7 0 16,30 7 0-16,-42-3 0 16,42 3 0-16,-47 6 0 0,47-6 0 0,-48 14 0 15,48-14 0-15,-49 25 0 0,49-25 0 16,-43 32 0-16,43-32 0 0,-32 40 0 0,32-40 0 16,-20 43 0-16,20-43 0 0,-9 43 0 15,9-43 0-15,10 42 0 0,-10-42 0 0,20 40 0 16,-20-40 0-16,31 32 0 0,-31-32 0 15,42 26 0-15,-42-26 0 0,50 16 0 16,-50-16 0-16,49 5 0 0,-49-5 0 0,53-8 0 16,-53 8 0-16,49-20 0 0,-49 20 0 15,45-30 0-15,-45 30 0 0,36-40 0 16,-36 40 0-16,25-42 0 0,-25 42 0 0,11-45 0 16,-11 45 0-16,-3-46 0 0,3 46 0 15,-16-42 0-15,16 42 0 0,-26-39 0 0,26 39 0 16,-36-32 0-16,36 32 0 0,-34-25 0 15,34 25 0-15,-30-13 0 0,30 13 0 16,-21-8 0-16,21 8 0 0,0 0 0 0,0 0 0 16,9-4 0-16,-9 4 0 0,20-1 0 15</inkml:trace>
  <inkml:trace contextRef="#ctx0" brushRef="#br0" timeOffset="74775.11">7163 15030 2048 0,'0'0'0'0,"-4"28"0"16,4-28 0-16,-4 43 0 0,4-43 0 0,-11 43 0 16,11-43 0-16,-15 39 0 0,15-39 0 15,-15 32 0-15,15-32 0 0,-14 23 0 16,14-23 0-16,-11 14 0 0,11-14 0 16,0 0 0-16,0 0 0 0,-5-1 0 0,5 1 0 15,3-18 0-15,-3 18 0 0,7-29 0 16,-7 29 0-16,14-43 0 0,-14 43 0 15,17-54 0-15,-17 54 0 0,24-60 0 0,-24 60 0 16,27-59 0-16,-27 59 0 0,24-52 0 16,-24 52 0-16,25-43 0 0,-25 43 0 0,20-34 0 15,-20 34 0-15,20-16 0 0,-20 16 0 16,15-3 0-16,-15 3 0 0,12 14 0 0,-12-14 0 16,8 28 0-16,-8-28 0 0,9 37 0 15,-9-37 0-15,9 46 0 0,-9-46 0 16,9 50 0-16,-9-50 0 0,11 53 0 0,-11-53 0 15,17 55 0-15,-17-55 0 0,19 59 0 16,-19-59 0-16,24 50 0 0,-24-50 0 16,35 43 0-16,-35-43 0 0,42 30 0 0,-42-30 0 15,46 19 0-15,-46-19 0 0,47 7 0 16,-47-7 0-16,44-4 0 0,-44 4 0 16,47-15 0-16,-47 15 0 0,44-24 0 0,-44 24 0 15,45-31 0-15,-45 31 0 0,41-38 0 16,-41 38 0-16,39-44 0 0,-39 44 0 0,32-42 0 15,-32 42 0-15,13-44 0 0,-13 44 0 16,2-43 0-16,-2 43 0 0,-15-39 0 16,15 39 0-16,-33-29 0 0,33 29 0 15,-38-19 0-15,38 19 0 0,-45-8 0 0,45 8 0 16,-48 2 0-16,48-2 0 0,-45 11 0 16,45-11 0-16,-39 20 0 0,39-20 0 0,-30 28 0 15,30-28 0-15,-18 38 0 0,18-38 0 16,-5 40 0-16,5-40 0 0,9 43 0 15,-9-43 0-15,26 41 0 0,-26-41 0 0,36 37 0 16,-36-37 0-16,43 27 0 0,-43-27 0 16,51 18 0-16,-51-18 0 0,51 9 0 15,-51-9 0-15,53 0 0 0,-53 0 0 0,54-8 0 16,-54 8 0-16,50-12 0 0,-50 12 0 16,39-13 0-16,-39 13 0 0,30-12 0 15,-30 12 0-15,18-9 0 0,-18 9 0 0,0 0 0 16,0 0 0-16,0 0 0 0,0 0 0 15,0 0 0-15,0 0 0 0,-13 18 0 16,13-18 0-16,-19 41 0 0,19-41 0 0,-17 62 0 16,17-62 0-16,-13 84 0 0,13-84 0 15,-10 102 0-15,10-102 0 0,-7 115 0 16,7-115 0-16,-9 121 0 0,9-121 0 0,-11 115 0 16,11-115 0-16,-12 98 0 0,12-98 0 15,-18 80 0-15,18-80 0 0,-17 61 0 16,17-61 0-16,-15 43 0 0,15-43 0 0,-9 28 0 15,9-28 0-15,-7 15 0 0,7-15 0 16,0 0 0-16,0 0 0 0,-9-4 0 0,9 4 0 16,-7-23 0-16,7 23 0 0,-6-39 0 15,6 39 0-15,-4-60 0 0,4 60 0 0,0-85 0 16,0 85 0-16,8-111 0 0,-8 111 0 16,23-141 0-16,-23 141 0 0,30-145 0 15,-30 145 0-15,44-117 0 0,-44 117 0 16,56-83 0-16,-56 83 0 0,67-60 0 0,-67 60 0 15,57-39 0-15</inkml:trace>
  <inkml:trace contextRef="#ctx0" brushRef="#br0" timeOffset="75144.12">9446 14953 2048 0,'0'0'0'0,"0"0"0"0,0 0 0 16,-27-9 0-16,27 9 0 0,-49-10 0 0,49 10 0 15,-59-3 0-15,59 3 0 0,-63 8 0 16,63-8 0-16,-61 20 0 0,61-20 0 16,-52 33 0-16,52-33 0 0,-42 45 0 0,42-45 0 15,-26 52 0-15,26-52 0 0,-12 55 0 16,12-55 0-16,-1 60 0 0,1-60 0 0,12 56 0 16,-12-56 0-16,31 55 0 0,-31-55 0 15,47 51 0-15,-47-51 0 0,60 41 0 16,-60-41 0-16,69 25 0 0,-69-25 0 0,57 12 0 15,-57-12 0-15,39 7 0 0</inkml:trace>
  <inkml:trace contextRef="#ctx0" brushRef="#br0" timeOffset="76176.36">9748 15106 2048 0,'0'0'0'0,"0"0"0"0,0 0 0 16,0 0 0-16,0 0 0 0,0 0 0 0,0 0 0 15,-21-6 0-15,21 6 0 0,-35-3 0 16,35 3 0-16,-40 8 0 0,40-8 0 16,-36 18 0-16,36-18 0 0,-28 25 0 0,28-25 0 15,-19 31 0-15,19-31 0 0,-10 33 0 16,10-33 0-16,2 32 0 0,-2-32 0 16,12 31 0-16,-12-31 0 0,22 29 0 0,-22-29 0 15,26 24 0-15,-26-24 0 0,35 16 0 16,-35-16 0-16,41 8 0 0,-41-8 0 15,47-3 0-15,-47 3 0 0,49-13 0 0,-49 13 0 16,53-22 0-16,-53 22 0 0,50-26 0 16,-50 26 0-16,43-26 0 0,-43 26 0 0,31-24 0 15,-31 24 0-15,20-20 0 0,-20 20 0 16,9-16 0-16,-9 16 0 0,-1-12 0 16,1 12 0-16,-13-10 0 0,13 10 0 15,-21-1 0-15,21 1 0 0,-26 7 0 0,26-7 0 16,-27 14 0-16,27-14 0 0,-24 20 0 15,24-20 0-15,-20 27 0 0,20-27 0 0,-11 36 0 16,11-36 0-16,1 38 0 0,-1-38 0 16,17 35 0-16,-17-35 0 0,26 32 0 15,-26-32 0-15,31 25 0 0,-31-25 0 0,35 16 0 16,-35-16 0-16,34 8 0 0,-34-8 0 16,34-3 0-16,-34 3 0 0,35-9 0 0,-35 9 0 15,38-17 0-15,-38 17 0 0,36-22 0 16,-36 22 0-16,29-23 0 0,-29 23 0 15,24-26 0-15,-24 26 0 0,16-23 0 16,-16 23 0-16,11-21 0 0,-11 21 0 0,4-14 0 16,-4 14 0-16,2-12 0 0,-2 12 0 0,0 0 0 15,0 0 0-15,0 0 0 0,0 0 0 16,0 0 0-16,0 0 0 0,3 0 0 16,-3 0 0-16,12 12 0 0,-12-12 0 0,18 13 0 15,-18-13 0-15,29 13 0 0,-29-13 0 16,35 10 0-16,-35-10 0 0,42 7 0 15,-42-7 0-15,40 2 0 0,-40-2 0 0,43-3 0 16,-43 3 0-16,44-11 0 0,-44 11 0 16,36-18 0-16,-36 18 0 0,32-23 0 15,-32 23 0-15,26-25 0 0,-26 25 0 0,15-25 0 16,-15 25 0-16,5-24 0 0,-5 24 0 16,-5-23 0-16,5 23 0 0,-16-19 0 15,16 19 0-15,-25-13 0 0,25 13 0 0,-31-7 0 16,31 7 0-16,-33 0 0 0,33 0 0 15,-33 7 0-15,33-7 0 0,-29 17 0 16,29-17 0-16,-29 25 0 0,29-25 0 0,-23 27 0 16,23-27 0-16,-13 33 0 0,13-33 0 15,0 37 0-15,0-37 0 0,9 36 0 16,-9-36 0-16,22 35 0 0,-22-35 0 0,33 30 0 16,-33-30 0-16,40 21 0 0,-40-21 0 15,46 12 0-15,-46-12 0 0,48 0 0 0,-48 0 0 16,50-12 0-16,-50 12 0 0,50-25 0 15,-50 25 0-15,48-33 0 0,-48 33 0 16,39-35 0-16,-39 35 0 0,32-33 0 16,-32 33 0-16,22-30 0 0,-22 30 0 0,13-22 0 15,-13 22 0-15,8-16 0 0,-8 16 0 16,4-10 0-16,-4 10 0 0,0 0 0 0,0 0 0 16,-1 7 0-16,1-7 0 0,-3 22 0 15,3-22 0-15,-1 33 0 0,1-33 0 16,1 39 0-16,-1-39 0 0,4 40 0 0,-4-40 0 15,9 34 0-15,-9-34 0 0,16 22 0 16,-16-22 0-16,24 7 0 0,-24-7 0 0,34-11 0 16,-34 11 0-16,26-14 0 0</inkml:trace>
  <inkml:trace contextRef="#ctx0" brushRef="#br0" timeOffset="76442.64">11190 14621 2048 0,'0'0'0'0,"0"0"0"0,0 0 0 16,0 0 0-16,0 0 0 0,10 45 0 0,-10-45 0 16,10 75 0-16,-10-75 0 0,9 86 0 15,-9-86 0-15,9 92 0 0,-9-92 0 16,5 92 0-16,-5-92 0 0,2 86 0 0,-2-86 0 15,0 78 0-15,0-78 0 0,0 68 0 16,0-68 0-16,0 51 0 0,0-51 0 16,2 36 0-16,-2-36 0 0,2 22 0 0,-2-22 0 15,2 14 0-15</inkml:trace>
  <inkml:trace contextRef="#ctx0" brushRef="#br0" timeOffset="76943.31">11031 15021 2048 0,'0'0'0'0,"0"0"0"0,0 0 0 16,0 0 0-16,0 0 0 0,6-17 0 16,-6 17 0-16,16-21 0 0,-16 21 0 0,32-14 0 15,-32 14 0-15,44 0 0 0,-44 0 0 16,55 12 0-16,-55-12 0 0,64 20 0 16,-64-20 0-16,67 21 0 0,-67-21 0 0,70 23 0 15,-70-23 0-15,67 24 0 0,-67-24 0 16,63 21 0-16,-63-21 0 0,58 17 0 15,-58-17 0-15,52 9 0 0,-52-9 0 0,44 3 0 16,-44-3 0-16,38-4 0 0,-38 4 0 16,28-11 0-16,-28 11 0 0,19-16 0 15,-19 16 0-15,2-19 0 0,-2 19 0 0,-14-19 0 16,14 19 0-16,-25-19 0 0,25 19 0 16,-33-12 0-16,33 12 0 0,-41-4 0 15,41 4 0-15,-41 2 0 0,41-2 0 0,-35 8 0 16,35-8 0-16,-30 13 0 0,30-13 0 15,-21 18 0-15,21-18 0 0,-10 21 0 16,10-21 0-16,2 25 0 0,-2-25 0 0,16 30 0 16,-16-30 0-16,32 29 0 0,-32-29 0 15,40 26 0-15,-40-26 0 0,44 24 0 0,-44-24 0 16,41 14 0-16,-41-14 0 0,36 12 0 16,-36-12 0-16,27 7 0 0,-27-7 0 0,20 4 0 15,-20-4 0-15,12 4 0 16,-12-4 0-16,12 8 0 0,-12-8 0 0,12 20 0 15,-12-20 0-15,19 34 0 0,-19-34 0 16,26 47 0-16,-26-47 0 0,32 48 0 16,-32-48 0-16,38 42 0 0,-38-42 0 0,31 28 0 15,-31-28 0-15,23 18 0 0</inkml:trace>
  <inkml:trace contextRef="#ctx0" brushRef="#br0" timeOffset="77124.83">12257 14970 2048 0,'0'0'0'0,"0"0"0"16,0 0 0-16,0 0 0 0,0 0 0 15,0 0 0-15,0 0 0 0,28 5 0 16,-28-5 0-16,34 5 0 0</inkml:trace>
  <inkml:trace contextRef="#ctx0" brushRef="#br0" timeOffset="77294.37">12400 15422 2048 0,'0'0'0'0,"-30"50"0"0,30-50 0 0,-53 75 0 15,53-75 0-15,-67 82 0 0,67-82 0 16,-77 80 0-16,77-80 0 0,-88 78 0 0,88-78 0 15,-91 75 0-15,91-75 0 0,-87 71 0 16,87-71 0-16,-68 55 0 0</inkml:trace>
  <inkml:trace contextRef="#ctx0" brushRef="#br0" timeOffset="79061.64">6862 16638 2048 0,'0'0'0'15,"34"-37"0"-15,-34 37 0 0,44-56 0 16,-44 56 0-16,34-58 0 0,-34 58 0 0,15-58 0 16,-15 58 0-16,1-54 0 0,-1 54 0 15,-12-48 0-15,12 48 0 0,-21-42 0 16,21 42 0-16,-34-37 0 0,34 37 0 0,-39-30 0 15,39 30 0-15,-49-23 0 0,49 23 0 16,-55-10 0-16,55 10 0 0,-60 3 0 0,60-3 0 16,-63 18 0-16,63-18 0 0,-59 28 0 15,59-28 0-15,-55 42 0 0,55-42 0 16,-44 53 0-16,44-53 0 0,-31 62 0 0,31-62 0 16,-17 62 0-16,17-62 0 0,-3 59 0 15,3-59 0-15,12 58 0 0,-12-58 0 0,26 57 0 16,-26-57 0-16,36 54 0 0,-36-54 0 15,43 45 0-15,-43-45 0 0,54 39 0 16,-54-39 0-16,58 28 0 0,-58-28 0 16,65 18 0-16,-65-18 0 0,68 8 0 0,-68-8 0 15,68-3 0-15,-68 3 0 0,66-12 0 16,-66 12 0-16,66-20 0 0,-66 20 0 0,60-25 0 16,-60 25 0-16,55-22 0 0,-55 22 0 15,51-24 0-15,-51 24 0 0,38-23 0 16,-38 23 0-16,30-18 0 0,-30 18 0 0,22-13 0 15,-22 13 0-15,16-8 0 0,-16 8 0 16,0 0 0-16,0 0 0 0,0 0 0 16,0 0 0-16,-10 9 0 0,10-9 0 0,-13 17 0 15,13-17 0-15,-18 23 0 0,18-23 0 16,-16 27 0-16,16-27 0 0,-16 29 0 16,16-29 0-16,-9 32 0 0,9-32 0 0,-3 31 0 15,3-31 0-15,4 29 0 0,-4-29 0 16,16 25 0-16,-16-25 0 0,21 18 0 0,-21-18 0 15,28 13 0-15,-28-13 0 0,34 4 0 16,-34-4 0-16,40-6 0 0,-40 6 0 16,47-16 0-16,-47 16 0 0,47-27 0 15,-47 27 0-15,47-35 0 0,-47 35 0 0,39-37 0 16,-39 37 0-16,34-40 0 0,-34 40 0 16,30-38 0-16,-30 38 0 0,22-32 0 0,-22 32 0 15,18-22 0-15,-18 22 0 0,11-14 0 16,-11 14 0-16,4-8 0 0,-4 8 0 15,0 0 0-15,0 0 0 0,-1 1 0 0,1-1 0 16,-3 13 0-16,3-13 0 0,-3 18 0 16,3-18 0-16,-2 24 0 0,2-24 0 0,2 29 0 15,-2-29 0-15,9 33 0 0,-9-33 0 16,16 32 0-16,-16-32 0 0,25 26 0 16,-25-26 0-16,36 18 0 0,-36-18 0 0,43 9 0 15,-43-9 0-15,38 5 0 0,-38-5 0 16,49-4 0-16,-49 4 0 0,50-10 0 15,-50 10 0-15,42-11 0 0,-42 11 0 0,25-10 0 16,-25 10 0-16,15-7 0 0,-15 7 0 16,17-5 0-16,-17 5 0 0,17-6 0 15,-17 6 0-15,21-7 0 0,-21 7 0 0,27-4 0 16,-27 4 0-16,27-7 0 0,-27 7 0 16,32-10 0-16,-32 10 0 0,31-10 0 15,-31 10 0-15,33-13 0 0,-33 13 0 0,31-16 0 16,-31 16 0-16,27-20 0 0,-27 20 0 15,22-22 0-15,-22 22 0 0,17-23 0 16,-17 23 0-16,8-20 0 0,-8 20 0 0,1-21 0 16,-1 21 0-16,-7-20 0 0,7 20 0 15,-17-18 0-15,17 18 0 0,-27-12 0 0,27 12 0 16,-35-7 0-16,35 7 0 0,-40-4 0 16,40 4 0-16,-43 4 0 0,43-4 0 15,-42 8 0-15,42-8 0 0,-38 18 0 16,38-18 0-16,-32 21 0 0,32-21 0 0,-26 28 0 15,26-28 0-15,-19 33 0 0,19-33 0 16,-11 36 0-16,11-36 0 0,0 37 0 0,0-37 0 16,12 37 0-16,-12-37 0 0,22 33 0 15,-22-33 0-15,30 28 0 0,-30-28 0 0,38 22 0 16,-38-22 0-16,43 15 0 0,-43-15 0 16,46 7 0-16,-46-7 0 0,50-2 0 15,-50 2 0-15,49-13 0 0,-49 13 0 0,47-18 0 16,-47 18 0-16,44-27 0 0,-44 27 0 15,38-28 0-15,-38 28 0 0,30-26 0 16,-30 26 0-16,21-22 0 0,-21 22 0 0,14-17 0 16,-14 17 0-16,6-12 0 0,-6 12 0 15,0 0 0-15,0 0 0 0,0 0 0 16,0 0 0-16,-3 2 0 0,3-2 0 0,-9 13 0 16,9-13 0-16,-10 22 0 0,10-22 0 15,-6 26 0-15,6-26 0 0,-2 29 0 16,2-29 0-16,1 28 0 0,-1-28 0 15,6 24 0-15,-6-24 0 0,10 17 0 0,-10-17 0 16,18 10 0-16,-18-10 0 0,30-1 0 16,-30 1 0-16,34-12 0 0,-34 12 0 0,31-12 0 15</inkml:trace>
  <inkml:trace contextRef="#ctx0" brushRef="#br0" timeOffset="79345.89">8707 16255 2048 0,'0'0'0'0,"0"0"0"0,0 0 0 16,0 0 0-16,0 0 0 0,0 0 0 0,0 0 0 15,6 26 0-15,-6-26 0 0,9 45 0 16,-9-45 0-16,10 53 0 0,-10-53 0 0,7 58 0 15,-7-58 0-15,7 58 0 0,-7-58 0 16,5 59 0-16,-5-59 0 0,7 52 0 16,-7-52 0-16,7 52 0 0,-7-52 0 15,6 47 0-15,-6-47 0 0,7 37 0 0,-7-37 0 16,12 25 0-16,-12-25 0 0,9 16 0 16,-9-16 0-16,8 10 0 0</inkml:trace>
  <inkml:trace contextRef="#ctx0" brushRef="#br0" timeOffset="79596.22">8489 16323 2048 0,'0'0'0'15,"0"0"0"-15,0 0 0 0,38 11 0 0,-38-11 0 16,65 23 0-16,-65-23 0 0,71 29 0 16,-71-29 0-16,74 29 0 0,-74-29 0 0,72 28 0 15,-72-28 0-15,70 21 0 0,-70-21 0 16,69 14 0-16,-69-14 0 0,51 8 0 16</inkml:trace>
  <inkml:trace contextRef="#ctx0" brushRef="#br0" timeOffset="80062.97">9294 16477 2048 0,'0'0'0'0,"-29"-3"0"16,29 3 0-16,-48-4 0 0,48 4 0 0,-50-2 0 15,50 2 0-15,-51 3 0 16,51-3 0-16,-45 11 0 0,45-11 0 16,-42 17 0-16,42-17 0 0,-35 24 0 0,35-24 0 15,-24 31 0-15,24-31 0 0,-13 34 0 0,13-34 0 16,-2 36 0-16,2-36 0 0,11 34 0 16,-11-34 0-16,19 31 0 0,-19-31 0 0,26 26 0 15,-26-26 0-15,32 20 0 0,-32-20 0 16,35 14 0-16,-35-14 0 0,36 6 0 15,-36-6 0-15,37 1 0 0,-37-1 0 0,40-7 0 16,-40 7 0-16,42-14 0 0,-42 14 0 16,38-17 0-16,-38 17 0 0,33-15 0 15,-33 15 0-15,28-14 0 0,-28 14 0 0,22-12 0 16,-22 12 0-16,15-9 0 0,-15 9 0 16,15-7 0-16,-15 7 0 0,0 0 0 15,0 0 0-15,11 3 0 0,-11-3 0 0,11 15 0 16,-11-15 0-16,15 25 0 0,-15-25 0 15,19 33 0-15,-19-33 0 0,24 33 0 16,-24-33 0-16,34 27 0 0,-34-27 0 0,31 20 0 16,-31-20 0-16,22 13 0 0</inkml:trace>
  <inkml:trace contextRef="#ctx0" brushRef="#br0" timeOffset="80330.25">9882 16450 2048 0,'0'0'0'0,"31"9"0"0,-31-9 0 0,51 11 0 16,-51-11 0-16,59 10 0 0,-59-10 0 15,49 6 0-15,-49-6 0 0,58 0 0 0,-58 0 0 16,50-1 0-16</inkml:trace>
  <inkml:trace contextRef="#ctx0" brushRef="#br0" timeOffset="80580.58">9839 16595 2048 0,'0'0'0'0,"42"11"0"0,-42-11 0 0,63 16 0 16,-63-16 0-16,66 16 0 0,-66-16 0 15,68 9 0-15,-68-9 0 0,71 1 0 16,-71-1 0-16,55-1 0 0</inkml:trace>
  <inkml:trace contextRef="#ctx0" brushRef="#br0" timeOffset="81047.33">10477 16731 2048 0,'0'0'0'15,"39"-1"0"-15,-39 1 0 0,61-6 0 16,-61 6 0-16,70-17 0 0,-70 17 0 0,70-26 0 16,-70 26 0-16,68-38 0 0,-68 38 0 15,66-51 0-15,-66 51 0 0,66-55 0 16,-66 55 0-16,63-63 0 0,-63 63 0 0,56-62 0 16,-56 62 0-16,51-61 0 0,-51 61 0 15,44-57 0-15,-44 57 0 0,36-53 0 16,-36 53 0-16,29-48 0 0,-29 48 0 0,20-40 0 15,-20 40 0-15,13-29 0 0,-13 29 0 16,5-19 0-16,-5 19 0 0,-2-12 0 0,2 12 0 16,-10-2 0-16,10 2 0 0,-17 11 0 15,17-11 0-15,-25 25 0 0,25-25 0 16,-26 38 0-16,26-38 0 0,-26 49 0 0,26-49 0 16,-24 59 0-16,24-59 0 0,-22 68 0 15,22-68 0-15,-16 73 0 0,16-73 0 16,-10 74 0-16,10-74 0 0,-7 75 0 0,7-75 0 15,0 73 0-15,0-73 0 0,12 65 0 16,-12-65 0-16,28 52 0 0,-28-52 0 16,28 35 0-16</inkml:trace>
  <inkml:trace contextRef="#ctx0" brushRef="#br0" timeOffset="81514.08">11795 16442 2048 0,'0'0'0'0,"-1"-50"0"0,1 50 0 16,-6-67 0-16,6 67 0 0,-20-61 0 16,20 61 0-16,-35-48 0 0,35 48 0 0,-48-32 0 15,48 32 0-15,-58-17 0 0,58 17 0 16,-67 0 0-16,67 0 0 0,-68 14 0 0,68-14 0 15,-67 32 0-15,67-32 0 0,-59 43 0 16,59-43 0-16,-49 56 0 0,49-56 0 16,-36 63 0-16,36-63 0 0,-19 67 0 0,19-67 0 15,0 66 0-15,0-66 0 0,21 66 0 16,-21-66 0-16,40 66 0 0,-40-66 0 16,55 57 0-16,-55-57 0 0,72 47 0 0,-72-47 0 15,80 29 0-15,-80-29 0 0,89 12 0 16,-89-12 0-16,92-8 0 0,-92 8 0 15,87-26 0-15,-87 26 0 0,79-44 0 0,-79 44 0 16,66-54 0-16,-66 54 0 0,49-65 0 16,-49 65 0-16,27-69 0 0,-27 69 0 0,9-75 0 15,-9 75 0-15,-7-72 0 0,7 72 0 16,-16-63 0-16,16 63 0 0,-23-51 0 16,23 51 0-16,-24-38 0 0,24 38 0 15,-18-23 0-15,18 23 0 0,-3-12 0 0,3 12 0 16,4-7 0-16,-4 7 0 0,5-3 0 15</inkml:trace>
  <inkml:trace contextRef="#ctx0" brushRef="#br0" timeOffset="81965.91">12760 16323 2048 0,'0'0'0'0,"-36"-14"0"0,36 14 0 16,-53-15 0-16,53 15 0 0,-59-8 0 16,59 8 0-16,-65 7 0 0,65-7 0 15,-61 18 0-15,61-18 0 0,-53 33 0 0,53-33 0 16,-39 44 0-16,39-44 0 0,-24 57 0 16,24-57 0-16,-8 63 0 0,8-63 0 0,10 66 0 15,-10-66 0-15,26 65 0 0,-26-65 0 16,41 62 0-16,-41-62 0 0,57 56 0 15,-57-56 0-15,65 50 0 0,-65-50 0 16,69 35 0-16,-69-35 0 0,67 16 0 0,-67-16 0 16,63-7 0-16,-63 7 0 0,59-32 0 15,-59 32 0-15,46-54 0 0,-46 54 0 16,32-72 0-16,-32 72 0 0,13-84 0 0,-13 84 0 16,-4-89 0-16,4 89 0 0,-21-82 0 15,21 82 0-15,-33-73 0 0,33 73 0 0,-42-63 0 16,42 63 0-16,-47-51 0 0,47 51 0 15,-51-38 0-15,51 38 0 0,-51-25 0 16,51 25 0-16,-47-12 0 0,47 12 0 0,-46 3 0 16,46-3 0-16,-36 18 0 0,36-18 0 15,-21 27 0-15,21-27 0 0,4 36 0 16,-4-36 0-16,14 31 0 0</inkml:trace>
  <inkml:trace contextRef="#ctx0" brushRef="#br0" timeOffset="82399.72">13482 16477 2048 0,'0'0'0'0,"0"0"0"15,0 0 0-15,-14-26 0 0,14 26 0 0,-31-34 0 16,31 34 0-16,-49-26 0 0,49 26 0 15,-61-14 0-15,61 14 0 0,-66 1 0 16,66-1 0-16,-61 18 0 0,61-18 0 0,-51 30 0 16,51-30 0-16,-37 44 0 0,37-44 0 15,-19 53 0-15,19-53 0 0,2 58 0 0,-2-58 0 16,22 63 0-16,-22-63 0 16,41 63 0-16,-41-63 0 0,57 58 0 0,-57-58 0 15,72 46 0-15,-72-46 0 0,81 30 0 16,-81-30 0-16,86 11 0 0,-86-11 0 0,88-7 0 15,-88 7 0-15,83-26 0 0,-83 26 0 16,73-42 0-16,-73 42 0 0,59-52 0 0,-59 52 0 16,44-61 0-16,-44 61 0 15,28-72 0-15,-28 72 0 0,6-76 0 0,-6 76 0 16,-9-73 0-16,9 73 0 0,-20-66 0 0,20 66 0 16,-27-57 0-16,27 57 0 0,-35-43 0 15,35 43 0-15,-39-32 0 0,39 32 0 16,-41-14 0-16,41 14 0 0,-30-4 0 0,30 4 0 15,-19 0 0-15</inkml:trace>
  <inkml:trace contextRef="#ctx0" brushRef="#br0" timeOffset="82835.61">14547 16442 2048 0,'0'0'0'0,"-25"-30"0"0,25 30 0 16,-48-44 0-16,48 44 0 0,-60-41 0 16,60 41 0-16,-71-29 0 0,71 29 0 0,-77-17 0 15,77 17 0-15,-72 0 0 0,72 0 0 16,-68 13 0-16,68-13 0 0,-57 25 0 15,57-25 0-15,-45 36 0 0,45-36 0 0,-29 47 0 16,29-47 0-16,-12 53 0 0,12-53 0 16,6 56 0-16,-6-56 0 0,28 61 0 0,-28-61 0 15,48 64 0-15,-48-64 0 0,62 62 0 16,-62-62 0-16,75 54 0 0,-75-54 0 16,82 41 0-16,-82-41 0 0,84 22 0 0,-84-22 0 15,83 3 0-15,-83-3 0 0,78-13 0 16,-78 13 0-16,69-32 0 0,-69 32 0 15,56-44 0-15,-56 44 0 0,40-56 0 0,-40 56 0 16,20-69 0-16,-20 69 0 0,-4-82 0 16,4 82 0-16,-26-85 0 0,26 85 0 0,-38-80 0 15,38 80 0-15,-47-73 0 0,47 73 0 16,-35-58 0-16,35 58 0 0,-25-41 0 16</inkml:trace>
  <inkml:trace contextRef="#ctx0" brushRef="#br0" timeOffset="83504.78">15513 16510 2048 0,'0'0'0'0,"34"-13"0"0,-34 13 0 16,37-23 0-16,-37 23 0 0,27-30 0 0,-27 30 0 16,6-32 0-16,-6 32 0 0,-20-33 0 0,20 33 0 15,-38-26 0-15,38 26 0 0,-51-21 0 16,51 21 0-16,-58-10 0 0,58 10 0 15,-56 0 0-15,56 0 0 0,-58 12 0 0,58-12 0 16,-54 23 0-16,54-23 0 0,-45 35 0 16,45-35 0-16,-32 48 0 0,32-48 0 15,-17 58 0-15,17-58 0 0,6 64 0 0,-6-64 0 16,27 68 0-16,-27-68 0 0,48 65 0 16,-48-65 0-16,64 63 0 0,-64-63 0 15,74 53 0-15,-74-53 0 0,77 36 0 0,-77-36 0 16,80 15 0-16,-80-15 0 0,84-3 0 15,-84 3 0-15,79-22 0 0,-79 22 0 16,70-39 0-16,-70 39 0 0,60-52 0 0,-60 52 0 16,43-64 0-16,-43 64 0 0,18-76 0 15,-18 76 0-15,-8-82 0 0,8 82 0 0,-32-87 0 16,32 87 0-16,-47-83 0 0,47 83 0 16,-57-71 0-16,57 71 0 0,-63-57 0 15,63 57 0-15,-58-40 0 0,58 40 0 0,-40-28 0 16,40 28 0-16,-26-17 0 0</inkml:trace>
  <inkml:trace contextRef="#ctx0" brushRef="#br0" timeOffset="83967.53">16462 16434 2048 0,'0'0'0'0,"-37"-19"0"0,37 19 0 16,-60-25 0-16,60 25 0 0,-68-22 0 0,68 22 0 16,-70-11 0-16,70 11 0 0,-70 2 0 15,70-2 0-15,-63 16 0 0,63-16 0 16,-55 31 0-16,55-31 0 0,-42 40 0 0,42-40 0 15,-22 49 0-15,22-49 0 0,-1 57 0 16,1-57 0-16,22 64 0 0,-22-64 0 0,46 65 0 16,-46-65 0-16,62 60 0 0,-62-60 0 15,71 52 0-15,-71-52 0 0,78 40 0 16,-78-40 0-16,78 25 0 0,-78-25 0 0,78 8 0 16,-78-8 0-16,77-10 0 0,-77 10 0 15,72-30 0-15,-72 30 0 0,59-53 0 0,-59 53 0 16,38-70 0-16,-38 70 0 0,12-84 0 15,-12 84 0-15,-12-92 0 0,12 92 0 16,-32-89 0-16,32 89 0 0,-44-82 0 16,44 82 0-16,-48-68 0 0,48 68 0 0,-52-50 0 15,52 50 0-15,-42-32 0 0,42 32 0 16,-14-21 0-16,14 21 0 0,0-13 0 0</inkml:trace>
  <inkml:trace contextRef="#ctx0" brushRef="#br0" timeOffset="84434.28">17468 16655 2048 0,'0'0'0'0,"-15"-31"0"0,15 31 0 0,-40-50 0 15,40 50 0-15,-58-54 0 0,58 54 0 16,-72-46 0-16,72 46 0 0,-82-34 0 16,82 34 0-16,-82-19 0 0,82 19 0 0,-76-4 0 15,76 4 0-15,-65 8 0 0,65-8 0 16,-50 21 0-16,50-21 0 0,-35 31 0 0,35-31 0 16,-17 39 0-16,17-39 0 0,7 53 0 15,-7-53 0-15,36 64 0 0,-36-64 0 16,65 72 0-16,-65-72 0 0,85 72 0 0,-85-72 0 15,97 65 0-15,-97-65 0 0,107 53 0 16,-107-53 0-16,110 37 0 0,-110-37 0 16,107 19 0-16,-107-19 0 0,94-1 0 15,-94 1 0-15,81-17 0 0,-81 17 0 0,64-35 0 16,-64 35 0-16,44-55 0 0,-44 55 0 16,23-73 0-16,-23 73 0 0,-2-88 0 0,2 88 0 15,-23-92 0-15,23 92 0 0,-44-91 0 16,44 91 0-16,-56-79 0 0,56 79 0 15,-66-65 0-15,66 65 0 0,-65-44 0 0,65 44 0 16,-48-27 0-16,48 27 0 0,-20-11 0 16,20 11 0-16,-3-4 0 0</inkml:trace>
  <inkml:trace contextRef="#ctx0" brushRef="#br0" timeOffset="84917.98">18744 16791 2048 0,'0'0'0'0,"-38"-48"0"16,38 48 0-16,-63-71 0 0,63 71 0 0,-77-66 0 15,77 66 0-15,-84-52 0 16,84 52 0-16,-86-38 0 0,86 38 0 0,-84-25 0 16,84 25 0-16,-83-8 0 0,83 8 0 0,-71 6 0 15,71-6 0-15,-55 21 0 0,55-21 0 16,-37 37 0-16,37-37 0 0,-14 54 0 16,14-54 0-16,12 67 0 0,-12-67 0 0,36 79 0 15,-36-79 0-15,58 83 0 0,-58-83 0 16,71 78 0-16,-71-78 0 0,78 67 0 15,-78-67 0-15,85 53 0 0,-85-53 0 0,89 34 0 16,-89-34 0-16,88 10 0 0,-88-10 0 16,84-13 0-16,-84 13 0 0,71-35 0 15,-71 35 0-15,57-51 0 0,-57 51 0 0,39-69 0 16,-39 69 0-16,15-83 0 0,-15 83 0 16,-5-93 0-16,5 93 0 0,-25-94 0 15,25 94 0-15,-37-91 0 0,37 91 0 0,-47-79 0 16,47 79 0-16,-52-63 0 0,52 63 0 15,-41-43 0-15,41 43 0 0,-23-28 0 16,23 28 0-16,-8-17 0 0</inkml:trace>
  <inkml:trace contextRef="#ctx0" brushRef="#br0" timeOffset="85351.82">19323 16647 2048 0,'0'0'0'0,"0"0"0"0,0 0 0 16,-32-17 0-16,32 17 0 0,-53-22 0 0,53 22 0 16,-73-16 0-16,73 16 0 0,-75-4 0 15,75 4 0-15,-70 9 0 0,70-9 0 0,-59 25 0 16,59-25 0-16,-46 34 0 0,46-34 0 15,-26 47 0-15,26-47 0 0,-7 59 0 16,7-59 0-16,16 67 0 0,-16-67 0 16,40 70 0-16,-40-70 0 0,60 70 0 0,-60-70 0 15,73 59 0-15,-73-59 0 0,85 49 0 0,-85-49 0 16,94 32 0-16,-94-32 0 0,96 14 0 16,-96-14 0-16,93-4 0 0,-93 4 0 15,85-24 0-15,-85 24 0 0,69-39 0 16,-69 39 0-16,50-58 0 0,-50 58 0 0,29-75 0 15,-29 75 0-15,4-88 0 0,-4 88 0 16,-23-92 0-16,23 92 0 0,-36-88 0 0,36 88 0 16,-48-76 0-16,48 76 0 0,-52-64 0 15,52 64 0-15,-56-49 0 0,56 49 0 16,-48-28 0-16,48 28 0 0,-32-15 0 0,32 15 0 16,-9 3 0-16,9-3 0 0,3 11 0 15</inkml:trace>
  <inkml:trace contextRef="#ctx0" brushRef="#br0" timeOffset="85836.52">20238 17038 2048 0,'0'0'0'15,"9"-19"0"-15,-9 19 0 0,10-33 0 0,-10 33 0 16,-4-39 0-16,4 39 0 0,-21-42 0 16,21 42 0-16,-39-40 0 0,39 40 0 0,-58-34 0 15,58 34 0-15,-66-21 0 0,66 21 0 16,-67-6 0-16,67 6 0 0,-59 7 0 16,59-7 0-16,-52 22 0 0,52-22 0 0,-36 36 0 15,36-36 0-15,-17 50 0 0,17-50 0 16,5 60 0-16,-5-60 0 0,34 61 0 15,-34-61 0-15,53 57 0 0,-53-57 0 0,67 51 0 16,-67-51 0-16,76 39 0 0,-76-39 0 16,81 19 0-16,-81-19 0 0,84-2 0 0,-84 2 0 15,81-25 0-15,-81 25 0 0,71-45 0 16,-71 45 0-16,57-64 0 0,-57 64 0 16,36-80 0-16,-36 80 0 0,14-92 0 0,-14 92 0 15,-10-100 0-15,10 100 0 0,-27-97 0 16,27 97 0-16,-40-86 0 0,40 86 0 0,-47-72 0 15,47 72 0-15,-54-55 0 0,54 55 0 16,-53-38 0-16,53 38 0 0,-49-16 0 16,49 16 0-16,-33 3 0 0,33-3 0 0,-7 17 0 15,7-17 0-15,22 30 0 0,-22-30 0 16,28 28 0-16</inkml:trace>
  <inkml:trace contextRef="#ctx0" brushRef="#br0" timeOffset="86286.32">21228 16970 2048 0,'0'0'0'16,"6"-21"0"-16,-6 21 0 0,3-37 0 15,-3 37 0-15,-17-47 0 0,17 47 0 0,-43-54 0 16,43 54 0-16,-65-55 0 0,65 55 0 15,-82-46 0-15,82 46 0 0,-92-33 0 0,92 33 0 16,-89-18 0-16,89 18 0 0,-79-1 0 16,79 1 0-16,-60 15 0 0,60-15 0 15,-42 28 0-15,42-28 0 0,-23 41 0 0,23-41 0 16,3 52 0-16,-3-52 0 0,34 62 0 16,-34-62 0-16,59 68 0 0,-59-68 0 0,78 69 0 15,-78-69 0-15,86 55 0 0,-86-55 0 16,93 40 0-16,-93-40 0 0,93 21 0 15,-93-21 0-15,92 0 0 0,-92 0 0 0,87-15 0 16,-87 15 0-16,74-30 0 0,-74 30 0 16,56-44 0-16,-56 44 0 0,38-57 0 15,-38 57 0-15,19-68 0 0,-19 68 0 0,0-72 0 16,0 72 0-16,-18-71 0 0,18 71 0 16,-32-63 0-16,32 63 0 0,-43-48 0 0,43 48 0 15,-49-32 0-15,49 32 0 16,-38-17 0-16,38 17 0 0,-28-8 0 0,28 8 0 15,12 20 0-15,-12-20 0 0,45 39 0 0,-45-39 0 16,44 36 0-16</inkml:trace>
  <inkml:trace contextRef="#ctx0" brushRef="#br0" timeOffset="86719.16">21984 17046 2048 0,'0'0'0'0,"9"-19"0"15,-9 19 0-15,11-34 0 0,-11 34 0 16,3-44 0-16,-3 44 0 0,-10-47 0 0,10 47 0 16,-22-51 0-16,22 51 0 0,-39-50 0 15,39 50 0-15,-48-41 0 0,48 41 0 16,-54-30 0-16,54 30 0 0,-60-19 0 0,60 19 0 16,-59-2 0-16,59 2 0 0,-52 12 0 15,52-12 0-15,-38 27 0 0,38-27 0 0,-24 42 0 16,24-42 0-16,-1 57 0 0,1-57 0 15,25 69 0-15,-25-69 0 0,45 73 0 16,-45-73 0-16,60 68 0 0,-60-68 0 16,68 55 0-16,-68-55 0 0,75 37 0 0,-75-37 0 15,81 22 0-15,-81-22 0 0,86 6 0 16,-86-6 0-16,80-11 0 0,-80 11 0 0,72-28 0 16,-72 28 0-16,58-41 0 0,-58 41 0 15,42-61 0-15,-42 61 0 0,25-75 0 16,-25 75 0-16,3-84 0 0,-3 84 0 0,-16-84 0 15,16 84 0-15,-26-78 0 0,26 78 0 16,-31-62 0-16,31 62 0 0,-32-48 0 16,32 48 0-16,-31-33 0 0,31 33 0 0,-29-14 0 15,29 14 0-15,-17 1 0 0,17-1 0 0,7 13 0 16,-7-13 0-16,15 15 0 16</inkml:trace>
  <inkml:trace contextRef="#ctx0" brushRef="#br0" timeOffset="87104.13">22974 17063 2048 0,'0'0'0'0,"0"-35"0"16,0 35 0-16,-6-57 0 0,6 57 0 15,-23-66 0-15,23 66 0 0,-42-64 0 16,42 64 0-16,-55-56 0 0,55 56 0 0,-63-42 0 15,63 42 0-15,-67-25 0 0,67 25 0 16,-61-7 0-16,61 7 0 0,-50 13 0 16,50-13 0-16,-37 28 0 0,37-28 0 0,-20 44 0 15,20-44 0-15,-1 60 0 0,1-60 0 16,24 68 0-16,-24-68 0 0,46 76 0 16,-46-76 0-16,62 73 0 0,-62-73 0 0,75 65 0 15,-75-65 0-15,84 55 0 0,-84-55 0 16,90 36 0-16,-90-36 0 0,92 15 0 15,-92-15 0-15,83-7 0 0,-83 7 0 0,73-29 0 16,-73 29 0-16,59-50 0 0,-59 50 0 16,36-71 0-16,-36 71 0 0,10-84 0 15,-10 84 0-15,-9-88 0 0,9 88 0 0,-31-84 0 16,31 84 0-16,-43-72 0 0,43 72 0 16,-37-52 0-16,37 52 0 0,-27-34 0 0</inkml:trace>
  <inkml:trace contextRef="#ctx0" brushRef="#br0" timeOffset="87971.81">22244 17003 2048 0,'0'0'0'0,"-9"18"0"15,9-18 0-15,-5 27 0 0,5-27 0 0,3 37 0 16,-3-37 0-16,20 44 0 0,-20-44 0 16,37 48 0-16,-37-48 0 0,56 53 0 15,-56-53 0-15,75 54 0 0,-75-54 0 0,90 45 0 16,-90-45 0-16,100 40 0 0,-100-40 0 16,107 31 0-16,-107-31 0 0,114 22 0 0,-114-22 0 15,117 9 0-15,-117-9 0 0,119-4 0 16,-119 4 0-16,124-21 0 0,-124 21 0 15,126-42 0-15,-126 42 0 0,130-64 0 0,-130 64 0 16,130-88 0-16,-130 88 0 0,127-111 0 16,-127 111 0-16,121-138 0 0,-121 138 0 0,114-157 0 15,-114 157 0-15,109-176 0 0,-109 176 0 16,94-198 0-16,-94 198 0 0,84-214 0 16,-84 214 0-16,72-231 0 0,-72 231 0 15,63-239 0-15,-63 239 0 0,49-251 0 0,-49 251 0 16,37-258 0-16,-37 258 0 0,14-275 0 15,-14 275 0-15,8-276 0 0,-8 276 0 16,2-276 0-16,-2 276 0 0,-10-278 0 0,10 278 0 16,-6-270 0-16,6 270 0 0,3-261 0 15,-3 261 0-15,-5-258 0 0,5 258 0 16,1-248 0-16,-1 248 0 0,11-238 0 0,-11 238 0 16,19-229 0-16,-19 229 0 0,21-223 0 15,-21 223 0-15,27-216 0 0,-27 216 0 0,32-205 0 16,-32 205 0-16,34-197 0 0,-34 197 0 15,40-185 0-15,-40 185 0 0,50-168 0 16,-50 168 0-16,62-153 0 0,-62 153 0 0,74-136 0 16,-74 136 0-16,87-117 0 0,-87 117 0 15,98-99 0-15,-98 99 0 0,110-81 0 16,-110 81 0-16,119-67 0 0,-119 67 0 16,124-47 0-16,-124 47 0 0,125-39 0 0,-125 39 0 15,119-26 0-15,-119 26 0 0,108-13 0 16,-108 13 0-16,93-7 0 0,-93 7 0 0,75-5 0 15,-75 5 0-15,53-2 0 0,-53 2 0 16,34-1 0-16,-34 1 0 0,21-3 0 16,-21 3 0-16,7-6 0 0,-7 6 0 15,-7-9 0-15,7 9 0 0,-25-13 0 0,25 13 0 16,-41-12 0-16,41 12 0 0,-48-14 0 16,48 14 0-16,-46-11 0 0,46 11 0 15,-42-7 0-15,42 7 0 0,-30 0 0 0,30 0 0 16,-22 5 0-16,22-5 0 0,-15 12 0 15,15-12 0-15,-4 16 0 0,4-16 0 0,6 22 0 16,-6-22 0-16,15 28 0 0,-15-28 0 16,16 31 0-16,-16-31 0 0,15 40 0 15,-15-40 0-15,7 53 0 0,-7-53 0 0,-8 66 0 16,8-66 0-16,-31 62 0 0,31-62 0 16,-32 46 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8:40:28.3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15899 3033 2048 0,'0'0'0'0,"-1"-20"0"16,1 20 0-16,0-30 0 0,0 30 0 15,5-37 0-15,-5 37 0 0,11-38 0 16,-11 38 0-16,13-38 0 0,-13 38 0 0,19-39 0 15,-19 39 0-15,26-35 0 0,-26 35 0 16,30-32 0-16,-30 32 0 0,35-31 0 16,-35 31 0-16,37-21 0 0,-37 21 0 0,44-17 0 15,-44 17 0-15,48-10 0 0,-48 10 0 16,48 2 0-16,-48-2 0 0,48 10 0 0,-48-10 0 16,42 19 0-16,-42-19 0 0,32 30 0 15,-32-30 0-15,20 42 0 0,-20-42 0 16,11 46 0-16,-11-46 0 0,0 50 0 0,0-50 0 15,-7 48 0-15,7-48 0 0,-14 45 0 16,14-45 0-16,-22 40 0 0,22-40 0 0,-28 38 0 16,28-38 0-16,-29 34 0 0,29-34 0 15,-29 28 0-15,29-28 0 0,-32 20 0 16,32-20 0-16,-28 15 0 0,28-15 0 0,-22 8 0 16,22-8 0-16,-21 4 0 0,21-4 0 15,-14-4 0-15,14 4 0 0,-8-6 0 16,8 6 0-16,-3-9 0 0,3 9 0 0,3-13 0 15,-3 13 0-15,14-13 0 0,-14 13 0 16,21-13 0-16,-21 13 0 0,33-12 0 0,-33 12 0 16,43-10 0-16,-43 10 0 0,50-6 0 15,-50 6 0-15,58 0 0 0,-58 0 0 16,60 4 0-16,-60-4 0 0,59 16 0 16,-59-16 0-16,55 26 0 0,-55-26 0 0,54 33 0 15,-54-33 0-15,43 37 0 0,-43-37 0 16,33 40 0-16,-33-40 0 0,25 43 0 0,-25-43 0 15,14 43 0-15,-14-43 0 0,8 46 0 16,-8-46 0-16,-3 47 0 0,3-47 0 16,-16 44 0-16,16-44 0 0,-30 43 0 0,30-43 0 15,-40 40 0-15,40-40 0 0,-55 34 0 16,55-34 0-16,-60 31 0 0,60-31 0 16,-63 25 0-16,63-25 0 0,-66 17 0 0,66-17 0 15,-68 9 0-15,68-9 0 0,-69 1 0 16,69-1 0-16,-66-5 0 0,66 5 0 15,-62-14 0-15,62 14 0 0,-54-21 0 0,54 21 0 16,-51-22 0-16,51 22 0 0,-46-25 0 16,46 25 0-16,-34-19 0 0,34 19 0 15,-33-48 0-15,33 48 0 0,-26-50 0 0</inkml:trace>
  <inkml:trace contextRef="#ctx0" brushRef="#br0" timeOffset="2652.9">16201 4880 2048 0,'0'0'0'0,"13"43"0"15,-13-43 0-15,19 64 0 0,-19-64 0 0,13 70 0 16,-13-70 0-16,9 72 0 0,-9-72 0 15,10 69 0-15,-10-69 0 0,9 66 0 16,-9-66 0-16,10 65 0 0,-10-65 0 0,9 64 0 16,-9-64 0-16,10 64 0 0,-10-64 0 15,7 60 0-15,-7-60 0 0,6 60 0 0,-6-60 0 16,7 57 0-16,-7-57 0 0,8 52 0 16,-8-52 0-16,6 40 0 0,-6-40 0 15,4 25 0-15</inkml:trace>
  <inkml:trace contextRef="#ctx0" brushRef="#br0" timeOffset="3203.43">15865 5125 2048 0,'0'0'0'0,"0"0"0"0,0 0 0 0,12-24 0 16,-12 24 0-16,21-36 0 0,-21 36 0 15,28-38 0-15,-28 38 0 0,35-38 0 0,-35 38 0 16,40-33 0-16,-40 33 0 0,43-29 0 15,-43 29 0-15,49-22 0 0,-49 22 0 16,51-20 0-16,-51 20 0 0,53-13 0 0,-53 13 0 16,57-9 0-16,-57 9 0 0,60 0 0 15,-60 0 0-15,62 9 0 0,-62-9 0 16,58 14 0-16,-58-14 0 0,52 24 0 0,-52-24 0 16,46 33 0-16,-46-33 0 0,38 37 0 15,-38-37 0-15,29 40 0 0,-29-40 0 16,12 40 0-16,-12-40 0 0,-1 43 0 0,1-43 0 15,-16 43 0-15,16-43 0 0,-29 40 0 16,29-40 0-16,-37 38 0 0,37-38 0 16,-51 32 0-16,51-32 0 0,-56 29 0 0,56-29 0 15,-58 26 0-15,58-26 0 0,-57 23 0 16,57-23 0-16,-54 19 0 0,54-19 0 0,-50 13 0 16,50-13 0-16,-46 8 0 0,46-8 0 15,-38 6 0-15,38-6 0 0,-32 0 0 16,32 0 0-16,-22-3 0 0,22 3 0 0,-16-4 0 15,16 4 0-15,1-11 0 0,-1 11 0 16,8-10 0-16</inkml:trace>
  <inkml:trace contextRef="#ctx0" brushRef="#br0" timeOffset="3854.69">16906 5390 2048 0,'0'0'0'0,"0"0"0"0,0 0 0 16,0 0 0-16,0 0 0 0,0 0 0 0,0 0 0 15,0 0 0-15,0 0 0 0,-23-9 0 16,23 9 0-16,-35-13 0 0,35 13 0 15,-38-10 0-15,38 10 0 0,-40-4 0 0,40 4 0 16,-41 3 0-16,41-3 0 0,-37 11 0 16,37-11 0-16,-34 17 0 0,34-17 0 0,-31 24 0 15,31-24 0-15,-28 32 0 0,28-32 0 16,-23 35 0-16,23-35 0 0,-16 35 0 16,16-35 0-16,-11 35 0 0,11-35 0 15,-2 31 0-15,2-31 0 0,5 26 0 0,-5-26 0 16,14 22 0-16,-14-22 0 0,20 18 0 15,-20-18 0-15,23 13 0 0,-23-13 0 0,28 5 0 16,-28-5 0-16,31 0 0 0,-31 0 0 16,32-7 0-16,-32 7 0 0,34-12 0 15,-34 12 0-15,31-15 0 0,-31 15 0 0,28-23 0 16,-28 23 0-16,21-23 0 0,-21 23 0 16,16-26 0-16,-16 26 0 0,14-28 0 15,-14 28 0-15,9-28 0 0,-9 28 0 0,6-30 0 16,-6 30 0-16,4-29 0 0,-4 29 0 15,0-27 0-15,0 27 0 0,-4-21 0 16,4 21 0-16,-5-15 0 0,5 15 0 0,-4-11 0 16,4 11 0-16,0 0 0 0,0 0 0 15,0 0 0-15,0 0 0 0,-6-2 0 16,6 2 0-16,-6 10 0 0,6-10 0 0,-3 18 0 16,3-18 0-16,0 26 0 0,0-26 0 15,7 31 0-15,-7-31 0 0,13 32 0 0,-13-32 0 16,23 33 0-16,-23-33 0 0,31 30 0 15,-31-30 0-15,35 23 0 0,-35-23 0 16,39 15 0-16,-39-15 0 0,44 9 0 0,-44-9 0 16,34 2 0-16,-34-2 0 0,25 2 0 15</inkml:trace>
  <inkml:trace contextRef="#ctx0" brushRef="#br0" timeOffset="4321.43">17326 4948 2048 0,'0'0'0'0,"0"0"0"0,0 0 0 0,0 0 0 15,0 0 0-15,8 28 0 0,-8-28 0 16,10 47 0-16,-10-47 0 0,13 52 0 0,-13-52 0 16,8 57 0-16,-8-57 0 0,4 55 0 15,-4-55 0-15,3 55 0 0,-3-55 0 16,2 52 0-16,-2-52 0 0,3 47 0 0,-3-47 0 15,5 44 0-15,-5-44 0 0,10 41 0 16,-10-41 0-16,15 38 0 0,-15-38 0 16,22 29 0-16,-22-29 0 0,27 25 0 0,-27-25 0 15,34 18 0-15,-34-18 0 0,36 12 0 16,-36-12 0-16,38 3 0 0,-38-3 0 16,36-3 0-16,-36 3 0 0,35-10 0 0,-35 10 0 15,28-12 0-15,-28 12 0 0,20-17 0 16,-20 17 0-16,14-16 0 0,-14 16 0 0,9-10 0 15</inkml:trace>
  <inkml:trace contextRef="#ctx0" brushRef="#br0" timeOffset="5005.6">17116 5322 2048 0,'0'0'0'0,"0"0"0"0,0 0 0 16,0 0 0-16,0 0 0 0,29-11 0 15,-29 11 0-15,46-13 0 0,-46 13 0 0,56-16 0 16,-56 16 0-16,61-16 0 0,-61 16 0 16,64-14 0-16,-64 14 0 0,62-16 0 15,-62 16 0-15,59-12 0 0,-59 12 0 0,53-7 0 16,-53 7 0-16,49 0 0 0,-49 0 0 15,45 3 0-15,-45-3 0 0,42 6 0 16,-42-6 0-16,40 12 0 0,-40-12 0 0,40 16 0 16,-40-16 0-16,36 21 0 0,-36-21 0 15,32 24 0-15,-32-24 0 0,28 29 0 16,-28-29 0-16,24 33 0 0,-24-33 0 0,16 32 0 16,-16-32 0-16,16 31 0 0,-16-31 0 15,10 24 0-15,-10-24 0 0,5 25 0 0,-5-25 0 16,2 19 0-16,-2-19 0 0,-1 14 0 15,1-14 0-15,-6 9 0 0,6-9 0 0,-11 3 0 16,11-3 0-16,-16-4 0 0,16 4 0 16,-17-9 0-16,17 9 0 0,-20-13 0 15,20 13 0-15,-21-19 0 0,21 19 0 0,-18-26 0 16,18 26 0-16,-17-29 0 16,17 29 0-16,-13-34 0 0,13 34 0 0,-10-39 0 15,10 39 0-15,-3-42 0 0,3 42 0 16,2-42 0-16,-2 42 0 0,7-40 0 0,-7 40 0 15,14-35 0-15,-14 35 0 0,21-28 0 16,-21 28 0-16,27-23 0 0,-27 23 0 0,31-17 0 16,-31 17 0-16,34-9 0 0,-34 9 0 15,35-7 0-15,-35 7 0 0,38 1 0 16,-38-1 0-16,32 10 0 0,-32-10 0 16,32 21 0-16,-32-21 0 0,31 27 0 0,-31-27 0 15,29 32 0-15,-29-32 0 0,25 34 0 16,-25-34 0-16,24 37 0 0,-24-37 0 0,20 38 0 15,-20-38 0-15,20 34 0 0,-20-34 0 16,19 34 0-16,-19-34 0 0,15 27 0 16,-15-27 0-16,12 21 0 0,-12-21 0 0,14 14 0 15,-14-14 0-15,9 9 0 0,-9-9 0 16,6 6 0-16</inkml:trace>
  <inkml:trace contextRef="#ctx0" brushRef="#br0" timeOffset="5193.1">18157 4998 2048 0,'0'0'0'0,"0"0"0"0,0 0 0 0,0 0 0 16,0 0 0-16,0 0 0 0,0 0 0 15,-1-12 0-15,1 12 0 0,-2-16 0 0</inkml:trace>
  <inkml:trace contextRef="#ctx0" brushRef="#br0" timeOffset="7092.03">16588 7007 2048 0,'0'0'0'0,"0"0"0"0,0 0 0 16,8 23 0-16,-8-23 0 0,10 40 0 15,-10-40 0-15,10 54 0 0,-10-54 0 0,10 62 0 16,-10-62 0-16,8 66 0 0,-8-66 0 15,7 68 0-15,-7-68 0 0,10 70 0 0,-10-70 0 16,4 72 0-16,-4-72 0 0,3 69 0 16,-3-69 0-16,1 66 0 0,-1-66 0 15,3 61 0-15,-3-61 0 0,3 56 0 0,-3-56 0 16,3 51 0-16,-3-51 0 0,4 43 0 16,-4-43 0-16,6 37 0 0,-6-37 0 15,6 29 0-15,-6-29 0 0,6 18 0 0,-6-18 0 16,7 14 0-16,-7-14 0 0,8 7 0 15,-8-7 0-15,9 4 0 0,-9-4 0 16,7-4 0-16,-7 4 0 0,8-9 0 0,-8 9 0 16,7-15 0-16,-7 15 0 0,7-23 0 15,-7 23 0-15,6-28 0 0,-6 28 0 16,3-32 0-16,-3 32 0 0,4-32 0 0,-4 32 0 16,7-37 0-16,-7 37 0 0,13-35 0 15,-13 35 0-15,15-35 0 0,-15 35 0 16,17-33 0-16,-17 33 0 0,20-33 0 0,-20 33 0 15,22-29 0-15,-22 29 0 0,27-23 0 16,-27 23 0-16,30-20 0 0,-30 20 0 0,34-16 0 16,-34 16 0-16,36-10 0 0,-36 10 0 15,41-3 0-15,-41 3 0 0,39 3 0 16,-39-3 0-16,38 11 0 0,-38-11 0 16,34 16 0-16,-34-16 0 0,30 22 0 0,-30-22 0 15,25 23 0-15,-25-23 0 0,21 29 0 16,-21-29 0-16,16 30 0 0,-16-30 0 0,9 34 0 15,-9-34 0-15,3 36 0 0,-3-36 0 16,-5 38 0-16,5-38 0 0,-11 37 0 16,11-37 0-16,-20 34 0 0,20-34 0 0,-25 31 0 15,25-31 0-15,-35 28 0 0,35-28 0 16,-38 20 0-16,38-20 0 0,-42 16 0 16,42-16 0-16,-47 14 0 0,47-14 0 0,-48 13 0 15,48-13 0-15,-48 11 0 0,48-11 0 16,-44 6 0-16,44-6 0 0,-44 2 0 15,44-2 0-15,-39-4 0 0,39 4 0 0,-34-12 0 16,34 12 0-16,-25-13 0 0,25 13 0 16,-17-8 0-16</inkml:trace>
  <inkml:trace contextRef="#ctx0" brushRef="#br0" timeOffset="8642.89">16797 9636 2048 0,'0'0'0'0,"0"0"0"0,0 0 0 16,0 0 0-16,0 0 0 0,0 0 0 15,0 0 0-15,0 0 0 0,0 0 0 16,0 0 0-16,0 0 0 0,0 0 0 0,0 0 0 16,0 0 0-16,0 0 0 0,0 0 0 15,0 0 0-15,0 0 0 0,0 0 0 16,0 0 0-16,0 0 0 0,0 0 0 15,0 0 0-15,0 0 0 0,0 0 0 0,0 0 0 16,0 0 0-16,0 0 0 0,0 0 0 16,0 0 0-16,0 0 0 0,0 0 0 0,0 0 0 15,0 0 0-15,0 0 0 0,0 0 0 16,0 0 0-16,0 0 0 0,0 0 0 16,0 0 0-16,0 0 0 0,0 0 0 0,0 0 0 15,0 0 0-15,0 0 0 0,0 0 0 16,0 0 0-16,0 0 0 0,0 0 0 15,0 0 0-15,0 0 0 0,0 0 0 0,0 0 0 16,0 0 0-16,0 0 0 0,0 0 0 16,0 0 0-16,0 0 0 0,0 0 0 15,0 0 0-15,0 0 0 0,0 0 0 0,0 0 0 16,0 0 0-16,0 0 0 0,0 0 0 16,0 0 0-16,0 0 0 0,0 0 0 0,18 2 0 15,-18-2 0-15,25-3 0 0,-25 3 0 16,27-11 0-16,-27 11 0 0,23-20 0 15,-23 20 0-15,24-25 0 0,-24 25 0 0,26-25 0 16,-26 25 0-16,25-29 0 0,-25 29 0 16,24-35 0-16,-24 35 0 0,22-39 0 15,-22 39 0-15,20-41 0 0,-20 41 0 0,19-42 0 16,-19 42 0-16,13-38 0 0,-13 38 0 16,12-36 0-16,-12 36 0 0,8-29 0 0,-8 29 0 15,5-23 0-15,-5 23 0 0,2-17 0 16,-2 17 0-16,1-10 0 0,-1 10 0 15,0 0 0-15,0 0 0 0,0 0 0 0,0 0 0 16,-3 6 0-16,3-6 0 0,-5 19 0 16,5-19 0-16,-5 36 0 0,5-36 0 15,-8 46 0-15,8-46 0 0,-8 56 0 16,8-56 0-16,-1 64 0 0,1-64 0 0,-2 66 0 16,2-66 0-16,-1 66 0 0,1-66 0 15,-4 66 0-15,4-66 0 0,0 68 0 0,0-68 0 16,3 66 0-16,-3-66 0 0,5 63 0 15,-5-63 0-15,8 62 0 0,-8-62 0 16,10 55 0-16,-10-55 0 0,11 46 0 0,-11-46 0 16,15 39 0-16,-15-39 0 0,19 29 0 15,-19-29 0-15,26 24 0 0,-26-24 0 16,27 12 0-16,-27-12 0 0,29 5 0 0,-29-5 0 16,25 0 0-16</inkml:trace>
  <inkml:trace contextRef="#ctx0" brushRef="#br0" timeOffset="9244.28">17695 9381 2048 0,'0'0'0'16,"0"0"0"-16,0 0 0 0,0 0 0 0,0 0 0 16,0 0 0-16,0 0 0 0,-21-2 0 15,21 2 0-15,-34 6 0 0,34-6 0 16,-40 19 0-16,40-19 0 0,-39 28 0 0,39-28 0 16,-39 36 0-16,39-36 0 0,-39 46 0 15,39-46 0-15,-37 51 0 0,37-51 0 0,-29 54 0 16,29-54 0-16,-23 53 0 0,23-53 0 15,-19 53 0-15,19-53 0 0,-11 56 0 16,11-56 0-16,-2 55 0 0,2-55 0 0,6 52 0 16,-6-52 0-16,15 47 0 0,-15-47 0 15,27 40 0-15,-27-40 0 0,36 33 0 16,-36-33 0-16,45 24 0 0,-45-24 0 0,51 17 0 16,-51-17 0-16,53 10 0 0,-53-10 0 15,60 2 0-15,-60-2 0 0,61-7 0 16,-61 7 0-16,61-13 0 0,-61 13 0 0,58-22 0 15,-58 22 0-15,54-29 0 0,-54 29 0 16,51-33 0-16,-51 33 0 0,41-40 0 16,-41 40 0-16,34-45 0 0,-34 45 0 0,28-48 0 15,-28 48 0-15,23-53 0 0,-23 53 0 16,14-54 0-16,-14 54 0 0,5-55 0 0,-5 55 0 16,-6-51 0-16,6 51 0 0,-14-50 0 15,14 50 0-15,-26-50 0 0,26 50 0 16,-32-44 0-16,32 44 0 0,-40-34 0 0,40 34 0 15,-44-29 0-15,44 29 0 0,-48-23 0 16,48 23 0-16,-46-13 0 0,46 13 0 16,-45-3 0-16,45 3 0 0,-40 9 0 15,40-9 0-15,-29 12 0 0,29-12 0 0,-19 7 0 16</inkml:trace>
  <inkml:trace contextRef="#ctx0" brushRef="#br0" timeOffset="9876.59">18560 9415 2048 0,'0'0'0'0,"-19"16"0"0,19-16 0 16,-31 26 0-16,31-26 0 0,-34 35 0 0,34-35 0 15,-33 42 0-15,33-42 0 0,-29 47 0 16,29-47 0-16,-26 46 0 0,26-46 0 15,-24 48 0-15,24-48 0 0,-16 49 0 0,16-49 0 16,-9 47 0-16,9-47 0 0,-1 45 0 16,1-45 0-16,5 43 0 0,-5-43 0 0,11 41 0 15,-11-41 0-15,16 39 0 0,-16-39 0 16,22 33 0-16,-22-33 0 0,31 31 0 16,-31-31 0-16,37 23 0 0,-37-23 0 0,45 16 0 15,-45-16 0-15,51 11 0 0,-51-11 0 16,53 3 0-16,-53-3 0 0,56-4 0 15,-56 4 0-15,56-11 0 0,-56 11 0 0,54-18 0 16,-54 18 0-16,49-22 0 0,-49 22 0 16,44-29 0-16,-44 29 0 0,38-32 0 15,-38 32 0-15,31-34 0 0,-31 34 0 0,26-42 0 16,-26 42 0-16,17-47 0 0,-17 47 0 16,10-44 0-16,-10 44 0 0,3-44 0 15,-3 44 0-15,-8-45 0 0,8 45 0 0,-16-44 0 16,16 44 0-16,-24-40 0 0,24 40 0 15,-30-36 0-15,30 36 0 0,-37-30 0 0,37 30 0 16,-37-23 0-16,37 23 0 0,-41-14 0 16,41 14 0-16,-36-5 0 0,36 5 0 15,-29-1 0-15,29 1 0 0,-16 0 0 0</inkml:trace>
  <inkml:trace contextRef="#ctx0" brushRef="#br0" timeOffset="10728.31">19575 9993 2048 0,'0'0'0'15,"-21"-7"0"-15,21 7 0 0,-31-4 0 0,31 4 0 16,-31-1 0-16,31 1 0 0,-25 6 0 15,25-6 0-15,-22 10 0 0,22-10 0 0,-12 13 0 16,12-13 0-16,-4 12 0 0,4-12 0 16,2 11 0-16,-2-11 0 0,9 9 0 15,-9-9 0-15,18 6 0 0,-18-6 0 16,20 1 0-16,-20-1 0 0,22-1 0 0,-22 1 0 16,22-5 0-16,-22 5 0 0,17-8 0 15,-17 8 0-15,14-10 0 0,-14 10 0 0,9-13 0 16,-9 13 0-16,6-13 0 0,-6 13 0 15,5-10 0-15,-5 10 0 0,0-9 0 16,0 9 0-16,-4-8 0 0,4 8 0 0,-6-7 0 16,6 7 0-16,-12-4 0 0,12 4 0 15,-17-5 0-15,17 5 0 0,-19 0 0 16,19 0 0-16,-19 4 0 0,19-4 0 0,-16 4 0 16,16-4 0-16,-14 5 0 0,14-5 0 15,-9 6 0-15,9-6 0 0,0 0 0 0,0 0 0 16,-1 8 0-16,1-8 0 0,8 8 0 15,-8-8 0-15,16 2 0 0,-16-2 0 16,18-1 0-16,-18 1 0 0,17-5 0 0,-17 5 0 16,12-2 0-16</inkml:trace>
  <inkml:trace contextRef="#ctx0" brushRef="#br0" timeOffset="11748.58">19835 9338 2048 0,'0'0'0'0,"16"34"0"0,-16-34 0 16,25 54 0-16,-25-54 0 0,30 59 0 15,-30-59 0-15,32 55 0 0,-32-55 0 0,33 54 0 16,-33-54 0-16,31 50 0 0,-31-50 0 15,30 50 0-15,-30-50 0 0,30 47 0 16,-30-47 0-16,28 49 0 0,-28-49 0 0,25 47 0 16,-25-47 0-16,25 44 0 0,-25-44 0 15,22 37 0-15,-22-37 0 0,15 35 0 16,-15-35 0-16,6 30 0 0,-6-30 0 0,1 25 0 16,-1-25 0-16,-2 18 0 0,2-18 0 15,-10 13 0-15,10-13 0 0,-14 9 0 0,14-9 0 16,-18 2 0-16,18-2 0 0,-20-3 0 15,20 3 0-15,-21-10 0 0,21 10 0 16,-20-15 0-16,20 15 0 0,-19-19 0 0,19 19 0 16,-12-22 0-16,12 22 0 0,-6-30 0 15,6 30 0-15,2-36 0 0,-2 36 0 16,5-34 0-16,-5 34 0 0,11-38 0 0,-11 38 0 16,17-38 0-16,-17 38 0 0,21-35 0 15,-21 35 0-15,26-40 0 0,-26 40 0 16,32-38 0-16,-32 38 0 0,32-35 0 0,-32 35 0 15,32-38 0-15,-32 38 0 0,30-32 0 16,-30 32 0-16,27-30 0 0,-27 30 0 0,26-28 0 16,-26 28 0-16,19-28 0 0,-19 28 0 15,10-30 0-15,-10 30 0 0,0-29 0 16,0 29 0-16,-13-32 0 0,13 32 0 0,-24-31 0 16,24 31 0-16,-38-32 0 0,38 32 0 15,-49-28 0-15,49 28 0 0,-50-22 0 16,50 22 0-16,-55-16 0 0,55 16 0 0,-54-11 0 15,54 11 0-15,-49-5 0 0,49 5 0 16,-41-2 0-16,41 2 0 0,-36 1 0 16,36-1 0-16,-27 4 0 0,27-4 0 0,-17 7 0 15,17-7 0-15,-8 6 0 0,8-6 0 16,-4 3 0-16</inkml:trace>
  <inkml:trace contextRef="#ctx0" brushRef="#br0" timeOffset="12347.01">20641 9269 2048 0,'0'0'0'0,"0"0"0"0,0 0 0 0,0 0 0 16,0 0 0-16,12 23 0 0,-12-23 0 15,11 34 0-15,-11-34 0 0,5 42 0 0,-5-42 0 16,-3 46 0-16,3-46 0 0,-6 43 0 16,6-43 0-16,-6 48 0 0,6-48 0 15,-4 46 0-15,4-46 0 0,-4 40 0 0,4-40 0 16,2 37 0-16,-2-37 0 0,9 33 0 16,-9-33 0-16,14 31 0 0,-14-31 0 0,21 23 0 15,-21-23 0-15,27 16 0 0,-27-16 0 16,29 5 0-16,-29-5 0 0,32-2 0 15,-32 2 0-15,34-6 0 0,-34 6 0 0,35-14 0 16,-35 14 0-16,34-17 0 0,-34 17 0 16,35-18 0-16,-35 18 0 0,34-19 0 0,-34 19 0 15,31-21 0-15,-31 21 0 0,27-24 0 16,-27 24 0-16,18-27 0 0,-18 27 0 16,14-26 0-16,-14 26 0 0,14-19 0 15,-14 19 0-15,9-17 0 0,-9 17 0 0,6-15 0 16,-6 15 0-16,4-10 0 0,-4 10 0 15,0 0 0-15,0 0 0 0,0 0 0 0,0 0 0 16,2 4 0-16,-2-4 0 0,-1 15 0 16,1-15 0-16,-1 29 0 0,1-29 0 15,-5 38 0-15,5-38 0 0,-7 45 0 0,7-45 0 16,-6 50 0-16,6-50 0 0,-5 54 0 16,5-54 0-16,1 57 0 0,-1-57 0 15,3 61 0-15,-3-61 0 0,6 60 0 0,-6-60 0 16,9 58 0-16,-9-58 0 0,15 56 0 15,-15-56 0-15,16 56 0 0,-16-56 0 16,14 51 0-16,-14-51 0 0,7 44 0 0,-7-44 0 16,4 32 0-16</inkml:trace>
  <inkml:trace contextRef="#ctx0" brushRef="#br0" timeOffset="13129.89">21480 9432 2048 0,'0'0'0'0,"28"1"0"0,-28-1 0 15,48 6 0-15,-48-6 0 0,56 5 0 0,-56-5 0 16,58 2 0-16,-58-2 0 0,53 0 0 15,-53 0 0-15,51 1 0 0,-51-1 0 0,43-1 0 16,-43 1 0-16,38-3 0 0,-38 3 0 16,28-10 0-16,-28 10 0 0,17-11 0 15,-17 11 0-15,9-9 0 0,-9 9 0 0,6-7 0 16</inkml:trace>
  <inkml:trace contextRef="#ctx0" brushRef="#br0" timeOffset="13616.6">21648 9364 2048 0,'0'0'0'0,"-38"15"0"0,38-15 0 0,-53 26 0 16,53-26 0-16,-51 30 0 0,51-30 0 15,-39 31 0-15,39-31 0 0,-28 31 0 0,28-31 0 16,-22 36 0-16,22-36 0 0,-19 36 0 16,19-36 0-16,-17 35 0 0,17-35 0 15,-13 28 0-15,13-28 0 0,-9 28 0 16,9-28 0-16,-6 23 0 0,6-23 0 0,1 20 0 15,-1-20 0-15,7 16 0 0,-7-16 0 16,12 12 0-16,-12-12 0 0,18 9 0 0,-18-9 0 16,21 3 0-16,-21-3 0 0,28 0 0 15,-28 0 0-15,31-1 0 0,-31 1 0 16,34-6 0-16,-34 6 0 0,41-7 0 0,-41 7 0 16,43-7 0-16,-43 7 0 0,50-5 0 15,-50 5 0-15,54 0 0 0,-54 0 0 16,53 4 0-16,-53-4 0 0,56 12 0 0,-56-12 0 15,56 18 0-15,-56-18 0 0,57 24 0 16,-57-24 0-16,53 33 0 0,-53-33 0 0,49 37 0 16,-49-37 0-16,43 43 0 0,-43-43 0 15,34 43 0-15,-34-43 0 0,28 44 0 16,-28-44 0-16,18 43 0 0,-18-43 0 0,8 34 0 16,-8-34 0-16,1 31 0 0,-1-31 0 15,-6 30 0-15,6-30 0 0,-10 27 0 16,10-27 0-16,-18 22 0 0,18-22 0 15,-25 18 0-15,25-18 0 0,-29 14 0 0,29-14 0 16,-39 9 0-16,39-9 0 0,-44 4 0 16,44-4 0-16,-58 0 0 0,58 0 0 0,-70-13 0 15,70 13 0-15,-57-12 0 0</inkml:trace>
  <inkml:trace contextRef="#ctx0" brushRef="#br0" timeOffset="36587.17">15227 3348 2048 0,'0'0'0'15,"0"0"0"-15,0 0 0 0,-28 4 0 16,28-4 0-16,-47 6 0 0,47-6 0 0,-54 8 0 16,54-8 0-16,-50 7 0 0,50-7 0 15,-54 6 0-15,54-6 0 0,-54 6 0 16,54-6 0-16,-46 4 0 0,46-4 0 0,-35 5 0 15,35-5 0-15,-22 5 0 0,22-5 0 16,-17 4 0-16</inkml:trace>
  <inkml:trace contextRef="#ctx0" brushRef="#br0" timeOffset="36820.55">15262 3518 2048 0,'0'0'0'0,"0"0"0"0,0 0 0 15,0 0 0-15,0 0 0 0,0 0 0 16,0 0 0-16,0 0 0 0,0 0 0 0,-30 14 0 16,30-14 0-16,-54 18 0 0,54-18 0 15,-64 17 0-15,64-17 0 0,-72 13 0 16,72-13 0-16,-70 1 0 0,70-1 0 0,-55-1 0 15</inkml:trace>
  <inkml:trace contextRef="#ctx0" brushRef="#br0" timeOffset="56690.41">17376 2539 2048 0,'0'0'0'16,"0"0"0"-16,0 0 0 0,0 0 0 0,0 0 0 16,0 0 0-16,0 0 0 0,0 0 0 15,0 0 0-15,0 0 0 0,0 0 0 0,0 0 0 16,0 0 0-16,0 0 0 0,0 0 0 15,22 10 0-15,-22-10 0 0,36 10 0 16,-36-10 0-16,39 6 0 0,-39-6 0 0,36-1 0 16,-36 1 0-16,24-7 0 0,-24 7 0 15,17-14 0-15,-17 14 0 0,10-19 0 16,-10 19 0-16,-1-17 0 0,1 17 0 0,-15-14 0 16,15 14 0-16,-27-9 0 0,27 9 0 15,-37 0 0-15,37 0 0 0,-31 4 0 0,31-4 0 16,-35 9 0-16,35-9 0 0,-27-6 0 15,27 6 0-15,-21-14 0 0</inkml:trace>
  <inkml:trace contextRef="#ctx0" brushRef="#br0" timeOffset="56890.88">17460 2880 2048 0,'0'0'0'0,"32"56"0"0,-32-56 0 16,40 77 0-16,-40-77 0 0,35 81 0 0,-35-81 0 15,18 70 0-15,-18-70 0 0,-1 62 0 16,1-62 0-16,-22 58 0 0,22-58 0 16,-44 57 0-16,44-57 0 0,-63 62 0 0,63-62 0 15,-86 70 0-15,86-70 0 0,-102 69 0 16,102-69 0-16,-85 50 0 0</inkml:trace>
  <inkml:trace contextRef="#ctx0" brushRef="#br0" timeOffset="69736.53">21538 2616 2048 0,'0'0'0'15,"-35"10"0"-15,35-10 0 0,-50 20 0 0,50-20 0 16,-52 32 0-16,52-32 0 16,-42 41 0-16,42-41 0 0,-33 47 0 0,33-47 0 15,-18 55 0-15,18-55 0 0,-6 53 0 16,6-53 0-16,10 51 0 0,-10-51 0 0,26 48 0 16,-26-48 0-16,39 40 0 0,-39-40 0 15,52 28 0-15,-52-28 0 0,62 19 0 0,-62-19 0 16,69 9 0-16,-69-9 0 0,77 2 0 15,-77-2 0-15,80-9 0 0,-80 9 0 16,82-21 0-16,-82 21 0 0,63-20 0 0,-63 20 0 16,68-48 0-16,-68 48 0 0,65-68 0 15,-65 68 0-15,51-60 0 0</inkml:trace>
  <inkml:trace contextRef="#ctx0" brushRef="#br0" timeOffset="70221.23">22051 2275 2048 0,'0'0'0'0,"0"0"0"0,0 0 0 16,8 25 0-16,-8-25 0 0,13 46 0 0,-13-46 0 15,11 63 0-15,-11-63 0 0,11 75 0 16,-11-75 0-16,11 75 0 0,-11-75 0 15,8 72 0-15,-8-72 0 0,9 66 0 0,-9-66 0 16,11 62 0-16,-11-62 0 0,9 54 0 0,-9-54 0 16,8 45 0-16,-8-45 0 0,5 34 0 15,-5-34 0-15,7 24 0 0,-7-24 0 16,6 15 0-16,-6-15 0 0,0 0 0 0,0 0 0 16,7-1 0-16,-7 1 0 0,9-23 0 15,-9 23 0-15,18-38 0 0,-18 38 0 16,23-50 0-16,-23 50 0 0,30-57 0 0,-30 57 0 15,32-56 0-15,-32 56 0 0,36-51 0 16,-36 51 0-16,39-44 0 0,-39 44 0 16,40-35 0-16,-40 35 0 0,42-26 0 0,-42 26 0 15,43-12 0-15,-43 12 0 0,44 4 0 16,-44-4 0-16,40 18 0 0,-40-18 0 16,37 34 0-16,-37-34 0 0,32 46 0 0,-32-46 0 15,30 57 0-15,-30-57 0 0,24 62 0 16,-24-62 0-16,24 59 0 0,-24-59 0 0,32 50 0 15,-32-50 0-15,40 30 0 0,-40-30 0 16,48 10 0-16,-48-10 0 0,40 0 0 16</inkml:trace>
  <inkml:trace contextRef="#ctx0" brushRef="#br0" timeOffset="70671.03">23302 2370 2048 0,'0'0'0'16,"-29"-13"0"-16,29 13 0 0,-45-11 0 15,45 11 0-15,-50 9 0 0,50-9 0 0,-51 32 0 16,51-32 0-16,-49 57 0 0,49-57 0 16,-46 78 0-16,46-78 0 0,-34 88 0 15,34-88 0-15,-28 87 0 0,28-87 0 0,-18 74 0 16,18-74 0-16,-6 61 0 0,6-61 0 15,9 48 0-15,-9-48 0 0,23 30 0 16,10-12 0-16,-33-18 0 0,42 3 0 16,-42-3 0-16,46-10 0 0,-46 10 0 15,43-23 0-15,-43 23 0 0,42-31 0 0,-42 31 0 16,36-45 0-16,-36 45 0 0,33-51 0 16,-33 51 0-16,27-56 0 0,-27 56 0 15,23-56 0-15,-23 56 0 0,14-47 0 0,-14 47 0 16,6-33 0-16,-6 33 0 0,5-17 0 15,-5 17 0-15,6 3 0 0,-6-3 0 16,2 25 0-16,-2-25 0 0,1 39 0 16,-1-39 0-16,7 53 0 0,-7-53 0 0,14 56 0 15,-14-56 0-15,22 54 0 0,-22-54 0 16,28 49 0-16,-28-49 0 0,38 34 0 16,-38-34 0-16,31 22 0 0,-31-22 0 0,38-10 0 15,-38 10 0-15,31-21 0 0</inkml:trace>
  <inkml:trace contextRef="#ctx0" brushRef="#br0" timeOffset="71005.14">23889 2582 2048 0,'0'0'0'0,"2"54"0"16,-2-54 0-16,8 74 0 0,-8-74 0 0,12 68 0 15,-12-68 0-15,14 50 0 0,-14-50 0 16,9 31 0-16,-9-31 0 0,3 14 0 16,-3-14 0-16,-6 0 0 0,6 0 0 0,-13-18 0 15,13 18 0-15,-19-33 0 0,19 33 0 16,-23-41 0-16,23 41 0 0,-22-48 0 16,22 48 0-16,-18-51 0 0,18 51 0 0,-8-54 0 15,8 54 0-15,4-56 0 0,-4 56 0 16,16-58 0-16,-16 58 0 0,31-55 0 0,-31 55 0 15,47-47 0-15,-47 47 0 0,60-40 0 16,-60 40 0-16,71-29 0 0,-71 29 0 16,83-19 0-16,-83 19 0 0,87-4 0 15,-87 4 0-15,86 7 0 0,-86-7 0 0,69 10 0 16,-69-10 0-16,45 7 0 0</inkml:trace>
  <inkml:trace contextRef="#ctx0" brushRef="#br0" timeOffset="71588.58">28437 2956 2048 0,'0'0'0'0,"37"-3"0"16,21-4 0-16,-58 7 0 0,73-5 0 16,-73 5 0-16,82-7 0 15,-82 7 0-15,85-7 0 0,-85 7 0 0,79-4 0 16,-79 4 0-16,66-3 0 0,-66 3 0 15,44 0 0-15,-44 0 0 0,25 1 0 0,-25-1 0 16,13 2 0-16,-13-2 0 0,6 0 0 16</inkml:trace>
  <inkml:trace contextRef="#ctx0" brushRef="#br0" timeOffset="71789.03">28664 3212 2048 0,'0'0'0'0,"-16"8"0"15,16-8 0-15,-16 10 0 0,16-10 0 0,-7 11 0 16,7-11 0-16,8 10 0 0,-8-10 0 16,23 4 0-16,-23-4 0 0,40-3 0 15,-40 3 0-15,56-11 0 0,-56 11 0 0,69-20 0 16,-69 20 0-16,81-27 0 0,-81 27 0 16,91-38 0-16,-91 38 0 0,85-44 0 15,-85 44 0-15,64-35 0 0</inkml:trace>
  <inkml:trace contextRef="#ctx0" brushRef="#br0" timeOffset="72456.25">29637 2370 2048 0,'0'0'0'16,"9"-44"0"-16,-9 44 0 0,18-62 0 15,-18 62 0-15,29-56 0 0,-29 56 0 0,40-44 0 16,-40 44 0-16,47-30 0 0,-47 30 0 15,53-15 0-15,-53 15 0 0,50-2 0 0,-50 2 0 16,47 13 0-16,-47-13 0 0,43 27 0 16,-43-27 0-16,31 37 0 0,-31-37 0 15,16 49 0-15,-16-49 0 0,-3 56 0 0,3-56 0 16,-21 60 0-16,21-60 0 0,-38 62 0 16,38-62 0-16,-48 57 0 0,48-57 0 15,-50 52 0-15,50-52 0 0,-47 39 0 0,47-39 0 16,-38 30 0-16,38-30 0 0,-25 20 0 15,25-20 0-15,-8 16 0 0,8-16 0 16,5 10 0-16,-5-10 0 0,21 2 0 0,-21-2 0 16,41-2 0-16,-41 2 0 0,56-7 0 15,-56 7 0-15,70-10 0 0,-70 10 0 16,82-11 0-16,-82 11 0 0,86-4 0 16,-86 4 0-16,89 0 0 0,-89 0 0 0,84 8 0 15,-84-8 0-15,74 18 0 0,-74-18 0 16,61 24 0-16,-61-24 0 0,48 31 0 0,-48-31 0 15,33 36 0-15,-33-36 0 0,22 41 0 16,-22-41 0-16,6 43 0 0,-6-43 0 16,-13 48 0-16,13-48 0 0,-30 47 0 0,30-47 0 15,-52 50 0-15,52-50 0 0,-71 52 0 16,71-52 0-16,-88 50 0 0,88-50 0 16,-98 49 0-16,98-49 0 0,-110 45 0 0,110-45 0 15,-113 38 0-15,113-38 0 0,-108 28 0 16,108-28 0-16,-96 18 0 0,96-18 0 0,-72 13 0 15,72-13 0-15,-63-7 0 0</inkml:trace>
  <inkml:trace contextRef="#ctx0" brushRef="#br0" timeOffset="76493.46">29218 1671 2048 0,'0'0'0'0,"0"0"0"0,0 0 0 15,4 21 0-15,-4-21 0 0,6 37 0 16,-6-37 0-16,8 47 0 0,-8-47 0 0,8 59 0 15,-8-59 0-15,6 71 0 0,-6-71 0 16,8 81 0-16,-8-81 0 0,12 79 0 16,-12-79 0-16,20 62 0 0,-20-62 0 0,22 34 0 15,-22-34 0-15,16 18 0 0</inkml:trace>
  <inkml:trace contextRef="#ctx0" brushRef="#br0" timeOffset="76960.21">30418 1663 2048 0,'0'0'0'0,"0"0"0"16,0 0 0-16,0 0 0 0,0 0 0 16,0 0 0-16,0 0 0 0,6 43 0 0,-6-43 0 15,6 68 0-15,-6-68 0 0,5 76 0 16,-5-76 0-16,2 78 0 0,-2-78 0 0,-1 85 0 15,1-85 0-15,-4 86 0 0,4-86 0 16,-10 67 0-16,10-67 0 0,-9 44 0 16</inkml:trace>
  <inkml:trace contextRef="#ctx0" brushRef="#br0" timeOffset="77405.02">31173 2302 2048 0,'0'0'0'15,"-16"-3"0"-15,16 3 0 0,-20 0 0 16,20 0 0-16,-20 0 0 0,20 0 0 0,-15 3 0 16,15-3 0-16,-10 0 0 0,10 0 0 15,-8 0 0-15</inkml:trace>
  <inkml:trace contextRef="#ctx0" brushRef="#br0" timeOffset="77661.34">31216 2871 2048 0,'0'0'0'0,"-29"29"0"0,29-29 0 16,-41 49 0-16,41-49 0 0,-44 61 0 0,44-61 0 15,-45 70 0-15,45-70 0 0,-46 84 0 16,46-84 0-16,-50 98 0 0,50-98 0 16,-62 115 0-16,62-115 0 0,-79 94 0 0,79-94 0 15,-68 61 0-15</inkml:trace>
  <inkml:trace contextRef="#ctx0" brushRef="#br0" timeOffset="95162.66">11224 3492 2048 0,'0'0'0'0,"5"32"0"16,-5-32 0-16,8 47 0 0,-8-47 0 15,8 52 0-15,-8-52 0 0,6 50 0 0,-6-50 0 16,3 50 0-16,-3-50 0 0,3 50 0 16,-3-50 0-16,0 44 0 0,0-44 0 0,-2 39 0 15,2-39 0-15,-1 31 0 0,1-31 0 16,-3 25 0-16,3-25 0 0,-3 18 0 15,3-18 0-15,-4 9 0 0,4-9 0 0,0 0 0 16,0 0 0-16,-7 1 0 0,7-1 0 16,-8-3 0-16,8 3 0 0,-10-12 0 15,10 12 0-15,-9-19 0 0,9 19 0 0,-6-21 0 16,6 21 0-16,-4-26 0 0,4 26 0 16,-3-29 0-16,3 29 0 0,-5-34 0 0,5 34 0 15,-1-35 0-15,1 35 0 0,3-38 0 16,-3 38 0-16,5-36 0 0,-5 36 0 15,7-38 0-15,-7 38 0 0,11-35 0 0,-11 35 0 16,12-33 0-16,-12 33 0 0,15-30 0 16,-15 30 0-16,22-28 0 0,-22 28 0 0,20-23 0 15,-20 23 0-15,19-18 0 0,-19 18 0 16,21-12 0-16,-21 12 0 0,20-6 0 16,-20 6 0-16,19 2 0 0,-19-2 0 15,17 7 0-15,-17-7 0 0,15 17 0 0,-15-17 0 16,19 26 0-16,-19-26 0 0,19 34 0 15,-19-34 0-15,20 39 0 0,-20-39 0 16,18 42 0-16,-18-42 0 0,15 41 0 0,-15-41 0 16,9 40 0-16,-9-40 0 0,9 37 0 15,-9-37 0-15,9 33 0 0,-9-33 0 0,9 27 0 16,-9-27 0-16,9 17 0 0,-9-17 0 16,9 12 0-16,-9-12 0 0,6 5 0 15</inkml:trace>
  <inkml:trace contextRef="#ctx0" brushRef="#br0" timeOffset="95613.45">11628 3569 2048 0,'0'0'0'16,"0"0"0"-16,0 0 0 0,2 31 0 15,-2-31 0-15,6 47 0 0,-6-47 0 16,8 52 0-16,-8-52 0 0,12 49 0 0,-12-49 0 16,12 44 0-16,-12-44 0 0,13 35 0 15,-13-35 0-15,17 31 0 0,-17-31 0 16,15 23 0-16,-15-23 0 0,19 15 0 0,-19-15 0 15,19 9 0-15,-19-9 0 0,19 1 0 16,-19-1 0-16,18-3 0 0,-18 3 0 0,17-11 0 16,-17 11 0-16,22-17 0 0,-22 17 0 15,21-20 0-15,-21 20 0 0,17-27 0 16,-17 27 0-16,17-30 0 0,-17 30 0 0,13-35 0 16,-13 35 0-16,6-36 0 0,-6 36 0 15,1-40 0-15,-1 40 0 0,-3-39 0 16,3 39 0-16,-4-34 0 0,4 34 0 0,-11-32 0 15,11 32 0-15,-10-27 0 0,10 27 0 16,-11-26 0-16,11 26 0 0,-9-20 0 16,9 20 0-16,-7-24 0 0,7 24 0 0,-7-19 0 15</inkml:trace>
  <inkml:trace contextRef="#ctx0" brushRef="#br0" timeOffset="96330.53">12005 3577 2048 0,'0'0'0'15,"11"38"0"-15,-11-38 0 0,14 52 0 16,-14-52 0-16,15 50 0 0,-15-50 0 16,11 41 0-16,-11-41 0 0,8 31 0 0,-8-31 0 15,3 21 0-15,-3-21 0 0,0 15 0 16,0-15 0-16,0 0 0 0,0 0 0 15,-5 9 0-15,5-9 0 0,-9 3 0 0,9-3 0 16,-9-1 0-16,9 1 0 0,-7-6 0 16,7 6 0-16,-8-17 0 0,8 17 0 15,-8-22 0-15,8 22 0 0,-5-29 0 0,5 29 0 16,-4-31 0-16,4 31 0 0,-2-32 0 16,2 32 0-16,0-35 0 0,0 35 0 15,2-34 0-15,-2 34 0 0,1-32 0 0,-1 32 0 16,2-29 0-16,-2 29 0 0,6-28 0 15,-6 28 0-15,11-24 0 0,-11 24 0 0,13-19 0 16,-13 19 0-16,15-17 0 0,-15 17 0 16,18-11 0-16,-18 11 0 0,22-6 0 15,-22 6 0-15,25 6 0 0,-25-6 0 16,25 14 0-16,-25-14 0 0,23 25 0 0,-23-25 0 16,21 37 0-16,-21-37 0 0,15 43 0 15,-15-43 0-15,15 48 0 0,-15-48 0 0,10 43 0 16,-10-43 0-16,10 38 0 0,-10-38 0 15,9 34 0-15,-9-34 0 0,6 25 0 16,-6-25 0-16,4 14 0 0,-4-14 0 0,0 0 0 16,0 0 0-16,0 0 0 0,0 0 0 15,0 0 0-15,0 0 0 0,0 0 0 16,0 0 0-16,-1-4 0 0,1 4 0 0,-3-16 0 16,3 16 0-16,-3-26 0 0,3 26 0 15,0-32 0-15,0 32 0 0,4-32 0 16,-4 32 0-16,6-36 0 0,-6 36 0 0,9-35 0 15,-9 35 0-15,10-30 0 0,-10 30 0 16,12-28 0-16,-12 28 0 0,17-24 0 16,-17 24 0-16,17-17 0 0,-17 17 0 0,20-11 0 15,-20 11 0-15,19-4 0 0,-19 4 0 16,19 7 0-16,-19-7 0 0,19 18 0 0,-19-18 0 16,17 29 0-16,-17-29 0 0,14 39 0 15,-14-39 0-15,11 45 0 0,-11-45 0 16,13 46 0-16,-13-46 0 0,10 38 0 0,-10-38 0 15,8 28 0-15,-8-28 0 0,9 21 0 16,-9-21 0-16,8 14 0 0</inkml:trace>
  <inkml:trace contextRef="#ctx0" brushRef="#br0" timeOffset="96864.11">12542 3587 2048 0,'0'0'0'0,"0"0"0"16,0 0 0-16,0 0 0 0,0 0 0 0,0 0 0 15,0 0 0-15,18 18 0 0,-18-18 0 16,25 20 0-16,-25-20 0 0,31 14 0 15,-31-14 0-15,30 10 0 0,-30-10 0 0,29 3 0 16,-29-3 0-16,27-5 0 0,-27 5 0 16,23-8 0-16,-23 8 0 0,19-12 0 15,-19 12 0-15,11-17 0 0,-11 17 0 0,11-19 0 16,-11 19 0-16,6-21 0 0,-6 21 0 16,0-22 0-16,0 22 0 0,-6-21 0 0,6 21 0 15,-13-20 0-15,13 20 0 0,-15-19 0 16,15 19 0-16,-19-14 0 0,19 14 0 15,-21-7 0-15,21 7 0 0,-20-2 0 0,20 2 0 16,-21 8 0-16,21-8 0 0,-19 19 0 16,19-19 0-16,-18 29 0 0,18-29 0 0,-20 37 0 15,20-37 0-15,-16 44 0 0,16-44 0 16,-12 46 0-16,12-46 0 0,-6 43 0 16,6-43 0-16,0 36 0 0,0-36 0 0,7 33 0 15,-7-33 0-15,15 27 0 0,-15-27 0 16,24 19 0-16,-24-19 0 0,29 13 0 15,-29-13 0-15,37 5 0 0,-37-5 0 16,37-1 0-16,-37 1 0 0,37-9 0 0,-37 9 0 16,27-11 0-16,-27 11 0 0,18-7 0 15</inkml:trace>
  <inkml:trace contextRef="#ctx0" brushRef="#br0" timeOffset="97531.32">12936 3552 2048 0,'0'0'0'0,"22"21"0"0,-22-21 0 15,30 30 0-15,-30-30 0 0,30 35 0 16,-30-35 0-16,26 35 0 0,-26-35 0 0,21 33 0 16,-21-33 0-16,20 28 0 0,-20-28 0 15,14 22 0-15,-14-22 0 0,10 18 0 0,-10-18 0 16,6 11 0-16,-6-11 0 0,0 0 0 15,0 0 0-15,0 0 0 0,0 0 0 16,-3 3 0-16,3-3 0 0,-11-9 0 16,11 9 0-16,-12-13 0 0,12 13 0 0,-13-20 0 15,13 20 0-15,-13-24 0 0,13 24 0 16,-11-26 0-16,11 26 0 0,-8-29 0 0,8 29 0 16,-6-31 0-16,6 31 0 0,-3-28 0 15,3 28 0-15,0-28 0 0,0 28 0 16,6-25 0-16,-6 25 0 0,10-24 0 0,-10 24 0 15,13-22 0-15,-13 22 0 0,19-20 0 16,-19 20 0-16,18-17 0 0,-18 17 0 16,21-12 0-16,-21 12 0 0,24-10 0 15,-24 10 0-15,25-4 0 0,-25 4 0 0,19 2 0 16,-19-2 0-16,16 7 0 0,-16-7 0 16,14 16 0-16,-14-16 0 0,11 20 0 0,-11-20 0 15,5 25 0-15,-5-25 0 0,2 27 0 16,-2-27 0-16,3 32 0 0,-3-32 0 15,5 34 0-15,-5-34 0 0,7 32 0 0,-7-32 0 16,12 27 0-16,-12-27 0 0,14 24 0 16,-14-24 0-16,22 18 0 0,-22-18 0 15,25 15 0-15,-25-15 0 0,27 8 0 0,-27-8 0 16,31 4 0-16,-31-4 0 0,33-7 0 16,-33 7 0-16,34-13 0 0,-34 13 0 0,33-22 0 15,-33 22 0-15,32-28 0 0,-32 28 0 16,27-32 0-16,-27 32 0 0,21-35 0 15,-21 35 0-15,14-38 0 0,-14 38 0 0,0-45 0 16,0 45 0-16,-14-47 0 0,14 47 0 16,-25-45 0-16,25 45 0 0,-43-45 0 15,43 45 0-15,-56-34 0 0,56 34 0 16,-69-26 0-16,69 26 0 0,-78-14 0 0,78 14 0 16,-84-10 0-16,84 10 0 0,-81-11 0 15,81 11 0-15,-62-11 0 0</inkml:trace>
  <inkml:trace contextRef="#ctx0" brushRef="#br0" timeOffset="98215.5">12182 2488 2048 0,'0'0'0'0,"-18"27"0"0,18-27 0 15,-26 49 0-15,26-49 0 0,-31 67 0 16,31-67 0-16,-33 76 0 0,33-76 0 16,-35 85 0-16,35-85 0 0,-34 89 0 0,34-89 0 15,-34 88 0-15,34-88 0 0,-36 86 0 0,36-86 0 16,-37 79 0-16,37-79 0 0,-35 68 0 16,35-68 0-16,-28 57 0 0,28-57 0 0,-23 44 0 15,23-44 0-15,-19 32 0 0,19-32 0 16,-14 18 0-16,14-18 0 0,-12 9 0 15,12-9 0-15,-10 2 0 0,10-2 0 0,-12-4 0 16,12 4 0-16,-14-7 0 0,14 7 0 16,-15-12 0-16,15 12 0 0,-15-17 0 15,15 17 0-15,-13-15 0 0,13 15 0 0,-11-14 0 16,11 14 0-16,-6-14 0 0,6 14 0 16,-2-12 0-16,2 12 0 0,0-10 0 15,0 10 0-15,8-7 0 0,-8 7 0 0,17-8 0 16,-17 8 0-16,23-5 0 0,-23 5 0 15,29-4 0-15,-29 4 0 0,36-2 0 16,-36 2 0-16,31-1 0 0,-31 1 0 0,29 0 0 16,-29 0 0-16,21 0 0 0,-21 0 0 15,15 0 0-15,-15 0 0 0,0 0 0 16,0 0 0-16,0 0 0 0,0 0 0 0,0 0 0 16,0 0 0-16,0 2 0 0,0-2 0 15,-7 1 0-15,7-1 0 0,-9 6 0 16,9-6 0-16,-12 11 0 0,12-11 0 0,-18 20 0 15,18-20 0-15,-16 18 0 0,16-18 0 16,-12 15 0-16</inkml:trace>
  <inkml:trace contextRef="#ctx0" brushRef="#br0" timeOffset="154137.97">7105 2258 2048 0,'0'0'0'0,"-13"-15"0"15,13 15 0-15,-16-18 0 0,16 18 0 16,-13-13 0-16,13 13 0 0,-6 6 0 0,6-6 0 15,0 28 0-15,0-28 0 0,3 53 0 16,-3-53 0-16,0 74 0 0,0-74 0 0,0 95 0 16,0-95 0-16,1 110 0 0,-1-110 0 15,-3 119 0-15,3-119 0 0,-10 122 0 0,10-122 0 16,-18 127 0-16,18-127 0 0,-26 131 0 16,26-131 0-16,-33 128 0 0,33-128 0 15,-36 122 0-15,36-122 0 0,-36 109 0 0,36-109 0 16,-31 93 0-16,31-93 0 0,-24 74 0 15,24-74 0-15,-14 52 0 0,14-52 0 16,0 38 0-16,0-38 0 0,18 24 0 0,-18-24 0 16,41 17 0-16,-41-17 0 0,59 14 0 15,-59-14 0-15,71 10 0 0,-71-10 0 16,77 19 0-16,-77-19 0 0,83 31 0 0,-83-31 0 16,80 47 0-16,-80-47 0 0,71 62 0 15,-71-62 0-15,55 78 0 0,-55-78 0 16,40 89 0-16,-40-89 0 0,21 98 0 15,-21-98 0-15,5 103 0 0,-5-103 0 0,-8 104 0 16,8-104 0-16,-17 109 0 0,17-109 0 16,-24 112 0-16,24-112 0 0,-28 115 0 0,28-115 0 15,-37 123 0-15,37-123 0 0,-48 118 0 16,48-118 0-16,-47 90 0 0</inkml:trace>
  <inkml:trace contextRef="#ctx0" brushRef="#br0" timeOffset="163030.69">7809 1638 2048 0,'0'0'0'0,"11"29"0"15,-11-29 0-15,20 44 0 0,-20-44 0 16,17 57 0-16,-17-57 0 0,11 60 0 0,-11-60 0 15,6 66 0-15,-6-66 0 0,-2 69 0 16,2-69 0-16,-8 69 0 0,8-69 0 0,-9 66 0 16,9-66 0-16,-7 60 0 0,7-60 0 15,-4 51 0-15,4-51 0 0,-7 44 0 16,7-44 0-16,-7 34 0 0,7-34 0 0,-4 25 0 16,4-25 0-16,-3 15 0 0,3-15 0 15,0 0 0-15,0 0 0 0,-2 0 0 16,2 0 0-16,-1-16 0 0,1 16 0 15,0-28 0-15,0 28 0 0,3-36 0 0,-3 36 0 16,8-41 0-16,-8 41 0 0,13-44 0 16,-13 44 0-16,14-42 0 0,-14 42 0 0,19-38 0 15,-19 38 0-15,25-31 0 0,-25 31 0 16,27-26 0-16,-27 26 0 0,34-17 0 16,-34 17 0-16,40-6 0 0,-40 6 0 0,39 1 0 15,-39-1 0-15,35 13 0 0,-35-13 0 16,27 25 0-16,-27-25 0 0,14 33 0 15,-14-33 0-15,-5 38 0 0,5-38 0 0,-16 41 0 16,16-41 0-16,-26 41 0 0,26-41 0 16,-38 41 0-16,38-41 0 0,-39 35 0 15,39-35 0-15,-40 30 0 0,40-30 0 0,-35 28 0 16,35-28 0-16,-34 16 0 0,34-16 0 16,-25 6 0-16,25-6 0 0,-17 0 0 0,17 0 0 15,-12-1 0-15</inkml:trace>
  <inkml:trace contextRef="#ctx0" brushRef="#br0" timeOffset="163463.53">8043 2046 2048 0,'0'0'0'16,"17"24"0"-16,-17-24 0 0,22 33 0 15,-22-33 0-15,26 35 0 0,-26-35 0 0,29 25 0 16,-29-25 0-16,31 17 0 0,-31-17 0 16,31 9 0-16,-31-9 0 0,33-2 0 15,-33 2 0-15,34-8 0 0,-34 8 0 0,31-18 0 16,-31 18 0-16,28-29 0 0,-28 29 0 16,24-31 0-16,-24 31 0 0,21-36 0 15,-21 36 0-15,12-33 0 0,-12 33 0 0,8-24 0 16,-8 24 0-16,7-11 0 0,-7 11 0 15,4 2 0-15,-4-2 0 0,-1 18 0 16,1-18 0-16,-6 35 0 0,6-35 0 0,-14 46 0 16,14-46 0-16,-15 53 0 0,15-53 0 15,-13 59 0-15,13-59 0 0,-12 61 0 0,12-61 0 16,-7 57 0-16,7-57 0 0,-5 51 0 16,5-51 0-16,0 42 0 0,0-42 0 15,5 35 0-15,-5-35 0 0,8 20 0 0,-8-20 0 16,15 4 0-16,-15-4 0 0,19-14 0 15,-19 14 0-15,26-32 0 0,-26 32 0 16,20-32 0-16</inkml:trace>
  <inkml:trace contextRef="#ctx0" brushRef="#br0" timeOffset="163696.9">8606 1671 2048 0,'0'0'0'0,"0"0"0"0,0 0 0 0,5 43 0 16,-5-43 0-16,2 66 0 0,-2-66 0 15,-3 78 0-15,3-78 0 0,-4 76 0 16,4-76 0-16,-5 69 0 0,5-69 0 0,-4 62 0 16,4-62 0-16,-1 52 0 0,1-52 0 15,-1 41 0-15,1-41 0 0,2 33 0 16,-2-33 0-16,5 22 0 0,-5-22 0 0,7 14 0 15,-7-14 0-15,4 9 0 0</inkml:trace>
  <inkml:trace contextRef="#ctx0" brushRef="#br0" timeOffset="164082.88">8581 1962 2048 0,'0'0'0'16,"0"0"0"-16,0 0 0 0,0 0 0 0,0 0 0 15,0 0 0-15,0 0 0 0,26 4 0 16,-26-4 0-16,42 3 0 0,-42-3 0 16,47-7 0-16,-47 7 0 0,51-9 0 0,-51 9 0 15,49-13 0-15,-49 13 0 0,47-17 0 16,-47 17 0-16,41-17 0 0,-41 17 0 16,38-22 0-16,-38 22 0 0,29-22 0 0,-29 22 0 15,21-19 0-15,-21 19 0 0,12-16 0 16,-12 16 0-16,2-12 0 0,-2 12 0 0,-13-10 0 15,13 10 0-15,-29-2 0 0,29 2 0 16,-41 9 0-16,41-9 0 0,-51 18 0 16,51-18 0-16,-51 26 0 0,51-26 0 0,-43 35 0 15,43-35 0-15,-30 40 0 0,30-40 0 16,-13 42 0-16,13-42 0 0,2 40 0 16,-2-40 0-16,22 36 0 0,-22-36 0 0,38 33 0 15,-38-33 0-15,53 24 0 0,-53-24 0 16,66 14 0-16,-66-14 0 0,74 4 0 15,-74-4 0-15,76 0 0 0,-76 0 0 0,68-8 0 16,-68 8 0-16,50-9 0 0</inkml:trace>
  <inkml:trace contextRef="#ctx0" brushRef="#br0" timeOffset="164750.1">7751 2752 2048 0,'0'0'0'0,"-32"15"0"16,32-15 0-16,-47 26 0 0,47-26 0 15,-39 29 0-15,39-29 0 0,-27 30 0 0,27-30 0 16,-5 29 0-16,5-29 0 0,10 27 0 15,-10-27 0-15,27 24 0 0,-27-24 0 0,36 21 0 16,-36-21 0-16,42 21 0 0,-42-21 0 16,42 22 0-16,-42-22 0 0,37 24 0 0,-37-24 0 15,28 22 0-15,-28-22 0 0,20 21 0 16,-20-21 0-16,12 19 0 0,-12-19 0 16,3 19 0-16,-3-19 0 0,-6 17 0 0,6-17 0 15,-21 13 0-15,21-13 0 0,-34 11 0 16,34-11 0-16,-41 10 0 0,41-10 0 0,-43 2 0 15,43-2 0-15,-40-2 0 0,40 2 0 16,-32-17 0-16,32 17 0 0,-21-32 0 16,21 32 0-16,-8-41 0 0,8 41 0 15,5-52 0-15,-5 52 0 0,8-45 0 0,-8 45 0 16,7-31 0-16</inkml:trace>
  <inkml:trace contextRef="#ctx0" brushRef="#br0" timeOffset="165432.26">7918 2616 2048 0,'0'0'0'16,"18"16"0"-16,-18-16 0 0,23 27 0 0,-23-27 0 16,23 37 0-16,-23-37 0 0,19 43 0 15,-19-43 0-15,13 50 0 0,-13-50 0 0,6 49 0 16,-6-49 0-16,2 46 0 0,-2-46 0 16,-1 39 0-16,1-39 0 0,-3 30 0 15,3-30 0-15,-3 21 0 0,3-21 0 0,0 14 0 16,0-14 0-16,0 0 0 0,0 0 0 15,7-1 0-15,-7 1 0 0,14-20 0 16,-14 20 0-16,19-33 0 0,-19 33 0 0,18-46 0 16,-18 46 0-16,21-46 0 0,-21 46 0 15,25-41 0-15,-25 41 0 0,23-29 0 16,-23 29 0-16,24-18 0 0,-24 18 0 0,22-4 0 16,-22 4 0-16,15 11 0 0,-15-11 0 15,17 21 0-15,-17-21 0 0,11 27 0 0,-11-27 0 16,12 29 0-16,-12-29 0 0,9 29 0 15,-9-29 0-15,12 27 0 0,-12-27 0 16,17 19 0-16,-17-19 0 0,17 12 0 16,-17-12 0-16,21 2 0 0,-21-2 0 0,25-6 0 15,-25 6 0-15,30-14 0 0,-30 14 0 16,26-15 0-16,-26 15 0 0,31-24 0 0,-31 24 0 16,38-36 0-16,-38 36 0 0,32-34 0 15,-32 34 0-15,26-33 0 0,-26 33 0 16,15-26 0-16,-15 26 0 0,7-18 0 0,-7 18 0 15,-1-11 0-15,1 11 0 0,-14-5 0 16,14 5 0-16,-20 3 0 0,20-3 0 0,-24 12 0 16,24-12 0-16,-26 22 0 15,26-22 0-15,-23 24 0 0,23-24 0 0,-19 29 0 16,19-29 0-16,-13 29 0 0,13-29 0 16,-4 28 0-16,4-28 0 0,6 26 0 0,-6-26 0 15,17 18 0-15,-17-18 0 0,24 13 0 16,-24-13 0-16,34 7 0 0,-34-7 0 0,36 0 0 15,-36 0 0-15,35-7 0 0,-35 7 0 16,30-13 0-16,-30 13 0 0,26-21 0 16,-26 21 0-16,10-28 0 0,-10 28 0 0,0-35 0 15,0 35 0-15,-9-31 0 0,9 31 0 16,-21-29 0-16,21 29 0 0,-22-20 0 16,22 20 0-16,-21-12 0 0,21 12 0 0,-17-16 0 15,17 16 0-15,-3-18 0 0,3 18 0 16,2-16 0-16</inkml:trace>
  <inkml:trace contextRef="#ctx0" brushRef="#br0" timeOffset="165916.97">8767 2659 2048 0,'0'0'0'16,"29"32"0"-16,-29-32 0 0,37 41 0 0,-37-41 0 15,30 37 0-15,-30-37 0 0,18 29 0 16,-18-29 0-16,8 20 0 0,-8-20 0 15,-6 11 0-15,6-11 0 0,-11 2 0 0,11-2 0 16,-15-7 0-16,15 7 0 0,-18-17 0 16,18 17 0-16,-17-23 0 0,17 23 0 15,-13-30 0-15,13 30 0 0,-3-34 0 0,3 34 0 16,5-38 0-16,-5 38 0 0,13-34 0 16,-13 34 0-16,15-29 0 0,-15 29 0 15,20-26 0-15,-20 26 0 0,20-29 0 0,-20 29 0 16,25-27 0-16,-25 27 0 0,24-27 0 15,-24 27 0-15,27-26 0 0,-27 26 0 0,28-26 0 16,-28 26 0-16,24-21 0 0,-24 21 0 16,26-14 0-16,-26 14 0 0,19-10 0 15,-19 10 0-15,15-6 0 0,-15 6 0 0,16-1 0 16,-16 1 0-16,15 11 0 0,-15-11 0 16,14 24 0-16,-14-24 0 0,14 36 0 15,-14-36 0-15,9 46 0 0,-9-46 0 16,6 51 0-16,-6-51 0 0,10 47 0 0,-10-47 0 15,12 45 0-15,-12-45 0 0,15 39 0 16,-15-39 0-16,19 36 0 0,-19-36 0 0,21 28 0 16,-21-28 0-16,29 20 0 0,-29-20 0 15,32 11 0-15,-32-11 0 0,30 0 0 16,-30 0 0-16,24-8 0 0,-24 8 0 0,16-9 0 16,-16 9 0-16,8-23 0 0,-8 23 0 15,3-23 0-15</inkml:trace>
  <inkml:trace contextRef="#ctx0" brushRef="#br0" timeOffset="166083.54">9043 2632 2048 0,'0'0'0'0,"75"-3"0"0,-75 3 0 16,109-1 0-16,-109 1 0 0,112 0 0 0,-112 0 0 15,86-1 0-15,-86 1 0 0,57 0 0 16</inkml:trace>
  <inkml:trace contextRef="#ctx0" brushRef="#br0" timeOffset="166533.32">7659 3535 2048 0,'0'0'0'0,"0"0"0"0,0 0 0 0,0 0 0 16,0 0 0-16,12 28 0 0,-12-28 0 15,19 44 0-15,-19-44 0 0,22 45 0 16,-22-45 0-16,24 41 0 0,-24-41 0 0,27 35 0 15,-27-35 0-15,32 27 0 0,-32-27 0 16,31 18 0-16,-31-18 0 0,37 11 0 16,-37-11 0-16,33 1 0 0,-33-1 0 0,30-6 0 15,-30 6 0-15,27-13 0 0,-27 13 0 16,22-23 0-16,-22 23 0 0,16-29 0 0,-16 29 0 16,10-25 0-16,-10 25 0 0,5-17 0 15</inkml:trace>
  <inkml:trace contextRef="#ctx0" brushRef="#br0" timeOffset="166672.95">7843 3407 2048 0,'0'0'0'0,"0"0"0"16,0 0 0-16,0 0 0 0,0 0 0 16,0 0 0-16,0 0 0 0,0 0 0 0,0 0 0 15,0 0 0-15,0 0 0 0,0 0 0 16,0 0 0-16,0 0 0 0</inkml:trace>
  <inkml:trace contextRef="#ctx0" brushRef="#br0" timeOffset="167252.4">8120 3577 2048 0,'0'0'0'0,"31"25"0"0,-31-25 0 0,36 29 0 15,-36-29 0-15,30 22 0 0,-30-22 0 16,19 7 0-16,-19-7 0 0,8-3 0 0,-8 3 0 15,3-12 0-15,-3 12 0 0,-3-22 0 16,3 22 0-16,-7-31 0 0,7 31 0 16,-7-33 0-16,7 33 0 0,-4-29 0 15,4 29 0-15,-1-23 0 0,1 23 0 0,3-16 0 16,-3 16 0-16,6-8 0 0,-6 8 0 16,13 0 0-16,-13 0 0 0,20 5 0 0,-20-5 0 15,25 12 0-15,-25-12 0 0,26 13 0 16,-26-13 0-16,26 16 0 0,-26-16 0 15,26 13 0-15,-26-13 0 0,24 13 0 0,-24-13 0 16,25 13 0-16,-25-13 0 0,27 7 0 16,-27-7 0-16,28-1 0 0,-28 1 0 0,26-8 0 15,-26 8 0-15,24-17 0 0,-24 17 0 16,20-26 0-16,-20 26 0 0,19-33 0 16,-19 33 0-16,17-38 0 0,-17 38 0 15,17-46 0-15,-17 46 0 0,19-44 0 0,-19 44 0 16,17-44 0-16,-17 44 0 0,19-36 0 15,-19 36 0-15,14-26 0 0,-14 26 0 0,12-17 0 16,-12 17 0-16,9-9 0 0,-9 9 0 16,11-3 0-16,-11 3 0 0,13 3 0 15,-13-3 0-15,12 9 0 0,-12-9 0 0,15 22 0 16,-15-22 0-16,15 28 0 0,-15-28 0 16,18 36 0-16,-18-36 0 0,15 41 0 15,-15-41 0-15,15 40 0 0,-15-40 0 0,15 37 0 16,-15-37 0-16,15 34 0 0,-15-34 0 15,12 30 0-15,-12-30 0 0,16 22 0 16,-16-22 0-16,11 17 0 0,-11-17 0 0,14 10 0 16,-14-10 0-16,16 6 0 0,-16-6 0 15,12 0 0-15,-12 0 0 0,10-3 0 16,-10 3 0-16,6-2 0 0</inkml:trace>
  <inkml:trace contextRef="#ctx0" brushRef="#br0" timeOffset="167534.64">8513 3459 2048 0,'0'0'0'0,"0"0"0"16,0 0 0-16,31-11 0 0,-31 11 0 0,48-17 0 16,-48 17 0-16,58-22 0 0,-58 22 0 15,63-20 0-15,-63 20 0 0,65-19 0 16,-65 19 0-16,66-17 0 0,-66 17 0 0,65-16 0 16,-65 16 0-16,51-13 0 0,-51 13 0 15,33-6 0-15</inkml:trace>
  <inkml:trace contextRef="#ctx0" brushRef="#br0" timeOffset="171338.47">7659 4513 2048 0,'42'-6'0'0,"-42"6"0"16,62-10 0-16,-62 10 0 0,70-13 0 15,-70 13 0-15,72-15 0 0,-72 15 0 16,66-23 0-16,-66 23 0 0,64-24 0 0,-64 24 0 16,55-27 0-16,-55 27 0 0,47-34 0 15,-47 34 0-15,39-35 0 0,-39 35 0 16,32-40 0-16,-32 40 0 0,20-41 0 0,-20 41 0 16,15-44 0-16,-15 44 0 0,5-38 0 15,-5 38 0-15,-4-28 0 0,4 28 0 16,-16-18 0-16,16 18 0 0,-29-9 0 0,29 9 0 15,-38 4 0-15,38-4 0 0,-39 18 0 16,39-18 0-16,-39 27 0 0,39-27 0 0,-35 36 0 16,35-36 0-16,-29 43 0 0,29-43 0 15,-19 44 0-15,19-44 0 0,-10 45 0 16,10-45 0-16,0 43 0 0,0-43 0 16,9 45 0-16,-9-45 0 0,20 38 0 0,-20-38 0 15,37 30 0-15,-37-30 0 0,47 21 0 16,-47-21 0-16,56 9 0 0,-56-9 0 0,61-9 0 15,-61 9 0-15,50-12 0 0,-50 12 0 16,33-10 0-16</inkml:trace>
  <inkml:trace contextRef="#ctx0" brushRef="#br0" timeOffset="171671.58">8472 4241 2048 0,'0'0'0'16,"-20"-3"0"-16,20 3 0 0,-32 0 0 15,32 0 0-15,-39 8 0 0,39-8 0 0,-38 13 0 16,38-13 0-16,-37 20 0 0,37-20 0 16,-30 24 0-16,30-24 0 0,-21 25 0 15,21-25 0-15,-8 25 0 0,8-25 0 0,3 25 0 16,-3-25 0-16,16 24 0 0,-16-24 0 16,29 19 0-16,-29-19 0 0,44 12 0 0,-44-12 0 15,51 5 0-15,-51-5 0 0,59-3 0 16,-59 3 0-16,57-8 0 0,-57 8 0 15,52-14 0-15,-52 14 0 0,40-18 0 0,-40 18 0 16,28-19 0-16,-28 19 0 0,10-21 0 16,-10 21 0-16,-6-20 0 0,6 20 0 15,-16-16 0-15,16 16 0 0,-25-10 0 0,25 10 0 16,-25-13 0-16,25 13 0 0,-19-17 0 16,19 17 0-16,-10-21 0 0,10 21 0 15,-3-18 0-15,3 18 0 0,-1-12 0 0</inkml:trace>
  <inkml:trace contextRef="#ctx0" brushRef="#br0" timeOffset="172005.69">8707 4207 2048 0,'0'0'0'0,"21"23"0"0,-21-23 0 16,29 33 0-16,-29-33 0 0,27 34 0 0,-27-34 0 16,22 30 0-16,-22-30 0 0,16 23 0 15,-16-23 0-15,10 16 0 0,-10-16 0 16,5 9 0-16,-5-9 0 0,0 0 0 0,0 0 0 15,-2 0 0-15,2 0 0 0,-8-10 0 16,8 10 0-16,-11-18 0 0,11 18 0 16,-10-26 0-16,10 26 0 0,-6-31 0 0,6 31 0 15,0-37 0-15,0 37 0 0,6-39 0 16,-6 39 0-16,14-37 0 0,-14 37 0 0,19-29 0 16,-19 29 0-16,24-17 0 0,-24 17 0 15,25-3 0-15,-25 3 0 0,23 4 0 16,-23-4 0-16,23 14 0 0,-23-14 0 15,19 24 0-15,-19-24 0 0,19 28 0 0,-19-28 0 16,21 33 0-16,-21-33 0 0,24 37 0 0,-24-37 0 16,31 39 0-16,-31-39 0 0,37 35 0 15,-37-35 0-15,33 26 0 0,-33-26 0 16,22 17 0-16</inkml:trace>
  <inkml:trace contextRef="#ctx0" brushRef="#br0" timeOffset="172523.31">9479 4113 2048 0,'0'0'0'0,"-57"7"0"0,57-7 0 15,-74 14 0-15,74-14 0 0,-65 22 0 16,65-22 0-16,-41 28 0 0,41-28 0 0,-23 28 0 15,23-28 0-15,-3 28 0 0,3-28 0 16,20 26 0-16,-20-26 0 0,39 20 0 16,-39-20 0-16,56 18 0 0,-56-18 0 0,66 12 0 15,-66-12 0-15,69 10 0 0,-69-10 0 16,68 5 0-16,-68-5 0 0,60 6 0 16,-60-6 0-16,48 10 0 0,-48-10 0 0,36 14 0 15,-36-14 0-15,24 22 0 0,-24-22 0 16,14 31 0-16,-14-31 0 0,6 37 0 15,-6-37 0-15,-1 39 0 0,1-39 0 0,-10 42 0 16,10-42 0-16,-15 39 0 0,15-39 0 16,-22 32 0-16,22-32 0 0,-29 28 0 15,29-28 0-15,-28 18 0 0,28-18 0 0,-28 8 0 16,28-8 0-16,-24-1 0 0,24 1 0 16,-19-11 0-16,19 11 0 0,-16-22 0 0,16 22 0 15,-10-34 0-15,10 34 0 0,-3-45 0 16,3 45 0-16,8-52 0 0,-8 52 0 15,20-57 0-15,-20 57 0 0,33-55 0 0,-33 55 0 16,47-50 0-16,-47 50 0 0,56-45 0 16,-56 45 0-16,63-33 0 0,-63 33 0 0,63-23 0 15,-63 23 0-15,61-15 0 16,-61 15 0-16,46-7 0 0,-46 7 0 0,40-6 0 16</inkml:trace>
  <inkml:trace contextRef="#ctx0" brushRef="#br0" timeOffset="188990.3">25139 2761 2048 0,'0'0'0'0,"21"24"0"16,-21-24 0-16,32 40 0 0,-32-40 0 16,33 46 0-16,-33-46 0 0,29 44 0 0,-29-44 0 15,24 40 0-15,-24-40 0 0,17 38 0 16,-17-38 0-16,15 38 0 0,-15-38 0 15,9 36 0-15,-9-36 0 0,7 30 0 0,-7-30 0 16,2 26 0-16,-2-26 0 0,0 16 0 16,0-16 0-16,0 11 0 0,0-11 0 15,0 0 0-15,0 0 0 0,-3-3 0 0,3 3 0 16,-7-19 0-16,7 19 0 0,-10-31 0 16,10 31 0-16,-11-38 0 0,11 38 0 15,-12-46 0-15,12 46 0 0,-10-46 0 0,10 46 0 16,-9-47 0-16,9 47 0 0,-6-50 0 15,6 50 0-15,-3-46 0 0,3 46 0 16,3-41 0-16,-3 41 0 0,13-33 0 0,-13 33 0 16,17-26 0-16,-17 26 0 0,25-19 0 15,-25 19 0-15,32-10 0 0,-32 10 0 16,36 1 0-16,-36-1 0 0,37 9 0 0,-37-9 0 16,37 22 0-16,-37-22 0 0,32 34 0 15,-32-34 0-15,24 37 0 0,-24-37 0 0,20 42 0 16,-20-42 0-16,16 44 0 0,-16-44 0 15,15 40 0-15,-15-40 0 0,14 32 0 16,-14-32 0-16,15 22 0 0,-15-22 0 16,10 13 0-16,-10-13 0 0,0 0 0 0,0 0 0 15,6 5 0-15</inkml:trace>
  <inkml:trace contextRef="#ctx0" brushRef="#br0" timeOffset="189324.39">25575 2744 2048 0,'0'0'0'0,"0"0"0"16,0 0 0-16,5 33 0 0,-5-33 0 0,5 53 0 15,-5-53 0-15,5 59 0 0,-5-59 0 16,9 57 0-16,-9-57 0 0,15 52 0 16,-15-52 0-16,17 43 0 0,-17-43 0 0,22 33 0 15,-22-33 0-15,26 24 0 0,-26-24 0 16,25 14 0-16,-25-14 0 0,24 0 0 15,-24 0 0-15,26-13 0 0,-26 13 0 0,24-26 0 16,-24 26 0-16,21-39 0 0,-21 39 0 16,18-45 0-16,-18 45 0 0,11-48 0 15,-11 48 0-15,2-51 0 0,-2 51 0 0,-5-51 0 16,5 51 0-16,-11-41 0 0,11 41 0 16,-16-32 0-16,16 32 0 0,-16-18 0 0,16 18 0 15,-15-7 0-15,15 7 0 0,-17-4 0 16,17 4 0-16,-15-4 0 0,15 4 0 15,-10-1 0-15</inkml:trace>
  <inkml:trace contextRef="#ctx0" brushRef="#br0" timeOffset="189923.78">25877 2752 2048 0,'0'0'0'0,"25"36"0"0,-25-36 0 15,30 52 0-15,-30-52 0 0,33 56 0 0,-33-56 0 16,29 52 0-16,-29-52 0 0,28 46 0 15,-28-46 0-15,24 40 0 0,-24-40 0 16,18 30 0-16,-18-30 0 0,14 25 0 0,-14-25 0 16,6 17 0-16,-6-17 0 0,0 0 0 15,0 0 0-15,-2 2 0 0,2-2 0 16,-13-9 0-16,13 9 0 0,-19-20 0 0,19 20 0 16,-25-31 0-16,25 31 0 0,-26-39 0 15,26 39 0-15,-21-44 0 0,21 44 0 16,-17-45 0-16,17 45 0 0,-8-45 0 15,8 45 0-15,2-44 0 0,-2 44 0 0,12-38 0 16,-12 38 0-16,21-32 0 0,-21 32 0 16,28-25 0-16,-28 25 0 0,34-16 0 0,-34 16 0 15,36-4 0-15,-36 4 0 0,36 7 0 16,-36-7 0-16,34 22 0 0,-34-22 0 0,29 39 0 16,-29-39 0-16,22 47 0 0,-22-47 0 15,14 51 0-15,-14-51 0 0,7 50 0 16,-7-50 0-16,4 50 0 0,-4-50 0 15,-4 43 0-15,4-43 0 0,-6 34 0 0,6-34 0 16,-7 23 0-16,7-23 0 0,-6 15 0 16,6-15 0-16,-6 5 0 0,6-5 0 15,-6-5 0-15,6 5 0 0,-10-20 0 0,10 20 0 16,-6-33 0-16,6 33 0 0,0-44 0 16,0 44 0-16,6-47 0 0,-6 47 0 0,16-48 0 15,-16 48 0-15,23-47 0 0,-23 47 0 16,31-42 0-16,-31 42 0 0,30-32 0 15,-30 32 0-15,32-20 0 0,-32 20 0 0,31-8 0 16,-31 8 0-16,35 10 0 0,-35-10 0 16,33 19 0-16,-33-19 0 0,32 33 0 15,-32-33 0-15,27 41 0 0,-27-41 0 0,25 46 0 16,-25-46 0-16,25 50 0 0,-25-50 0 16,23 49 0-16,-23-49 0 0,26 36 0 15,-26-36 0-15,23 24 0 0,-23-24 0 0,15 15 0 16</inkml:trace>
  <inkml:trace contextRef="#ctx0" brushRef="#br0" timeOffset="190307.75">27120 2275 2048 0,'0'0'0'0,"-50"17"0"15,50-17 0-15,-80 34 0 0,80-34 0 16,-80 56 0-16,80-56 0 0,-76 76 0 0,76-76 0 16,-66 94 0-16,66-94 0 0,-55 101 0 15,55-101 0-15,-47 104 0 0,47-104 0 0,-36 103 0 16,36-103 0-16,-22 90 0 0,22-90 0 15,-6 73 0-15,6-73 0 0,6 61 0 16,-6-61 0-16,22 47 0 0,-22-47 0 0,37 33 0 16,-37-33 0-16,49 21 0 0,-49-21 0 15,66 3 0-15,-66-3 0 0,76-11 0 16,-76 11 0-16,89-23 0 0,-89 23 0 0,99-33 0 16,-99 33 0-16,107-34 0 0,-107 34 0 15,106-38 0-15,-106 38 0 0,98-45 0 16,-98 45 0-16,72-39 0 0</inkml:trace>
  <inkml:trace contextRef="#ctx0" brushRef="#br0" timeOffset="208759.44">7952 5731 2048 0,'0'0'0'15,"-24"-10"0"-15,24 10 0 0,-39-10 0 16,39 10 0-16,-43-6 0 0,43 6 0 16,-48-3 0-16,48 3 0 0,-47 0 0 0,47 0 0 15,-48 5 0-15,48-5 0 0,-44 8 0 16,44-8 0-16,-42 10 0 0,42-10 0 16,-33 14 0-16,33-14 0 0,-26 15 0 0,26-15 0 15,-21 18 0-15,21-18 0 0,-15 18 0 16,15-18 0-16,-6 20 0 0,6-20 0 0,2 19 0 15,-2-19 0-15,10 17 0 0,-10-17 0 16,21 18 0-16,-21-18 0 0,27 21 0 16,-27-21 0-16,32 18 0 0,-32-18 0 0,40 17 0 15,-40-17 0-15,44 22 0 16,-44-22 0-16,47 21 0 0,-47-21 0 0,47 18 0 16,-47-18 0-16,42 20 0 0,-42-20 0 0,43 22 0 15,-43-22 0-15,38 24 0 0,-38-24 0 16,31 24 0-16,-31-24 0 0,23 24 0 15,-23-24 0-15,16 19 0 0,-16-19 0 0,9 21 0 16,-9-21 0-16,2 18 0 0,-2-18 0 16,-7 18 0-16,7-18 0 0,-13 14 0 15,13-14 0-15,-23 9 0 0,23-9 0 0,-29 9 0 16,29-9 0-16,-36 6 0 0,36-6 0 16,-40 2 0-16,40-2 0 0,-46 2 0 15,46-2 0-15,-47-3 0 0,47 3 0 0,-49-6 0 16,49 6 0-16,-49-10 0 0,49 10 0 0,-44-10 0 15,44 10 0-15,-39-12 0 0,39 12 0 16,-36-15 0-16,36 15 0 0,-27-18 0 16,27 18 0-16,-21-20 0 0,21 20 0 0,-10-26 0 15,10 26 0-15,-1-27 0 0,1 27 0 16,8-33 0-16,-8 33 0 0,10-27 0 16</inkml:trace>
  <inkml:trace contextRef="#ctx0" brushRef="#br0" timeOffset="209243.14">8236 5517 2048 0,'0'0'0'16,"0"0"0"-16,0 0 0 0,0 0 0 15,12 24 0-15,-12-24 0 0,16 34 0 0,-16-34 0 16,12 39 0-16,-12-39 0 16,5 42 0-16,-5-42 0 0,0 41 0 0,0-41 0 15,-5 42 0-15,5-42 0 0,-6 42 0 0,6-42 0 16,-5 38 0-16,5-38 0 0,-4 38 0 15,4-38 0-15,0 34 0 0,0-34 0 0,4 29 0 16,-4-29 0-16,9 29 0 0,-9-29 0 16,14 26 0-16,-14-26 0 0,20 24 0 15,-20-24 0-15,26 22 0 0,-26-22 0 0,30 18 0 16,-30-18 0-16,33 13 0 0,-33-13 0 16,35 11 0-16,-35-11 0 0,38 7 0 15,-38-7 0-15,39 3 0 0,-39-3 0 0,40-1 0 16,-40 1 0-16,33-3 0 0,-33 3 0 15,31-3 0-15,-31 3 0 0,24-10 0 16,-24 10 0-16,18-13 0 0,-18 13 0 0,8-15 0 16,-8 15 0-16,3-12 0 0,-3 12 0 15,0-9 0-15</inkml:trace>
  <inkml:trace contextRef="#ctx0" brushRef="#br0" timeOffset="209527.38">8052 5858 2048 0,'0'0'0'15,"30"-4"0"-15,-30 4 0 0,45-7 0 16,-45 7 0-16,48-7 0 0,-48 7 0 0,50-8 0 16,-50 8 0-16,52-7 0 0,-52 7 0 15,52-8 0-15,-52 8 0 0,50-8 0 16,-50 8 0-16,50-9 0 0,-50 9 0 0,47-8 0 16,-47 8 0-16,35-7 0 0</inkml:trace>
  <inkml:trace contextRef="#ctx0" brushRef="#br0" timeOffset="209995.13">8715 5841 2048 0,'0'0'0'0,"0"0"0"16,0 0 0-16,0 0 0 0,0 0 0 15,13 16 0-15,-13-16 0 0,20 23 0 16,-20-23 0-16,19 20 0 0,-19-20 0 16,15 22 0-16,-15-22 0 0,12 23 0 0,-12-23 0 15,7 21 0-15,-7-21 0 0,2 18 0 16,-2-18 0-16,0 17 0 0,0-17 0 16,-4 14 0-16,4-14 0 0,-4 12 0 0,4-12 0 15,-7 11 0-15,7-11 0 0,0 0 0 16,0 0 0-16,-6 3 0 0,6-3 0 0,-7-3 0 15,7 3 0-15,-5-8 0 0,5 8 0 16,-5-9 0-16,5 9 0 0,-5-15 0 16,5 15 0-16,-5-19 0 0,5 19 0 15,-6-22 0-15,6 22 0 0,-6-23 0 0,6 23 0 16,-6-26 0-16,6 26 0 0,-4-27 0 16,4 27 0-16,-4-26 0 0,4 26 0 0,0-27 0 15,0 27 0-15,4-27 0 0,-4 27 0 16,8-27 0-16,-8 27 0 0,13-21 0 15,-13 21 0-15,17-17 0 0,-17 17 0 0,24-12 0 16,-24 12 0-16,26-9 0 0,-26 9 0 16,32-7 0-16,-32 7 0 0,36-6 0 0,-36 6 0 15,28-4 0-15,-28 4 0 0,18-3 0 16</inkml:trace>
  <inkml:trace contextRef="#ctx0" brushRef="#br0" timeOffset="210310.29">9169 5756 2048 0,'0'0'0'0,"4"21"0"15,-4-21 0-15,5 30 0 0,-5-30 0 0,3 34 0 16,-3-34 0-16,3 30 0 0,-3-30 0 16,1 31 0-16,-1-31 0 0,-1 29 0 0,1-29 0 15,0 26 0-15,0-26 0 0,1 24 0 16,-1-24 0-16,0 21 0 0,0-21 0 16,0 20 0-16,0-20 0 0,5 11 0 0,-5-11 0 15,0 0 0-15,0 0 0 0,0 0 0 16,0 0 0-16,5 6 0 0</inkml:trace>
  <inkml:trace contextRef="#ctx0" brushRef="#br0" timeOffset="210569.6">9126 5585 2048 0,'0'0'0'16,"0"0"0"-16,0 0 0 15,0 0 0-15,0 0 0 0,0 0 0 0,0 0 0 0,0 0 0 16,0 0 0-16,0 0 0 0,0 0 0 15,0 0 0-15,0 0 0 0,0 0 0 16</inkml:trace>
  <inkml:trace contextRef="#ctx0" brushRef="#br0" timeOffset="211128.1">9487 5866 2048 0,'0'0'0'0,"0"0"0"0,0 0 0 0,11 21 0 16,-11-21 0-16,12 30 0 0,-12-30 0 16,9 31 0-16,-9-31 0 0,5 26 0 15,-5-26 0-15,0 19 0 0,0-19 0 16,-4 14 0-16,4-14 0 0,-7 10 0 0,7-10 0 15,0 0 0-15,0 0 0 0,-7 3 0 16,7-3 0-16,-11-5 0 0,11 5 0 0,-8-9 0 16,8 9 0-16,-4-14 0 0,4 14 0 15,-3-21 0-15,3 21 0 0,-1-22 0 16,1 22 0-16,-1-27 0 0,1 27 0 0,0-27 0 16,0 27 0-16,2-31 0 0,-2 31 0 15,3-32 0-15,-3 32 0 0,6-31 0 16,-6 31 0-16,6-29 0 0,-6 29 0 0,12-24 0 15,-12 24 0-15,15-21 0 0,-15 21 0 16,15-19 0-16,-15 19 0 0,18-16 0 0,-18 16 0 16,22-11 0-16,-22 11 0 0,26-10 0 15,-26 10 0-15,28-2 0 0,-28 2 0 16,25 1 0-16,-25-1 0 0,22 11 0 0,-22-11 0 16,24 17 0-16,-24-17 0 0,22 26 0 15,-22-26 0-15,20 29 0 0,-20-29 0 16,19 33 0-16,-19-33 0 0,17 38 0 0,-17-38 0 15,13 36 0-15,-13-36 0 0,12 35 0 16,-12-35 0-16,10 33 0 0,-10-33 0 16,11 31 0-16,-11-31 0 0,15 27 0 0,-15-27 0 15,16 18 0-15,-16-18 0 0,15 12 0 16,-15-12 0-16,9 6 0 0</inkml:trace>
  <inkml:trace contextRef="#ctx0" brushRef="#br0" timeOffset="211928.96">10243 5900 2048 0,'0'0'0'16,"6"-18"0"-16,-6 18 0 0,7-26 0 16,-7 26 0-16,2-28 0 0,-2 28 0 15,-6-29 0-15,6 29 0 0,-14-25 0 0,14 25 0 16,-19-17 0-16,19 17 0 0,-26-13 0 0,26 13 0 15,-27-7 0-15,27 7 0 0,-33 0 0 16,33 0 0-16,-34 7 0 0,34-7 0 16,-34 16 0-16,34-16 0 0,-33 23 0 0,33-23 0 15,-34 30 0-15,34-30 0 0,-25 32 0 16,25-32 0-16,-19 33 0 0,19-33 0 16,-10 28 0-16,10-28 0 0,-3 25 0 0,3-25 0 15,6 25 0-15,-6-25 0 0,17 21 0 16,-17-21 0-16,23 17 0 0,-23-17 0 15,30 11 0-15,-30-11 0 0,34 10 0 0,-34-10 0 16,38 5 0-16,-38-5 0 0,35 0 0 16,-35 0 0-16,34-5 0 0,-34 5 0 15,30-8 0-15,-30 8 0 0,26-10 0 0,-26 10 0 16,23-15 0-16,-23 15 0 0,21-19 0 16,-21 19 0-16,17-22 0 0,-17 22 0 15,12-23 0-15,-12 23 0 0,8-19 0 0,-8 19 0 16,4-17 0-16,-4 17 0 0,2-10 0 15,-2 10 0-15,0 0 0 0,0 0 0 16,0 0 0-16,0 0 0 0,5 3 0 0,-5-3 0 16,8 16 0-16,-8-16 0 0,12 27 0 15,-12-27 0-15,11 36 0 0,-11-36 0 16,9 39 0-16,-9-39 0 0,6 45 0 0,-6-45 0 16,7 48 0-16,-7-48 0 0,7 53 0 15,-7-53 0-15,5 52 0 0,-5-52 0 0,2 48 0 16,-2-48 0-16,-2 49 0 0,2-49 0 15,-3 43 0-15,3-43 0 0,-6 38 0 16,6-38 0-16,-7 35 0 0,7-35 0 0,-11 29 0 16,11-29 0-16,-14 24 0 0,14-24 0 15,-18 17 0-15,18-17 0 0,-23 8 0 16,23-8 0-16,-24 4 0 0,24-4 0 16,-24-4 0-16,24 4 0 0,-25-10 0 0,25 10 0 15,-23-19 0-15,23 19 0 0,-20-25 0 16,20 25 0-16,-15-33 0 0,15 33 0 0,-7-34 0 15,7 34 0-15,0-33 0 0,0 33 0 16,5-36 0-16,-5 36 0 0,10-31 0 0,-10 31 0 16,16-32 0-16,-16 32 0 15,20-27 0-15,-20 27 0 0,28-26 0 0,-28 26 0 16,34-22 0-16,-34 22 0 0,44-15 0 16,-44 15 0-16,51-9 0 0,-51 9 0 0,57-2 0 15,-57 2 0-15,62 0 0 0,-62 0 0 16,60 3 0-16,-60-3 0 0,47 4 0 0</inkml:trace>
  <inkml:trace contextRef="#ctx0" brushRef="#br0" timeOffset="-214331.42">11359 5577 2048 0,'0'0'0'0,"0"0"0"16,0 0 0-16,8 21 0 0,-8-21 0 16,10 33 0-16,-10-33 0 0,12 33 0 15,-12-33 0-15,10 34 0 0,-10-34 0 0,7 34 0 16,-7-34 0-16,3 32 0 0,-3-32 0 16,2 29 0-16,-2-29 0 0,0 24 0 0,0-24 0 15,-2 18 0-15,2-18 0 0,-2 11 0 16,2-11 0-16,0 0 0 0,0 0 0 15,0 0 0-15,0 0 0 0,-1-1 0 16,1 1 0-16,-1-13 0 0,1 13 0 16,-4-22 0-16,4 22 0 0,-4-29 0 0,4 29 0 15,-4-35 0-15,4 35 0 0,-1-39 0 0,1 39 0 16,0-42 0-16,0 42 0 0,-1-42 0 16,1 42 0-16,0-45 0 0,0 45 0 15,5-41 0-15,-5 41 0 0,11-35 0 0,-11 35 0 16,14-34 0-16,-14 34 0 0,17-28 0 15,-17 28 0-15,22-22 0 0,-22 22 0 16,29-20 0-16,-29 20 0 0,31-12 0 0,-31 12 0 16,34-2 0-16,-34 2 0 0,33 8 0 15,-33-8 0-15,32 17 0 0,-32-17 0 16,29 23 0-16,-29-23 0 0,28 31 0 0,-28-31 0 16,27 33 0-16,-27-33 0 0,21 35 0 15,-21-35 0-15,17 35 0 0,-17-35 0 16,17 36 0-16,-17-36 0 0,14 33 0 0,-14-33 0 15,13 35 0-15,-13-35 0 0,10 35 0 16,-10-35 0-16,7 34 0 0,-7-34 0 16,8 32 0-16,-8-32 0 0,12 21 0 0,-12-21 0 15,13 4 0-15,-13-4 0 0,13-6 0 16,-13 6 0-16,11-9 0 0,-11 9 0 0,8-10 0 16,-8 10 0-16,6-8 0 0,-6 8 0 15,3-4 0-15</inkml:trace>
  <inkml:trace contextRef="#ctx0" brushRef="#br0" timeOffset="-213896.58">12021 5417 2048 0,'0'0'0'0,"0"0"0"15,0 0 0-15,0 0 0 0,0 0 0 16,0 0 0-16,0 0 0 0,-11 25 0 15,11-25 0-15,-14 43 0 0,14-43 0 0,-9 54 0 16,9-54 0-16,-3 56 0 0,3-56 0 16,0 52 0-16,0-52 0 0,7 44 0 15,-7-44 0-15,14 40 0 0,-14-40 0 0,19 33 0 16,-19-33 0-16,26 25 0 0,-26-25 0 16,28 11 0-16,-28-11 0 0,32 0 0 0,-32 0 0 15,31-12 0-15,-31 12 0 0,30-18 0 16,-30 18 0-16,30-26 0 0,-30 26 0 15,28-29 0-15,-28 29 0 0,25-34 0 0,-25 34 0 16,17-39 0-16,-17 39 0 0,11-42 0 16,-11 42 0-16,2-44 0 0,-2 44 0 0,-4-42 0 15,4 42 0-15,-14-38 0 0,14 38 0 16,-20-30 0-16,20 30 0 0,-33-23 0 16,33 23 0-16,-36-17 0 0,36 17 0 0,-38-7 0 15,38 7 0-15,-34 2 0 0,34-2 0 16,-26 1 0-16,26-1 0 0,-16-4 0 15,16 4 0-15,-11-6 0 0,11 6 0 0,-6-8 0 16,6 8 0-16,0 0 0 0,0 0 0 16,0 0 0-16,0 0 0 0,-3-5 0 15</inkml:trace>
  <inkml:trace contextRef="#ctx0" brushRef="#br0" timeOffset="-213196.46">12483 5493 2048 0,'0'0'0'15,"12"25"0"-15,-12-25 0 0,11 37 0 0,-11-37 0 16,8 38 0-16,-8-38 0 0,8 34 0 16,-8-34 0-16,6 26 0 0,-6-26 0 15,2 22 0-15,-2-22 0 0,-4 13 0 0,4-13 0 16,-8 6 0-16,8-6 0 0,-8-1 0 15,8 1 0-15,-8-8 0 0,8 8 0 16,-6-20 0-16,6 20 0 0,-6-26 0 0,6 26 0 16,-6-32 0-16,6 32 0 0,-1-39 0 15,1 39 0-15,2-39 0 0,-2 39 0 16,5-37 0-16,-5 37 0 0,9-38 0 0,-9 38 0 16,15-30 0-16,-15 30 0 0,22-27 0 15,-22 27 0-15,25-18 0 0,-25 18 0 0,32-11 0 16,-32 11 0-16,33-1 0 0,-33 1 0 15,33 6 0-15,-33-6 0 0,35 18 0 16,-35-18 0-16,30 28 0 0,-30-28 0 16,26 31 0-16,-26-31 0 0,21 34 0 0,-21-34 0 15,15 34 0-15,-15-34 0 0,13 33 0 16,-13-33 0-16,8 30 0 0,-8-30 0 0,3 25 0 16,-3-25 0-16,2 21 0 0,-2-21 0 15,0 15 0-15,0-15 0 0,0 0 0 16,0 0 0-16,0 0 0 0,0 0 0 15,0 0 0-15,0 0 0 0,-1 0 0 0,1 0 0 16,-2-12 0-16,2 12 0 0,-1-23 0 16,1 23 0-16,-1-33 0 0,1 33 0 0,1-37 0 15,-1 37 0-15,3-37 0 0,-3 37 0 16,5-36 0-16,-5 36 0 0,8-34 0 0,-8 34 0 16,14-33 0-16,-14 33 0 0,17-29 0 15,-17 29 0-15,22-23 0 0,-22 23 0 16,24-13 0-16,-24 13 0 0,26-4 0 0,-26 4 0 15,27 5 0-15,-27-5 0 0,29 13 0 16,-29-13 0-16,31 24 0 0,-31-24 0 16,26 31 0-16,-26-31 0 0,24 35 0 15,-24-35 0-15,22 40 0 0,-22-40 0 0,16 40 0 16,-16-40 0-16,13 44 0 0,-13-44 0 16,6 44 0-16,-6-44 0 0,2 38 0 15,-2-38 0-15,-1 27 0 0,1-27 0 0,-3 17 0 16,3-17 0-16,-1 10 0 0</inkml:trace>
  <inkml:trace contextRef="#ctx0" brushRef="#br0" timeOffset="-212596.06">13163 5152 2048 0,'0'0'0'0,"12"-21"0"0,-12 21 0 0,15-24 0 16,-15 24 0-16,19-9 0 0,-19 9 0 16,23 4 0-16,-23-4 0 0,24 23 0 15,-24-23 0-15,22 38 0 0,-22-38 0 0,20 48 0 16,-20-48 0-16,17 54 0 0,-17-54 0 16,14 57 0-16,-14-57 0 0,9 56 0 15,-9-56 0-15,7 52 0 0,-7-52 0 0,3 46 0 16,-3-46 0-16,4 38 0 0,-4-38 0 15,2 29 0-15,-2-29 0 0,2 19 0 16,-2-19 0-16,0 11 0 0,0-11 0 16,0 0 0-16,0 0 0 0,0-3 0 0,0 3 0 15,2-14 0-15,-2 14 0 0,6-25 0 16,-6 25 0-16,6-29 0 0,-6 29 0 0,8-36 0 16,-8 36 0-16,15-36 0 0,-15 36 0 15,18-33 0-15,-18 33 0 0,19-33 0 16,-19 33 0-16,19-31 0 0,-19 31 0 0,19-28 0 15,-19 28 0-15,21-20 0 0,-21 20 0 16,26-12 0-16,-26 12 0 0,27-7 0 0,-27 7 0 16,34 5 0-16,-34-5 0 0,39 20 0 15,-39-20 0-15,42 27 0 0,-42-27 0 16,40 36 0-16,-40-36 0 0,33 39 0 16,-33-39 0-16,24 41 0 0,-24-41 0 0,14 37 0 15,-14-37 0-15,6 35 0 0,-6-35 0 16,1 30 0-16,-1-30 0 0,-5 26 0 0,5-26 0 15,-11 19 0-15,11-19 0 0,-15 15 0 16,15-15 0-16,-19 14 0 0,19-14 0 16,-26 13 0-16,26-13 0 0,-30 7 0 15,30-7 0-15,-37 0 0 0,37 0 0 0,-40-6 0 16,40 6 0-16,-32-6 0 0,32 6 0 16,-23-27 0-16,23 27 0 0,-16-29 0 0</inkml:trace>
  <inkml:trace contextRef="#ctx0" brushRef="#br0" timeOffset="-211878.96">13692 5254 2048 0,'0'0'0'0,"34"17"0"16,-34-17 0-16,44 28 0 0,-44-28 0 0,50 34 0 15,-50-34 0-15,44 40 0 0,-44-40 0 16,36 45 0-16,-36-45 0 0,28 41 0 15,-28-41 0-15,19 41 0 0,-19-41 0 0,11 38 0 16,-11-38 0-16,6 32 0 0,-6-32 0 16,0 23 0-16,0-23 0 0,-4 17 0 15,4-17 0-15,-7 7 0 0,7-7 0 0,0 0 0 16,0 0 0-16,-7-4 0 0,7 4 0 16,-8-20 0-16,8 20 0 0,-11-26 0 15,11 26 0-15,-9-35 0 0,9 35 0 0,-4-40 0 16,4 40 0-16,-1-45 0 0,1 45 0 15,3-40 0-15,-3 40 0 0,7-39 0 16,-7 39 0-16,9-30 0 0,-9 30 0 0,12-26 0 16,-12 26 0-16,13-19 0 0,-13 19 0 15,19-14 0-15,-19 14 0 0,26-5 0 16,-26 5 0-16,32 2 0 0,-32-2 0 0,37 8 0 16,-37-8 0-16,39 10 0 0,-39-10 0 15,47 12 0-15,-47-12 0 0,47 14 0 16,-47-14 0-16,46 11 0 0,-46-11 0 0,43 10 0 15,-43-10 0-15,40 4 0 0,-40-4 0 16,39 0 0-16,-39 0 0 0,34-4 0 0,-34 4 0 16,28-9 0-16,-28 9 0 0,17-15 0 15,-17 15 0-15,11-18 0 0,-11 18 0 16,0-22 0-16,0 22 0 0,-9-23 0 16,9 23 0-16,-16-22 0 0,16 22 0 0,-27-18 0 15,27 18 0-15,-31-14 0 0,31 14 0 16,-37-9 0-16,37 9 0 0,-44-4 0 15,44 4 0-15,-44 0 0 0,44 0 0 0,-42 9 0 16,42-9 0-16,-38 20 0 0,38-20 0 16,-33 29 0-16,33-29 0 0,-31 36 0 0,31-36 0 15,-22 41 0-15,22-41 0 0,-12 40 0 16,12-40 0-16,-5 41 0 0,5-41 0 16,8 42 0-16,-8-42 0 0,22 40 0 0,-22-40 0 15,37 38 0-15,-37-38 0 0,46 34 0 16,-46-34 0-16,58 34 0 0,-58-34 0 15,69 29 0-15,-69-29 0 0,68 21 0 0,-68-21 0 16,70 13 0-16,-70-13 0 0,70 9 0 16,-70-9 0-16,55 6 0 0,-55-6 0 15,36 1 0-15</inkml:trace>
  <inkml:trace contextRef="#ctx0" brushRef="#br0" timeOffset="-205938.86">15018 5288 2048 0,'0'0'0'0,"34"-10"0"0,-34 10 0 16,49-14 0-16,-49 14 0 0,56-12 0 0,-56 12 0 16,53-8 0-16,-53 8 0 0,49-3 0 15,-49 3 0-15,41 0 0 0,-41 0 0 16,31-2 0-16,-31 2 0 0,18 0 0 15</inkml:trace>
  <inkml:trace contextRef="#ctx0" brushRef="#br0" timeOffset="-205655.62">15111 5493 2048 0,'0'0'0'0,"0"0"0"0,0 0 0 16,0 0 0-16,0 0 0 0,0 0 0 16,0 0 0-16,31 6 0 0,-31-6 0 0,53 7 0 15,-53-7 0-15,66 5 0 16,-66-5 0-16,72 5 0 0,-72-5 0 0,60 5 0 0,-60-5 0 15,82-10 0-15,-82 10 0 0,88-17 0 16,-88 17 0-16,70-15 0 0</inkml:trace>
  <inkml:trace contextRef="#ctx0" brushRef="#br0" timeOffset="-204938.54">19147 4880 2048 0,'0'0'0'16,"0"0"0"-16,0 0 0 0,0 0 0 0,0 0 0 15,0 0 0-15,0 0 0 0,0 0 0 16,0 0 0-16,17 6 0 0,-17-6 0 16,26 5 0-16,-26-5 0 0,28 2 0 0,-28-2 0 15,28-2 0-15,-28 2 0 0,25-7 0 16,-25 7 0-16,18-10 0 0,-18 10 0 0,13-10 0 15,-13 10 0-15,7-10 0 0,-7 10 0 16,0-10 0-16,0 10 0 0,-6-6 0 16,6 6 0-16,-14-4 0 0,14 4 0 0,-19 2 0 15,19-2 0-15,-20 7 0 0,20-7 0 16,-20 12 0-16,20-12 0 0,-10 13 0 16,10-13 0-16,-4 13 0 0,4-13 0 0,4 10 0 15,-4-10 0-15,6 8 0 0,-6-8 0 16,21 0 0-16,-21 0 0 0,21-3 0 15</inkml:trace>
  <inkml:trace contextRef="#ctx0" brushRef="#br0" timeOffset="-204655.3">19348 5160 2048 0,'0'0'0'16,"0"0"0"-16,0 0 0 0,0 0 0 16,0 0 0-16,0 25 0 0,0-25 0 15,-3 38 0-15,3-38 0 0,-9 45 0 0,9-45 0 16,-20 49 0-16,20-49 0 0,-35 51 0 15,35-51 0-15,-55 57 0 0,55-57 0 16,-75 54 0-16,75-54 0 0,-66 39 0 0</inkml:trace>
  <inkml:trace contextRef="#ctx0" brushRef="#br0" timeOffset="-197797.63">15740 4743 2048 0,'0'0'0'16,"0"0"0"-16,0 0 0 0,0 0 0 15,0 0 0-15,0 0 0 0,0 0 0 0,0 24 0 16,0-24 0-16,0 32 0 0,0-32 0 16,0 34 0-16,0-34 0 0,-2 33 0 15,2-33 0-15,-3 34 0 0,3-34 0 16,-4 31 0-16,4-31 0 0,-4 30 0 0,4-30 0 16,-4 28 0-16,4-28 0 0,-2 31 0 15,2-31 0-15,2 28 0 0,-2-28 0 0,0 25 0 16,0-25 0-16,0 21 0 0,0-21 0 15,0 15 0-15,0-15 0 0,0 7 0 16</inkml:trace>
  <inkml:trace contextRef="#ctx0" brushRef="#br0" timeOffset="-197411.66">15832 4786 2048 0,'0'0'0'0,"11"23"0"0,-11-23 0 15,10 34 0-15,-10-34 0 0,10 40 0 16,-10-40 0-16,8 40 0 0,-8-40 0 0,6 36 0 16,-6-36 0-16,6 34 0 0,-6-34 0 15,4 34 0-15,-4-34 0 0,1 32 0 16,-1-32 0-16,-4 29 0 0,4-29 0 0,-3 23 0 15,3-23 0-15,-3 18 0 0,3-18 0 16,3 14 0-16,-3-14 0 0,4 11 0 0</inkml:trace>
  <inkml:trace contextRef="#ctx0" brushRef="#br0" timeOffset="-196596.84">18383 4471 2048 0,'0'0'0'0,"0"0"0"0,0 0 0 15,0 0 0-15,0 0 0 0,0 0 0 0,0 0 0 16,11 19 0-16,-11-19 0 0,17 24 0 15,-17-24 0-15,12 30 0 0,-12-30 0 16,7 33 0-16,-7-33 0 0,0 34 0 0,0-34 0 16,-3 37 0-16,3-37 0 0,-4 37 0 15,4-37 0-15,-4 38 0 0,4-38 0 16,0 35 0-16,0-35 0 0,2 30 0 0,-2-30 0 16,2 21 0-16,-2-21 0 0,2 13 0 15</inkml:trace>
  <inkml:trace contextRef="#ctx0" brushRef="#br0" timeOffset="-196196.91">18593 4513 2048 0,'0'0'0'15,"0"0"0"-15,0 0 0 0,-3 28 0 16,3-28 0-16,-3 39 0 0,3-39 0 0,-8 42 0 16,8-42 0-16,-6 40 0 0,6-40 0 15,-3 40 0-15,3-40 0 0,-3 36 0 16,3-36 0-16,2 33 0 0,-2-33 0 0,8 33 0 16,-8-33 0-16,8 23 0 0,-8-23 0 15,16 21 0-15,-16-21 0 0,17 14 0 0</inkml:trace>
  <inkml:trace contextRef="#ctx0" brushRef="#br0" timeOffset="-195311.25">19004 4300 2048 0,'0'0'0'0,"-28"-27"0"0,28 27 0 16,-41-39 0-16,41 39 0 0,-47-34 0 16,47 34 0-16,-51-29 0 0,51 29 0 0,-51-19 0 15,51 19 0-15,-54-13 0 0,54 13 0 16,-58-7 0-16,58 7 0 0,-59-1 0 0,59 1 0 15,-57 3 0-15,57-3 0 0,-58 11 0 16,58-11 0-16,-56 15 0 0,56-15 0 0,-57 20 0 16,57-20 0-16,-54 22 0 0,54-22 0 15,-53 28 0-15,53-28 0 0,-52 32 0 16,52-32 0-16,-50 35 0 0,50-35 0 0,-44 37 0 16,44-37 0-16,-39 40 0 0,39-40 0 15,-36 43 0-15,36-43 0 0,-28 43 0 16,28-43 0-16,-19 47 0 0,19-47 0 0,-9 46 0 15,9-46 0-15,-1 46 0 0,1-46 0 16,5 46 0-16,-5-46 0 0,12 43 0 16,-12-43 0-16,19 42 0 0,-19-42 0 15,26 40 0-15,-26-40 0 0,27 39 0 0,-27-39 0 16,39 35 0-16,-39-35 0 0,42 31 0 16,-42-31 0-16,53 26 0 0,-53-26 0 0,59 18 0 15,-59-18 0-15,65 18 0 0,-65-18 0 16,66 16 0-16,-66-16 0 0,66 13 0 15,-66-13 0-15,66 8 0 0,-66-8 0 0,66 4 0 16,-66-4 0-16,66-1 0 0,-66 1 0 16,57-8 0-16,-57 8 0 0,57-10 0 15,-57 10 0-15,57-11 0 0,-57 11 0 0,53-17 0 16,-53 17 0-16,46-20 0 0,-46 20 0 16,44-25 0-16,-44 25 0 0,38-26 0 15,-38 26 0-15,31-32 0 0,-31 32 0 0,26-34 0 16,-26 34 0-16,20-40 0 0,-20 40 0 15,14-41 0-15,-14 41 0 0,8-41 0 0,-8 41 0 16,3-40 0-16,-3 40 0 0,-6-41 0 16,6 41 0-16,-12-43 0 0,12 43 0 15,-20-41 0-15,20 41 0 0,-26-41 0 16,26 41 0-16,-32-38 0 0,32 38 0 0,-38-37 0 16,38 37 0-16,-48-34 0 0,48 34 0 15,-55-30 0-15,55 30 0 0,-60-29 0 0,60 29 0 16,-64-36 0-16,64 36 0 0,-53-32 0 15</inkml:trace>
  <inkml:trace contextRef="#ctx0" brushRef="#br0" timeOffset="-181213.97">8062 6972 2048 0,'0'0'0'16,"0"0"0"-16,0 0 0 0,-13-17 0 15,13 17 0-15,-20-24 0 0,20 24 0 16,-28-26 0-16,28 26 0 0,-33-22 0 0,33 22 0 16,-39-17 0-16,39 17 0 0,-47-13 0 15,47 13 0-15,-57-10 0 0,57 10 0 16,-57-4 0-16,57 4 0 0,-58 0 0 0,58 0 0 15,-53 6 0-15,53-6 0 0,-48 9 0 16,48-9 0-16,-36 12 0 0,36-12 0 0,-30 16 0 16,30-16 0-16,-18 16 0 0,18-16 0 15,-7 19 0-15,7-19 0 0,4 17 0 16,-4-17 0-16,21 16 0 0,-21-16 0 0,34 19 0 16,-34-19 0-16,44 17 0 0,-44-17 0 15,54 17 0-15,-54-17 0 0,60 19 0 16,-60-19 0-16,65 23 0 0,-65-23 0 0,65 23 0 15,-65-23 0-15,64 25 0 0,-64-25 0 16,61 29 0-16,-61-29 0 0,50 31 0 16,-50-31 0-16,45 28 0 0,-45-28 0 0,34 28 0 15,-34-28 0-15,23 28 0 0,-23-28 0 16,15 26 0-16,-15-26 0 0,5 22 0 0,-5-22 0 16,-3 19 0-16,3-19 0 0,-14 17 0 15,14-17 0-15,-21 11 0 0,21-11 0 16,-29 8 0-16,29-8 0 0,-35 5 0 15,35-5 0-15,-45-1 0 0,45 1 0 16,-47-6 0-16,47 6 0 0,-49-7 0 0,49 7 0 16,-48-10 0-16,48 10 0 0,-45-12 0 15,45 12 0-15,-36-16 0 0,36 16 0 0,-29-19 0 16,29 19 0-16,-19-26 0 0,19 26 0 16,-9-33 0-16,9 33 0 0,-3-30 0 0,3 30 0 15,-2-21 0-15</inkml:trace>
  <inkml:trace contextRef="#ctx0" brushRef="#br0" timeOffset="-180814.04">8414 6725 2048 0,'0'0'0'16,"3"29"0"-16,-3-29 0 0,3 41 0 0,-3-41 0 15,2 45 0-15,-2-45 0 0,-1 43 0 16,1-43 0-16,-4 41 0 0,4-41 0 16,-3 37 0-16,3-37 0 0,-2 34 0 15,2-34 0-15,4 33 0 0,-4-33 0 0,11 30 0 16,-11-30 0-16,17 27 0 0,-17-27 0 15,28 25 0-15,-28-25 0 0,36 23 0 0,-36-23 0 16,45 18 0-16,-45-18 0 0,53 16 0 16,-53-16 0-16,57 10 0 0,-57-10 0 15,62 6 0-15,-62-6 0 0,62 2 0 0,-62-2 0 16,63-1 0-16,-63 1 0 0,59-4 0 16,-59 4 0-16,50-5 0 0,-50 5 0 15,38-13 0-15,-38 13 0 0,29-17 0 0,-29 17 0 16,16-24 0-16,-16 24 0 0,7-19 0 15</inkml:trace>
  <inkml:trace contextRef="#ctx0" brushRef="#br0" timeOffset="-180546.75">8228 6939 2048 0,'0'0'0'15,"0"0"0"-15,0 0 0 0,0 0 0 0,0 0 0 16,34-1 0-16,-34 1 0 0,54-6 0 16,-54 6 0-16,67-6 0 0,-67 6 0 15,76-6 0-15,-76 6 0 0,76-9 0 0,-76 9 0 16,75-8 0-16,-75 8 0 0,55-9 0 15,-55 9 0-15,38-6 0 0</inkml:trace>
  <inkml:trace contextRef="#ctx0" brushRef="#br0" timeOffset="-180079">9084 6931 2048 0,'0'0'0'0,"0"0"0"0,0 0 0 0,12 18 0 16,-12-18 0-16,16 29 0 0,-16-29 0 15,14 28 0-15,-14-28 0 0,13 25 0 16,-13-25 0-16,11 22 0 0,-11-22 0 0,9 21 0 16,-9-21 0-16,8 16 0 0,-8-16 0 15,2 18 0-15,-2-18 0 0,1 14 0 16,-1-14 0-16,0 0 0 0,0 0 0 0,0 0 0 16,0 0 0-16,0 0 0 0,0 0 0 15,-3-1 0-15,3 1 0 0,-6-13 0 16,6 13 0-16,-7-20 0 0,7 20 0 0,-8-25 0 15,8 25 0-15,-5-29 0 0,5 29 0 16,-4-33 0-16,4 33 0 0,-1-32 0 0,1 32 0 16,2-33 0-16,-2 33 0 0,8-32 0 15,-8 32 0-15,15-29 0 0,-15 29 0 16,22-27 0-16,-22 27 0 0,24-22 0 16,-24 22 0-16,31-17 0 0,-31 17 0 0,34-13 0 15,-34 13 0-15,38-5 0 0,-38 5 0 16,41 0 0-16,-41 0 0 0,43 5 0 15,-43-5 0-15,42 12 0 0,-42-12 0 0,42 18 0 16,-42-18 0-16,33 23 0 0,-33-23 0 16,28 28 0-16,-28-28 0 0,23 30 0 15,-23-30 0-15,19 33 0 0,-19-33 0 0,15 37 0 16,-15-37 0-16,12 34 0 0,-12-34 0 16,11 29 0-16,-11-29 0 0,14 24 0 15,-14-24 0-15,15 13 0 0,-15-13 0 0,14 5 0 16</inkml:trace>
  <inkml:trace contextRef="#ctx0" brushRef="#br0" timeOffset="-179867.57">9579 6666 2048 0,'0'0'0'16,"0"0"0"-16,0 0 0 0,0 0 0 15,0 0 0-15,0 0 0 0,0 0 0 0,0 0 0 16,0 0 0-16,0 0 0 0</inkml:trace>
  <inkml:trace contextRef="#ctx0" brushRef="#br0" timeOffset="-179429.75">9756 6819 2048 0,'0'0'0'15,"6"46"0"-15,-6-46 0 0,9 60 0 0,-9-60 0 16,8 56 0-16,-8-56 0 0,5 47 0 16,-5-47 0-16,5 31 0 0,-5-31 0 0,4 19 0 15,-4-19 0-15,4 11 0 0,-4-11 0 16,0 0 0-16,0 0 0 0,3-3 0 15,-3 3 0-15,5-15 0 0,-5 15 0 16,7-22 0-16,-7 22 0 0,7-29 0 0,-7 29 0 16,8-29 0-16,-8 29 0 0,9-32 0 15,-9 32 0-15,12-34 0 0,-12 34 0 0,13-32 0 16,-13 32 0-16,18-27 0 0,-18 27 0 16,17-21 0-16,-17 21 0 0,19-16 0 15,-19 16 0-15,18-12 0 0,-18 12 0 0,19-10 0 16,-19 10 0-16,18-5 0 0,-18 5 0 15,17 4 0-15,-17-4 0 0,20 13 0 16,-20-13 0-16,22 17 0 0,-22-17 0 0,23 24 0 16,-23-24 0-16,25 28 0 0,-25-28 0 15,25 28 0-15,-25-28 0 0,25 28 0 16,-25-28 0-16,22 25 0 0,-22-25 0 0,22 21 0 16,-22-21 0-16,22 17 0 0,-22-17 0 15,23 13 0-15,-23-13 0 0,27 10 0 0,-27-10 0 16,27 2 0-16,-27-2 0 15,23 3 0-15,-23-3 0 0,16 0 0 0</inkml:trace>
  <inkml:trace contextRef="#ctx0" brushRef="#br0" timeOffset="-178645.81">10570 6810 2048 0,'0'0'0'0,"-12"-13"0"0,12 13 0 15,-19-20 0-15,19 20 0 0,-23-21 0 16,23 21 0-16,-27-11 0 0,27 11 0 16,-31-3 0-16,31 3 0 0,-39 4 0 0,39-4 0 15,-38 13 0-15,38-13 0 0,-38 20 0 16,38-20 0-16,-32 21 0 0,32-21 0 0,-30 26 0 16,30-26 0-16,-22 26 0 0,22-26 0 15,-12 26 0-15,12-26 0 0,0 26 0 16,0-26 0-16,9 22 0 0,-9-22 0 15,18 20 0-15,-18-20 0 0,24 15 0 0,-24-15 0 16,29 9 0-16,-29-9 0 0,35 7 0 16,-35-7 0-16,37 1 0 0,-37-1 0 15,36-4 0-15,-36 4 0 0,33-7 0 0,-33 7 0 16,31-13 0-16,-31 13 0 0,28-15 0 16,-28 15 0-16,25-15 0 0,-25 15 0 0,20-17 0 15,-20 17 0-15,16-15 0 0,-16 15 0 16,12-14 0-16,-12 14 0 0,9-11 0 15,-9 11 0-15,6-8 0 0,-6 8 0 0,0 0 0 16,0 0 0-16,7 2 0 0,-7-2 0 16,9 11 0-16,-9-11 0 0,11 20 0 15,-11-20 0-15,12 26 0 0,-12-26 0 0,15 35 0 16,-15-35 0-16,16 40 0 0,-16-40 0 16,15 42 0-16,-15-42 0 0,15 46 0 15,-15-46 0-15,12 46 0 0,-12-46 0 0,11 50 0 16,-11-50 0-16,7 47 0 0,-7-47 0 15,5 46 0-15,-5-46 0 0,1 43 0 0,-1-43 0 16,-2 37 0-16,2-37 0 0,-3 36 0 16,3-36 0-16,-9 32 0 0,9-32 0 15,-14 25 0-15,14-25 0 0,-17 20 0 16,17-20 0-16,-20 12 0 0,20-12 0 0,-23 6 0 16,23-6 0-16,-19-2 0 0,19 2 0 15,-22-8 0-15,22 8 0 0,-20-14 0 0,20 14 0 16,-17-18 0-16,17 18 0 0,-13-22 0 15,13 22 0-15,-7-25 0 0,7 25 0 16,-7-28 0-16,7 28 0 0,-1-31 0 0,1 31 0 16,5-33 0-16,-5 33 0 0,12-36 0 15,-12 36 0-15,17-35 0 0,-17 35 0 0,22-34 0 16,-22 34 0-16,29-34 0 0,-29 34 0 16,33-32 0-16,-33 32 0 0,39-30 0 15,-39 30 0-15,44-24 0 0,-44 24 0 0,53-22 0 16,-53 22 0-16,56-14 0 0,-56 14 0 15,62-9 0-15,-62 9 0 0,62-10 0 16,-62 10 0-16,48-7 0 0,-48 7 0 0,44-10 0 16</inkml:trace>
  <inkml:trace contextRef="#ctx0" brushRef="#br0" timeOffset="-167066.8">11862 6581 2048 0,'0'0'0'0,"0"0"0"16,0 0 0-16,14 24 0 0,-14-24 0 15,18 37 0-15,-18-37 0 0,15 43 0 0,-15-43 0 16,6 47 0-16,-6-47 0 0,-4 48 0 15,4-48 0-15,-12 44 0 0,12-44 0 16,-14 36 0-16,14-36 0 0,-14 28 0 0,14-28 0 16,-9 22 0-16,9-22 0 0,-8 11 0 15,8-11 0-15,-7 4 0 0,7-4 0 16,-7-3 0-16,7 3 0 0,-4-11 0 0,4 11 0 16,-2-17 0-16,2 17 0 0,-5-21 0 15,5 21 0-15,-8-24 0 0,8 24 0 0,-4-29 0 16,4 29 0-16,-2-32 0 0,2 32 0 15,-1-36 0-15,1 36 0 0,2-39 0 16,-2 39 0-16,3-38 0 0,-3 38 0 0,8-37 0 16,-8 37 0-16,11-38 0 0,-11 38 0 15,15-36 0-15,-15 36 0 0,18-32 0 16,-18 32 0-16,25-26 0 0,-25 26 0 0,28-22 0 16,-28 22 0-16,35-14 0 0,-35 14 0 15,41-8 0-15,-41 8 0 0,41 0 0 16,-41 0 0-16,41 9 0 0,-41-9 0 0,39 15 0 15,-39-15 0-15,36 25 0 0,-36-25 0 16,33 30 0-16,-33-30 0 0,28 34 0 16,-28-34 0-16,21 38 0 0,-21-38 0 0,20 41 0 15,-20-41 0-15,17 42 0 0,-17-42 0 16,16 39 0-16,-16-39 0 0,15 36 0 16,-15-36 0-16,15 33 0 0,-15-33 0 0,15 27 0 15,-15-27 0-15,11 21 0 0,-11-21 0 16,8 13 0-16</inkml:trace>
  <inkml:trace contextRef="#ctx0" brushRef="#br0" timeOffset="-166399.58">12677 6436 2048 0,'0'0'0'0,"-14"-8"0"0,14 8 0 16,-20-12 0-16,20 12 0 0,-23-9 0 16,23 9 0-16,-26 0 0 0,26 0 0 0,-32 11 0 15,32-11 0-15,-33 23 0 0,33-23 0 16,-35 31 0-16,35-31 0 0,-33 40 0 15,33-40 0-15,-35 46 0 0,35-46 0 0,-25 45 0 16,25-45 0-16,-21 43 0 0,21-43 0 16,-12 38 0-16,12-38 0 0,-8 33 0 15,8-33 0-15,-3 30 0 0,3-30 0 0,2 30 0 16,-2-30 0-16,9 25 0 0,-9-25 0 16,12 20 0-16,-12-20 0 0,19 16 0 15,-19-16 0-15,21 10 0 0,-21-10 0 0,25 2 0 16,-25-2 0-16,31-3 0 0,-31 3 0 15,31-11 0-15,-31 11 0 0,31-17 0 0,-31 17 0 16,26-22 0-16,-26 22 0 0,25-28 0 16,-25 28 0-16,25-35 0 0,-25 35 0 15,20-34 0-15,-20 34 0 0,18-35 0 0,-18 35 0 16,18-36 0-16,-18 36 0 0,15-31 0 16,-15 31 0-16,11-29 0 0,-11 29 0 15,7-28 0-15,-7 28 0 0,5-21 0 0,-5 21 0 16,3-17 0-16,-3 17 0 0,3-12 0 15,-3 12 0-15,0 0 0 0,0 0 0 16,0 0 0-16,0 0 0 0,0 0 0 0,0 0 0 16,5 4 0-16,-5-4 0 0,2 17 0 15,-2-17 0-15,3 27 0 0,-3-27 0 16,3 35 0-16,-3-35 0 0,3 35 0 0,-3-35 0 16,8 39 0-16,-8-39 0 0,9 38 0 15,-9-38 0-15,12 34 0 0,-12-34 0 0,13 31 0 16,-13-31 0-16,18 27 0 0,-18-27 0 15,23 17 0-15,-23-17 0 0,26 8 0 16,-26-8 0-16,22 3 0 0,-22-3 0 16,16 0 0-16</inkml:trace>
  <inkml:trace contextRef="#ctx0" brushRef="#br0" timeOffset="-165498.99">13054 6478 2048 0,'0'0'0'0,"0"0"0"15,0 0 0-15,0 0 0 0,0 0 0 16,0 0 0-16,0 0 0 0,0 0 0 16,0 0 0-16,4 28 0 0,-4-28 0 0,3 40 0 15,-3-40 0-15,-2 49 0 0,2-49 0 16,-5 45 0-16,5-45 0 0,-9 42 0 0,9-42 0 15,-10 35 0-15,10-35 0 16,-8 29 0-16,8-29 0 0,-5 25 0 0,5-25 0 16,-3 18 0-16,3-18 0 0,-2 10 0 0,2-10 0 15,0 0 0-15,0 0 0 0,0 0 0 16,0 0 0-16,0 0 0 0,0 0 0 16,-1-3 0-16,1 3 0 0,3-15 0 0,-3 15 0 15,6-22 0-15,-6 22 0 0,9-32 0 16,-9 32 0-16,12-35 0 0,-12 35 0 15,15-38 0-15,-15 38 0 0,16-36 0 0,-16 36 0 16,16-34 0-16,-16 34 0 0,18-33 0 16,-18 33 0-16,17-31 0 0,-17 31 0 0,18-28 0 15,-18 28 0-15,18-22 0 0,-18 22 0 16,21-21 0-16,-21 21 0 0,25-16 0 16,-25 16 0-16,25-12 0 0,-25 12 0 0,21-5 0 15,-21 5 0-15,21 2 0 0,-21-2 0 16,22 10 0-16,-22-10 0 15,18 14 0-15,-18-14 0 0,15 22 0 0,-15-22 0 0,11 26 0 16,-11-26 0-16,10 28 0 0,-10-28 0 16,8 34 0-16,-8-34 0 0,7 37 0 15,-7-37 0-15,3 36 0 0,-3-36 0 0,3 35 0 16,-3-35 0-16,3 30 0 0,-3-30 0 16,6 24 0-16,-6-24 0 0,2 19 0 15,-2-19 0-15,2 14 0 0,-2-14 0 0,0 0 0 16,0 0 0-16,0 0 0 0,0 0 0 15,0 0 0-15,0 0 0 0,0-5 0 16,0 5 0-16,-3-17 0 0,3 17 0 0,-1-25 0 16,1 25 0-16,-3-29 0 0,3 29 0 15,0-32 0-15,0 32 0 0,2-34 0 16,-2 34 0-16,0-31 0 0,0 31 0 0,0-32 0 16,0 32 0-16,2-31 0 0,-2 31 0 15,5-33 0-15,-5 33 0 0,6-28 0 16,-6 28 0-16,7-22 0 0,-7 22 0 0,12-24 0 15,-12 24 0-15,13-16 0 0,-13 16 0 16,17-16 0-16,-17 16 0 0,14-9 0 0,-14 9 0 16,15 1 0-16,-15-1 0 0,16 8 0 15,-16-8 0-15,15 12 0 0,-15-12 0 16,14 18 0-16,-14-18 0 0,10 23 0 0,-10-23 0 16,10 29 0-16,-10-29 0 0,8 31 0 15,-8-31 0-15,9 30 0 0,-9-30 0 16,12 31 0-16,-12-31 0 0,12 30 0 0,-12-30 0 15,11 28 0-15,-11-28 0 0,10 26 0 16,-10-26 0-16,11 23 0 0,-11-23 0 0,11 17 0 16,-11-17 0-16,14 8 0 0,-14-8 0 15,13 4 0-15,-13-4 0 0,8 2 0 16</inkml:trace>
  <inkml:trace contextRef="#ctx0" brushRef="#br0" timeOffset="-164914.55">13742 6486 2048 0,'0'0'0'0,"0"0"0"0,0 0 0 16,0 0 0-16,0 0 0 0,0 0 0 15,0 0 0-15,0 0 0 0,0 0 0 16,0 0 0-16,0 0 0 0,8 18 0 0,-8-18 0 15,16 23 0-15,-16-23 0 0,25 15 0 16,-25-15 0-16,29 11 0 0,-29-11 0 16,30 5 0-16,-30-5 0 0,34-1 0 0,-34 1 0 15,32-8 0-15,-32 8 0 0,31-7 0 16,-31 7 0-16,28-10 0 0,-28 10 0 16,25-15 0-16,-25 15 0 0,17-17 0 0,-17 17 0 15,13-17 0-15,-13 17 0 0,6-18 0 16,-6 18 0-16,2-16 0 0,-2 16 0 15,-3-13 0-15,3 13 0 0,-8-12 0 0,8 12 0 16,-13-8 0-16,13 8 0 0,-20-3 0 16,20 3 0-16,-26 0 0 0,26 0 0 15,-31 8 0-15,31-8 0 0,-36 13 0 0,36-13 0 16,-36 16 0-16,36-16 0 0,-36 21 0 16,36-21 0-16,-32 24 0 0,32-24 0 15,-31 25 0-15,31-25 0 0,-28 27 0 0,28-27 0 16,-21 27 0-16,21-27 0 0,-16 25 0 15,16-25 0-15,-13 26 0 0,13-26 0 0,-6 24 0 16,6-24 0-16,0 26 0 0,0-26 0 16,5 25 0-16,-5-25 0 0,13 25 0 15,-13-25 0-15,23 21 0 0,-23-21 0 16,29 22 0-16,-29-22 0 0,40 18 0 0,-40-18 0 16,49 14 0-16,-49-14 0 0,56 8 0 15,-56-8 0-15,61 5 0 0,-61-5 0 0,64 0 0 16,-64 0 0-16,69-6 0 0,-69 6 0 15,54-7 0-15,-54 7 0 0,36-5 0 0</inkml:trace>
  <inkml:trace contextRef="#ctx0" brushRef="#br0" timeOffset="-163379.65">15093 6411 2048 0,'0'0'0'0,"47"0"0"0,-47 0 0 15,63 0 0-15,-63 0 0 0,68-4 0 16,-68 4 0-16,64 0 0 0,-64 0 0 0,60-2 0 16,-60 2 0-16,53-1 0 0,-53 1 0 15,51-1 0-15,-51 1 0 0,44-5 0 16,-44 5 0-16,37-5 0 0,-37 5 0 15,30-4 0-15,-30 4 0 0,22-2 0 0,-22 2 0 16,15 0 0-16,-15 0 0 0,10 2 0 16,-10-2 0-16,0 0 0 0,0 0 0 0,0 0 0 15,0 0 0-15,8 2 0 0</inkml:trace>
  <inkml:trace contextRef="#ctx0" brushRef="#br0" timeOffset="-163029.59">15286 6649 2048 0,'0'0'0'0,"28"3"0"15,-28-3 0-15,47 3 0 0,-47-3 0 16,56 0 0-16,-56 0 0 0,63 0 0 15,-63 0 0-15,70-3 0 0,-70 3 0 0,75-9 0 16,-75 9 0-16,62-9 0 0</inkml:trace>
  <inkml:trace contextRef="#ctx0" brushRef="#br0" timeOffset="-162077.14">0 17046 2048 0,'0'-318'0'0,"0"-85"0"16,0 78 0 0,0 107 0-1,12 93 0 1,7 65 0 0,-8 59 0-1,-5 28 0 1,-15 129 0-1,-5 48 0 1,1-41 0 0,14-57 0-1,-1-106 0-15,15 18 0 0,-15-18 0 0,21-48 0 16,-21 48 0-16,20-74 0 0,-20 74 0 16,20-72 0-16,-20 72 0 0,12-58 0 0,-12 58 0 15,10-41 0-15,-10 41 0 0,5-26 0 16</inkml:trace>
  <inkml:trace contextRef="#ctx0" brushRef="#br0" timeOffset="-157624.04">16370 6318 2048 0,'0'0'0'0,"0"0"0"0,0 0 0 16,0 0 0-16,0 0 0 0,17 13 0 0,-17-13 0 16,22 22 0-16,-22-22 0 0,17 23 0 15,-17-23 0-15,14 22 0 0,-14-22 0 0,8 20 0 16,-8-20 0-16,6 23 0 0,-6-23 0 16,4 23 0-16,-4-23 0 0,1 24 0 15,-1-24 0-15,-1 19 0 0,1-19 0 16,-3 15 0-16,3-15 0 0,-3 12 0 0,3-12 0 15,0 0 0-15,0 0 0 0,-5 4 0 16,5-4 0-16,-7-4 0 0,7 4 0 16,-8-7 0-16,8 7 0 0,-9-15 0 0,9 15 0 15,-7-21 0-15,7 21 0 0,-4-27 0 16,4 27 0-16,-1-29 0 0,1 29 0 0,2-33 0 16,-2 33 0-16,4-36 0 0,-4 36 0 15,6-34 0-15,-6 34 0 0,12-31 0 16,-12 31 0-16,14-28 0 0,-14 28 0 0,16-22 0 15,-16 22 0-15,19-19 0 0,-19 19 0 16,24-16 0-16,-24 16 0 0,29-12 0 16,-29 12 0-16,28-7 0 0,-28 7 0 0,31 2 0 15,-31-2 0-15,28 10 0 0,-28-10 0 16,31 14 0-16,-31-14 0 0,25 20 0 16,-25-20 0-16,21 21 0 0,-21-21 0 0,19 26 0 15,-19-26 0-15,13 24 0 0,-13-24 0 16,12 24 0-16,-12-24 0 0,10 28 0 15,-10-28 0-15,9 27 0 0,-9-27 0 16,9 27 0-16,-9-27 0 0,6 24 0 0,-6-24 0 16,5 19 0-16,-5-19 0 0,7 14 0 0,-7-14 0 15,6 9 0-15</inkml:trace>
  <inkml:trace contextRef="#ctx0" brushRef="#br0" timeOffset="-157174.24">17057 6233 2048 0,'0'0'0'0,"0"0"0"0,0 0 0 0,0 0 0 15,0 0 0-15,0 0 0 0,0 0 0 16,-16 20 0-16,16-20 0 0,-22 33 0 15,22-33 0-15,-24 35 0 0,24-35 0 0,-22 36 0 16,22-36 0-16,-15 31 0 0,15-31 0 16,-11 29 0-16,11-29 0 0,-3 26 0 15,3-26 0-15,3 23 0 0,-3-23 0 0,10 20 0 16,-10-20 0-16,16 17 0 0,-16-17 0 16,26 10 0-16,-26-10 0 0,30 4 0 15,-30-4 0-15,33-4 0 0,-33 4 0 0,37-9 0 16,-37 9 0-16,38-13 0 0,-38 13 0 15,38-20 0-15,-38 20 0 0,34-24 0 0,-34 24 0 16,28-25 0-16,-28 25 0 0,17-28 0 16,-17 28 0-16,13-31 0 0,-13 31 0 15,4-29 0-15,-4 29 0 0,-3-30 0 0,3 30 0 16,-11-29 0-16,11 29 0 0,-13-23 0 16,13 23 0-16,-22-17 0 0,22 17 0 15,-29-13 0-15,29 13 0 0,-34-6 0 16,34 6 0-16,-39 1 0 0,39-1 0 0,-36 6 0 15,36-6 0-15,-27 6 0 0</inkml:trace>
  <inkml:trace contextRef="#ctx0" brushRef="#br0" timeOffset="-156343.46">17476 6257 2048 0,'0'0'0'15,"3"29"0"-15,-3-29 0 0,-1 42 0 0,1-42 0 16,-7 42 0-16,7-42 0 15,-9 40 0-15,9-40 0 0,-10 32 0 0,10-32 0 16,-11 25 0-16,11-25 0 0,-8 17 0 16,8-17 0-16,0 0 0 0,0 0 0 0,-7 6 0 15,7-6 0-15,-3-5 0 0,3 5 0 16,-1-12 0-16,1 12 0 0,-1-20 0 0,1 20 0 16,2-24 0-16,-2 24 0 0,2-26 0 15,-2 26 0-15,3-31 0 0,-3 31 0 16,7-33 0-16,-7 33 0 0,10-32 0 0,-10 32 0 15,13-33 0-15,-13 33 0 0,16-31 0 16,-16 31 0-16,21-32 0 0,-21 32 0 16,24-27 0-16,-24 27 0 0,25-20 0 0,-25 20 0 15,25-14 0-15,-25 14 0 0,27-8 0 16,-27 8 0-16,30-1 0 0,-30 1 0 16,30 6 0-16,-30-6 0 0,26 13 0 0,-26-13 0 15,22 18 0-15,-22-18 0 0,14 28 0 16,-14-28 0-16,12 29 0 0,-12-29 0 0,7 32 0 15,-7-32 0-15,3 29 0 0,-3-29 0 16,2 26 0-16,-2-26 0 0,0 24 0 16,0-24 0-16,0 17 0 0,0-17 0 15,-1 12 0-15,1-12 0 0,0 0 0 0,0 0 0 16,0 0 0-16,0 0 0 0,0 0 0 16,0 0 0-16,1 0 0 0,-1 0 0 15,3-9 0-15,-3 9 0 0,7-18 0 0,-7 18 0 16,13-27 0-16,-13 27 0 0,18-28 0 15,-18 28 0-15,18-29 0 0,-18 29 0 0,21-29 0 16,-21 29 0-16,20-29 0 0,-20 29 0 16,21-29 0-16,-21 29 0 0,24-25 0 15,-24 25 0-15,25-17 0 0,-25 17 0 0,23-13 0 16,-23 13 0-16,24-7 0 0,-24 7 0 16,25-2 0-16,-25 2 0 0,25 4 0 15,-25-4 0-15,22 12 0 0,-22-12 0 0,22 20 0 16,-22-20 0-16,16 28 0 0,-16-28 0 15,13 33 0-15,-13-33 0 0,8 36 0 0,-8-36 0 16,7 35 0-16,-7-35 0 0,5 35 0 16,-5-35 0-16,3 29 0 0,-3-29 0 15,1 25 0-15,-1-25 0 0,4 18 0 16,-4-18 0-16,5 11 0 0,-5-11 0 0,0 0 0 16,0 0 0-16,0 0 0 0,0 0 0 15,4 3 0-15</inkml:trace>
  <inkml:trace contextRef="#ctx0" brushRef="#br0" timeOffset="-155706.17">18375 5960 2048 0,'0'0'0'0,"0"0"0"16,0 0 0-16,8 28 0 0,-8-28 0 0,10 45 0 16,-10-45 0-16,9 51 0 0,-9-51 0 15,1 52 0-15,-1-52 0 0,-5 51 0 16,5-51 0-16,-8 48 0 0,8-48 0 0,-9 43 0 16,9-43 0-16,-8 36 0 0,8-36 0 15,-6 31 0-15,6-31 0 0,-1 25 0 0,1-25 0 16,0 18 0-16,0-18 0 0,0 11 0 15,0-11 0-15,0 0 0 0,0 0 0 16,0 0 0-16,0 0 0 0,4-1 0 0,-4 1 0 16,6-10 0-16,-6 10 0 0,7-19 0 15,-7 19 0-15,10-24 0 0,-10 24 0 16,14-31 0-16,-14 31 0 0,16-29 0 0,-16 29 0 16,18-29 0-16,-18 29 0 0,19-28 0 15,-19 28 0-15,22-25 0 0,-22 25 0 16,23-26 0-16,-23 26 0 0,26-20 0 15,-26 20 0-15,26-15 0 0,-26 15 0 0,27-10 0 16,-27 10 0-16,29-4 0 0,-29 4 0 16,29 1 0-16,-29-1 0 0,27 6 0 0,-27-6 0 15,27 11 0-15,-27-11 0 0,22 14 0 16,-22-14 0-16,17 18 0 0,-17-18 0 16,10 21 0-16,-10-21 0 0,3 24 0 0,-3-24 0 15,-7 21 0-15,7-21 0 0,-16 20 0 16,16-20 0-16,-22 21 0 0,22-21 0 15,-30 21 0-15,30-21 0 0,-31 18 0 0,31-18 0 16,-38 16 0-16,38-16 0 0,-37 13 0 16,37-13 0-16,-36 8 0 0,36-8 0 15,-33 3 0-15,33-3 0 0,-26-4 0 0,26 4 0 16,-20-10 0-16,20 10 0 0,-11-16 0 16,11 16 0-16,-6-15 0 0,6 15 0 0,-4-11 0 15</inkml:trace>
  <inkml:trace contextRef="#ctx0" brushRef="#br0" timeOffset="-155005.04">18878 6038 2048 0,'0'0'0'0,"4"23"0"0,-4-23 0 15,3 38 0-15,-3-38 0 0,0 42 0 16,0-42 0-16,-5 41 0 0,5-41 0 0,-9 34 0 16,9-34 0-16,-11 28 0 0,11-28 0 15,-8 17 0-15,8-17 0 0,-6 12 0 0,6-12 0 16,0 0 0-16,0 0 0 0,0 0 0 16,0 0 0-16,0 0 0 0,0 0 0 15,-5-4 0-15,5 4 0 0,-4-13 0 0,4 13 0 16,1-21 0-16,-1 21 0 0,2-26 0 15,-2 26 0-15,6-28 0 0,-6 28 0 16,9-28 0-16,-9 28 0 0,13-25 0 16,-13 25 0-16,14-22 0 0,-14 22 0 0,19-20 0 15,-19 20 0-15,19-13 0 0,-19 13 0 16,22-6 0-16,-22 6 0 0,23-1 0 0,-23 1 0 16,24 1 0-16,-24-1 0 0,26 2 0 15,-26-2 0-15,30 6 0 0,-30-6 0 16,31 6 0-16,-31-6 0 0,35 5 0 0,-35-5 0 15,36 5 0-15,-36-5 0 0,38 4 0 16,-38-4 0-16,37 0 0 0,-37 0 0 16,36 0 0-16,-36 0 0 0,32-4 0 0,-32 4 0 15,30-5 0-15,-30 5 0 0,26-6 0 16,-26 6 0-16,21-10 0 0,-21 10 0 16,14-12 0-16,-14 12 0 0,9-16 0 0,-9 16 0 15,3-15 0-15,-3 15 0 0,-4-16 0 16,4 16 0-16,-14-14 0 0,14 14 0 15,-16-11 0-15,16 11 0 0,-19-5 0 0,19 5 0 16,-23-2 0-16,23 2 0 0,-26 4 0 16,26-4 0-16,-24 10 0 0,24-10 0 15,-26 16 0-15,26-16 0 0,-29 22 0 0,29-22 0 16,-23 29 0-16,23-29 0 0,-20 30 0 16,20-30 0-16,-17 29 0 0,17-29 0 0,-10 28 0 15,10-28 0-15,-4 25 0 0,4-25 0 16,7 27 0-16,-7-27 0 0,16 24 0 15,-16-24 0-15,26 20 0 0,-26-20 0 0,34 10 0 16,-34-10 0-16,38 3 0 0,-38-3 0 16,44-4 0-16,-44 4 0 0,37-6 0 15,-37 6 0-15,25-3 0 0</inkml:trace>
  <inkml:trace contextRef="#ctx0" brushRef="#br0" timeOffset="-154805.58">19692 5824 2048 0,'0'0'0'15,"0"0"0"-15,0 0 0 0,0 0 0 16,0 0 0-16,0 0 0 0,0 0 0 0,0 0 0 15,0 0 0-15,0 0 0 0</inkml:trace>
  <inkml:trace contextRef="#ctx0" brushRef="#br0" timeOffset="-154604.12">19843 6045 2048 0,'0'0'0'0,"-3"45"0"16,3-45 0-16,-9 63 0 15,9-63 0-15,-20 69 0 0,20-69 0 0,-35 63 0 16,35-63 0-16,-32 49 0 0,32-49 0 0,-25 31 0 16</inkml:trace>
  <inkml:trace contextRef="#ctx0" brushRef="#br0" timeOffset="-113645.06">17603 6377 2048 0,'0'0'0'0,"0"0"0"15,0 0 0-15,0 0 0 0,0 0 0 16,0 0 0-16,0 0 0 0,0 0 0 15,0 0 0-15,0 0 0 0,0 0 0 0,0 0 0 16,0 0 0-16,0 0 0 0,0 0 0 16,0 0 0-16,0 0 0 0,0 0 0 15,0 0 0-15,0 0 0 0,0 0 0 16,0 0 0-16,0 0 0 0,15 7 0 0,-15-7 0 16,20 7 0-16,-20-7 0 0,18 7 0 15,-18-7 0-15,13 9 0 0,-13-9 0 16,10 6 0-16,-10-6 0 0,9 3 0 0,-9-3 0 15,9 4 0-15,-9-4 0 0,7 5 0 16,-7-5 0-16,0 0 0 0,0 0 0 0,0 0 0 16,0 0 0-16,0 0 0 0,0 0 0 15,0 0 0-15,0 0 0 0,0 0 0 16,0 0 0-16,0 0 0 0,0 0 0 16,0 0 0-16,0 0 0 0,8 3 0 0,-8-3 0 15,0 0 0-15,0 0 0 0,0 0 0 16,0 0 0-16,9 4 0 0,-9-4 0 15,0 0 0-15,0 0 0 0,9 0 0 0,-9 0 0 16,0 0 0-16,0 0 0 0,0 0 0 16,0 0 0-16,0 0 0 0,0 0 0 15,0 0 0-15,0 0 0 0,0 0 0 0,0 0 0 16,0 0 0-16,0 0 0 0,0 0 0 16,0 0 0-16,0 0 0 0,0 0 0 15,0 0 0-15,0 0 0 0,0 0 0 16,0 0 0-16,0 0 0 0,0 0 0 0,0 0 0 15,0 0 0-15,0 0 0 0,0 0 0 16,0 0 0-16,0 0 0 0,0 0 0 16,0 0 0-16,0 0 0 0,0 0 0 15,8-4 0-15,-8 4 0 0,6-5 0 0,-6 5 0 16,0 0 0-16,0 0 0 0,3-6 0 16,-3 6 0-16,1-6 0 0,-1 6 0 15,0 0 0-15,0 0 0 0,-2-9 0 0,2 9 0 16,-3-10 0-16,3 10 0 0,-1-11 0 15,1 11 0-15,-3-9 0 0,3 9 0 16,-5-9 0-16,5 9 0 0,-4-11 0 0,4 11 0 16,-13-16 0-16,13 16 0 0,-12-17 0 15</inkml:trace>
  <inkml:trace contextRef="#ctx0" brushRef="#br0" timeOffset="-111728.22">26557 4471 2048 0,'0'0'0'15,"42"-8"0"-15,-42 8 0 0,77-11 0 16,-77 11 0-16,106-7 0 0,-106 7 0 0,123-7 0 16,-123 7 0-16,140-7 0 0,-140 7 0 15,156 4 0-15,-156-4 0 0,170 8 0 16,-170-8 0-16,182 9 0 0,-182-9 0 0,195 10 0 15,-195-10 0-15,206 13 0 0,-206-13 0 16,218 17 0-16,-218-17 0 0,228 24 0 0,-228-24 0 16,235 27 0-16,-235-27 0 0,234 28 0 15,-234-28 0-15,234 25 0 0,-234-25 0 16,223 15 0-16,-223-15 0 0,204-2 0 16,-204 2 0-16,152-10 0 0</inkml:trace>
  <inkml:trace contextRef="#ctx0" brushRef="#br0" timeOffset="-110426.7">26474 4589 2048 0,'0'0'0'0,"-3"60"0"0,3-60 0 16,-4 103 0-16,4-103 0 0,0 121 0 0,0-121 0 15,5 134 0-15,-5-134 0 0,-7 145 0 16,7-145 0-16,6 157 0 0,-6-157 0 0,6 167 0 16,-6-167 0-16,13 189 0 0,-13-189 0 15,-7 201 0-15,7-201 0 0,-16 220 0 16,16-220 0-16,-20 235 0 0,20-235 0 0,-3 249 0 15,3-249 0-15,5 271 0 0,-5-271 0 16,-17 290 0-16,17-290 0 0,-20 305 0 16,20-305 0-16,-11 317 0 0,11-317 0 0,-22 333 0 15,22-333 0-15,-25 351 0 0,25-351 0 16,-25 366 0-16,25-366 0 0,-3 376 0 16,3-376 0-16,-27 382 0 0,27-382 0 0,-9 376 0 15,9-376 0-15,-17 378 0 0,17-378 0 16,-1 367 0-16,1-367 0 0,5 361 0 15,-5-361 0-15,15 364 0 0,-15-364 0 0,18 354 0 16,-18-354 0-16,-8 341 0 0,8-341 0 16,-4 322 0-16,4-322 0 0,6 304 0 15,-6-304 0-15,6 286 0 0,-6-286 0 0,9 273 0 16,-9-273 0-16,8 258 0 0,-8-258 0 16,11 245 0-16,-11-245 0 0,10 229 0 15,-10-229 0-15,11 207 0 0,-11-207 0 0,12 178 0 16,-12-178 0-16,12 151 0 0,-12-151 0 15,13 120 0-15,-13-120 0 0,17 91 0 16,-17-91 0-16,22 70 0 0,-22-70 0 0,32 54 0 16,-32-54 0-16,44 40 0 0,-44-40 0 15,53 27 0-15,-53-27 0 0,66 20 0 16,-66-20 0-16,75 12 0 0,-75-12 0 0,91 3 0 16,-91-3 0-16,104-6 0 0,-104 6 0 15,119-10 0-15,-119 10 0 0,128-20 0 0,-128 20 0 16,139-26 0-16,-139 26 0 0,150-29 0 15,-150 29 0-15,159-33 0 0,-159 33 0 0,168-31 0 16,-168 31 0-16,174-28 0 0,-174 28 0 16,175-19 0-16,-175 19 0 0,178-12 0 15,-178 12 0-15,175-1 0 0,-175 1 0 16,177 6 0-16,-177-6 0 0,172 10 0 16,-172-10 0-16,167 12 0 0,-167-12 0 0,158 12 0 15,-158-12 0-15,149 5 0 0,-149-5 0 0,141-1 0 16,-141 1 0-16,129-12 0 0,-129 12 0 15,119-23 0-15,-119 23 0 0,108-38 0 16,-108 38 0-16,96-57 0 0,-96 57 0 0,82-77 0 16,-82 77 0-16,71-106 0 0,-71 106 0 15,59-132 0-15,-59 132 0 0,45-154 0 16,-45 154 0-16,35-179 0 0,-35 179 0 0,18-200 0 16,-18 200 0-16,9-213 0 0,-9 213 0 15,-9-234 0-15,9 234 0 0,-7-249 0 16,7 249 0-16,-12-269 0 0,12 269 0 0,-20-300 0 15,20 300 0-15,-21-325 0 0,21 325 0 16,-38-338 0-16,38 338 0 0,-51-332 0 16,51 332 0-16,-24-327 0 0,24 327 0 15,-28-315 0-15,28 315 0 0,-34-299 0 0,34 299 0 16,-42-299 0-16,42 299 0 0,-39-295 0 16,39 295 0-16,-49-302 0 0,49 302 0 0,-33-306 0 15,33 306 0-15,-44-319 0 0,44 319 0 16,-39-324 0-16,39 324 0 0,-28-318 0 15,28 318 0-15,-26-319 0 0,26 319 0 0,-9-313 0 16,9 313 0-16,-18-312 0 0,18 312 0 16,-23-300 0-16,23 300 0 0,-27-280 0 0,27 280 0 15,-21-262 0-15,21 262 0 0,-26-247 0 16,26 247 0-16,-25-235 0 0,25 235 0 16,-25-216 0-16,25 216 0 0,-26-198 0 0,26 198 0 15,-19-179 0-15,19 179 0 0,-15-165 0 16,15 165 0-16,-28-137 0 0,28 137 0 15,-28-99 0-15</inkml:trace>
  <inkml:trace contextRef="#ctx0" brushRef="#br0" timeOffset="-110009.81">27791 3799 2048 0,'0'0'0'0,"9"59"0"0,-9-59 0 15,12 85 0-15,-12-85 0 0,16 86 0 0,-16-86 0 16,16 73 0-16,-16-73 0 0,17 59 0 15,-17-59 0-15,14 45 0 0,-14-45 0 0,5 35 0 16,-5-35 0-16,-3 25 0 0,3-25 0 16,-6 18 0-16,6-18 0 0,-6 9 0 15,6-9 0-15,-5 6 0 0</inkml:trace>
  <inkml:trace contextRef="#ctx0" brushRef="#br0" timeOffset="-109674.7">27674 4012 2048 0,'0'0'0'0,"13"-85"0"0,-13 85 0 15,32-113 0-15,-32 113 0 0,44-104 0 16,-44 104 0-16,54-83 0 0,-54 83 0 0,54-56 0 16,-54 56 0-16,56-30 0 0,-56 30 0 15,49-7 0-15,-49 7 0 0,44 16 0 0,-44-16 0 16,31 38 0-16,-31-38 0 0,15 56 0 15,-15-56 0-15,0 70 0 0,0-70 0 16,-12 74 0-16,12-74 0 0,-23 74 0 0,23-74 0 16,-26 71 0-16,26-71 0 0,-29 64 0 15,29-64 0-15,-20 61 0 0,20-61 0 0,-11 54 0 16,11-54 0-16,0 47 0 16,0-47 0-16,13 36 0 0,-13-36 0 0,29 22 0 15,-29-22 0-15,40 7 0 0,-40-7 0 16,53-11 0-16,-53 11 0 0,51-25 0 0,-51 25 0 15,40-26 0-15,-40 26 0 0,26-19 0 16</inkml:trace>
  <inkml:trace contextRef="#ctx0" brushRef="#br0" timeOffset="-109225.9">28404 3739 2048 0,'0'0'0'0,"0"0"0"0,0 0 0 0,-4 50 0 15,4-50 0-15,-8 79 0 0,8-79 0 16,-6 94 0-16,6-94 0 0,-3 95 0 16,3-95 0-16,-4 84 0 0,4-84 0 0,-3 66 0 15,3-66 0-15,0 50 0 0,0-50 0 16,0 31 0-16,0-31 0 0,-3 17 0 0,3-17 0 16,-4 1 0-16,4-1 0 0,-8-15 0 15,8 15 0-15,-16-32 0 0,16 32 0 16,-15-47 0-16,15 47 0 0,-18-67 0 15,18 67 0-15,-12-81 0 0,12 81 0 0,-7-85 0 16,7 85 0-16,2-85 0 0,-2 85 0 16,12-80 0-16,-12 80 0 0,24-66 0 15,-24 66 0-15,27-50 0 0,-27 50 0 0,28-33 0 16,-28 33 0-16,30-18 0 0,-30 18 0 16,30-3 0-16,-30 3 0 0,31 12 0 0,-31-12 0 15,28 35 0-15,-28-35 0 0,24 55 0 16,-24-55 0-16,22 78 0 0,-22-78 0 15,20 88 0-15,-20-88 0 0,14 88 0 16,-14-88 0-16,9 80 0 0,-9-80 0 0,7 70 0 16,-7-70 0-16,2 60 0 0,-2-60 0 15,-1 47 0-15,1-47 0 0,-1 38 0 0,1-38 0 16,-8 23 0-16,8-23 0 0,-9 13 0 16,9-13 0-16,-7 7 0 0</inkml:trace>
  <inkml:trace contextRef="#ctx0" brushRef="#br0" timeOffset="-109075.3">28429 4105 2048 0,'0'0'0'0,"0"0"0"0,0 0 0 16,0 0 0-16,0 0 0 0,35-6 0 0,-35 6 0 16,57-18 0-16,-57 18 0 0,62-33 0 15,-62 33 0-15,50-31 0 0</inkml:trace>
  <inkml:trace contextRef="#ctx0" brushRef="#br0" timeOffset="-108641.47">28748 3816 2048 0,'0'0'0'0,"-17"59"0"0,17-59 0 0,-22 91 0 16,22-91 0-16,-13 90 0 0,13-90 0 15,-3 72 0-15,3-72 0 0,6 53 0 0,-6-53 0 16,13 29 0-16,-13-29 0 0,19 7 0 15,-19-7 0-15,21-8 0 0,-21 8 0 16,17-25 0-16,-17 25 0 0,10-38 0 16,-10 38 0-16,5-53 0 0,-5 53 0 0,-1-64 0 15,1 64 0-15,-5-68 0 0,5 68 0 16,-7-63 0-16,7 63 0 0,-7-48 0 0,7 48 0 16,-7-27 0-16,7 27 0 0,0 0 0 15,0 0 0-15,-4 11 0 0,4-11 0 16,-7 40 0-16,7-40 0 0,-4 49 0 0,4-49 0 15,-2 44 0-15,2-44 0 0,3 39 0 16,-3-39 0-16,11 25 0 0,-11-25 0 16,15 10 0-16,-15-10 0 0,20-3 0 0,-20 3 0 15,24-17 0-15,-24 17 0 0,24-26 0 16,-24 26 0-16,22-35 0 0,-22 35 0 16,21-38 0-16,-21 38 0 0,15-30 0 0,-15 30 0 15,16-17 0-15,-16 17 0 0,12-1 0 16,-12 1 0-16,12 14 0 0,-12-14 0 0,18 30 0 15,-18-30 0-15,23 41 0 16,-23-41 0-16,25 43 0 0,-25-43 0 0,29 44 0 16,-29-44 0-16,28 28 0 0,-28-28 0 0,20 13 0 15</inkml:trace>
  <inkml:trace contextRef="#ctx0" brushRef="#br0" timeOffset="-108074.98">26549 6589 2048 0,'0'0'0'15,"101"9"0"-15,-101-9 0 0,154 7 0 16,-154-7 0-16,173 1 0 0,-173-1 0 16,182-4 0-16,-182 4 0 0,186-16 0 0,-186 16 0 15,192-17 0-15,-192 17 0 0,195-23 0 16,-195 23 0-16,199-22 0 0,-199 22 0 15,196-24 0-15,-196 24 0 0,194-26 0 0,-194 26 0 16,192-21 0-16,-192 21 0 0,188-20 0 16,-188 20 0-16,179-15 0 0,-179 15 0 15,170-9 0-15,-170 9 0 0,162-2 0 0,-162 2 0 16,141 3 0-16,-141-3 0 0,111 8 0 16,-111-8 0-16,74 7 0 0,-74-7 0 15,42 9 0-15,-42-9 0 0,24 7 0 0,-24-7 0 16,12 4 0-16</inkml:trace>
  <inkml:trace contextRef="#ctx0" brushRef="#br0" timeOffset="-107674.05">26323 7662 2048 0,'0'0'0'0,"-10"-5"0"0,10 5 0 15,4-12 0-15,-4 12 0 0,28-18 0 0,-28 18 0 16,57-23 0-16,-57 23 0 0,83-23 0 15,-83 23 0-15,107-24 0 0,-107 24 0 16,126-19 0-16,-126 19 0 0,140-16 0 0,-140 16 0 16,157-13 0-16,-157 13 0 0,166-7 0 15,-166 7 0-15,173-4 0 0,-173 4 0 0,178 0 0 16,-178 0 0-16,180 0 0 0,-180 0 0 16,176 2 0-16,-176-2 0 0,183-3 0 15,-183 3 0-15,186-12 0 0,-186 12 0 16,174-27 0-16,-174 27 0 0,166-39 0 0,-166 39 0 15,127-35 0-15</inkml:trace>
  <inkml:trace contextRef="#ctx0" brushRef="#br0" timeOffset="-107190.35">29940 6606 2048 0,'0'0'0'0,"0"0"0"16,0 0 0-16,6 31 0 0,-6-31 0 0,13 53 0 15,-13-53 0-15,11 73 0 0,-11-73 0 16,8 81 0-16,-8-81 0 0,2 82 0 0,-2-82 0 16,-1 72 0-16,1-72 0 0,-4 62 0 15,4-62 0-15,-7 53 0 0,7-53 0 16,-13 40 0-16,13-40 0 0,-17 28 0 15,17-28 0-15,-21 16 0 0,21-16 0 0,-19 3 0 16,19-3 0-16,-20-10 0 0,20 10 0 0,-15-24 0 16,15 24 0-16,-8-34 0 0,8 34 0 15,-2-48 0-15,2 48 0 0,4-56 0 16,-4 56 0-16,11-63 0 0,-11 63 0 16,14-61 0-16,-14 61 0 0,16-56 0 0,-16 56 0 15,17-46 0-15,-17 46 0 0,19-40 0 16,-19 40 0-16,24-33 0 0,-24 33 0 0,28-23 0 15,-28 23 0-15,32-14 0 0,-32 14 0 16,33-3 0-16,-33 3 0 0,35 18 0 16,-35-18 0-16,36 32 0 0,-36-32 0 0,34 52 0 15,-34-52 0-15,25 65 0 0,-25-65 0 16,20 68 0-16,-20-68 0 0,16 62 0 16,-16-62 0-16,14 54 0 0,-14-54 0 0,12 44 0 15,-12-44 0-15,14 31 0 0,-14-31 0 16,16 14 0-16,-16-14 0 0,15 5 0 15</inkml:trace>
  <inkml:trace contextRef="#ctx0" brushRef="#br0" timeOffset="-106873.2">30435 6768 2048 0,'0'0'0'0,"-14"28"0"16,14-28 0-16,-19 47 0 0,19-47 0 15,-13 56 0-15,13-56 0 0,-5 60 0 16,5-60 0-16,5 52 0 0,-5-52 0 0,14 41 0 16,-14-41 0-16,26 27 0 0,-26-27 0 15,33 16 0-15,-33-16 0 0,40 5 0 16,-40-5 0-16,38-7 0 0,-38 7 0 0,34-15 0 16,-34 15 0-16,27-20 0 0,-27 20 0 15,20-29 0-15,-20 29 0 0,14-39 0 0,-14 39 0 16,7-50 0-16,-7 50 0 0,-2-51 0 15,2 51 0-15,-15-49 0 0,15 49 0 16,-24-43 0-16,24 43 0 0,-33-34 0 0,33 34 0 16,-38-21 0-16,38 21 0 0,-38-13 0 15,38 13 0-15,-32-14 0 0,32 14 0 16,-23-11 0-16</inkml:trace>
  <inkml:trace contextRef="#ctx0" brushRef="#br0" timeOffset="-106306.68">30662 6700 2048 0,'0'0'0'15,"15"77"0"-15,-15-77 0 0,21 101 0 16,-21-101 0-16,21 97 0 0,-21-97 0 16,19 75 0-16,-19-75 0 0,14 52 0 0,-14-52 0 15,9 31 0-15,-9-31 0 0,0 0 0 16,0 0 0-16,2 1 0 0,-2-1 0 0,-1-23 0 15,1 23 0-15,-6-44 0 0,6 44 0 16,-12-56 0-16,12 56 0 0,-14-64 0 16,14 64 0-16,-13-68 0 0,13 68 0 15,-4-64 0-15,4 64 0 0,2-53 0 0,-2 53 0 16,9-41 0-16,-9 41 0 0,15-26 0 16,-15 26 0-16,21-11 0 0,-21 11 0 0,31 8 0 15,-31-8 0-15,36 29 0 0,-36-29 0 16,36 47 0-16,-36-47 0 0,33 60 0 15,-33-60 0-15,31 66 0 0,-31-66 0 0,26 59 0 16,-26-59 0-16,24 49 0 0,-24-49 0 16,23 37 0-16,-23-37 0 0,16 24 0 0,-16-24 0 15,11 15 0-15,-11-15 0 0,7-1 0 16,-7 1 0-16,3-17 0 0,-3 17 0 16,0-35 0-16,0 35 0 0,-1-53 0 0,1 53 0 15,-1-66 0-15,1 66 0 0,-1-71 0 16,1 71 0-16,5-72 0 0,-5 72 0 15,9-70 0-15,-9 70 0 0,16-54 0 0,-16 54 0 16,15-40 0-16,-15 40 0 0,16-22 0 16,-16 22 0-16,17-5 0 0,-17 5 0 15,19 13 0-15,-19-13 0 0,19 33 0 0,-19-33 0 16,19 53 0-16,-19-53 0 0,21 71 0 16,-21-71 0-16,21 79 0 0,-21-79 0 15,21 71 0-15,-21-71 0 0,21 51 0 0,-21-51 0 16,19 29 0-16,-19-29 0 0,15 14 0 15</inkml:trace>
  <inkml:trace contextRef="#ctx0" brushRef="#br0" timeOffset="-105288.43">31417 6351 2048 0,'0'0'0'0,"0"0"0"0,0 0 0 0,16 52 0 16,-16-52 0-16,22 79 0 0,-22-79 0 15,27 92 0-15,-27-92 0 0,25 90 0 0,-25-90 0 16,21 86 0-16,-21-86 0 0,13 75 0 16,-13-75 0-16,12 63 0 0,-12-63 0 15,5 50 0-15,-5-50 0 0,0 33 0 16,0-33 0-16,-3 21 0 0,3-21 0 0,0 0 0 15,0 0 0-15,-7 3 0 0,7-3 0 16,-10-13 0-16,10 13 0 0,-10-25 0 0,10 25 0 16,-10-35 0-16,10 35 0 0,-4-37 0 15,4 37 0-15,2-36 0 0,-2 36 0 16,8-35 0-16,-8 35 0 0,17-34 0 16,-17 34 0-16,30-33 0 0,-30 33 0 0,37-25 0 15,-37 25 0-15,47-19 0 0,-47 19 0 16,45-10 0-16,-45 10 0 0,46 2 0 0,-46-2 0 15,38 9 0-15,-38-9 0 0,30 21 0 16,-30-21 0-16,20 32 0 0,-20-32 0 0,6 40 0 16,-6-40 0-16,-5 46 0 15,5-46 0-15,-16 44 0 0,16-44 0 0,-23 39 0 16,23-39 0-16,-28 33 0 0,28-33 0 16,-33 25 0-16,33-25 0 0,-32 17 0 0,32-17 0 15,-30 6 0-15,30-6 0 0,-22-10 0 16,22 10 0-16,-18-26 0 0,18 26 0 0,-12-26 0 15,12 26 0-15,2-48 0 0,-2 48 0 16,9-57 0-16,-9 57 0 0,20-56 0 16,-20 56 0-16,31-45 0 0,-31 45 0 0,35-32 0 15,-35 32 0-15,29-21 0 0,-29 21 0 16,23-8 0-16,-23 8 0 0,21 1 0 16,-21-1 0-16,20 13 0 0,-20-13 0 0,21 29 0 15,-21-29 0-15,17 39 0 0,-17-39 0 16,16 47 0-16,-16-47 0 0,11 47 0 0,-11-47 0 15,4 40 0-15,-4-40 0 0,1 34 0 16,-1-34 0-16,-3 23 0 0,3-23 0 16,-6 10 0-16,6-10 0 0,-11 3 0 15,11-3 0-15,-13-7 0 0,13 7 0 0,-12-16 0 16,12 16 0-16,-12-23 0 0,12 23 0 16,-8-28 0-16,8 28 0 0,-1-27 0 15,1 27 0-15,8-29 0 0,-8 29 0 16,17-24 0-16,-17 24 0 0,22-17 0 0,-22 17 0 15,24-8 0-15,-24 8 0 0,30-1 0 0,-30 1 0 16,31 0 0-16,-31 0 0 0,38 1 0 16,-38-1 0-16,39 0 0 0,-39 0 0 15,41-3 0-15,-41 3 0 0,43-5 0 0,-43 5 0 16,39-12 0-16,-39 12 0 0,37-15 0 16,-37 15 0-16,30-19 0 0,-30 19 0 15,24-20 0-15,-24 20 0 0,18-19 0 0,-18 19 0 16,10-22 0-16,-10 22 0 0,3-17 0 15,-3 17 0-15,0-11 0 0,0 11 0 0,-2-8 0 16,2 8 0-16,-9 2 0 0,9-2 0 16,-14 18 0-16,14-18 0 0,-24 32 0 15,24-32 0-15,-26 43 0 0,26-43 0 16,-18 51 0-16,18-51 0 0,-12 49 0 0,12-49 0 16,7 46 0-16,-7-46 0 0,30 35 0 15,-30-35 0-15,47 24 0 0,-47-24 0 0,63 18 0 16,-63-18 0-16,77 7 0 0,-77-7 0 15,73-3 0-15,-73 3 0 0,56-4 0 16</inkml:trace>
  <inkml:trace contextRef="#ctx0" brushRef="#br0" timeOffset="-103737.58">26441 5441 2048 0,'0'0'0'15,"59"-11"0"-15,-59 11 0 0,94-12 0 0,-94 12 0 16,106-10 0-16,-106 10 0 0,113-11 0 15,-113 11 0-15,117-6 0 0,-117 6 0 0,122-6 0 16,-122 6 0-16,132-4 0 0,-132 4 0 16,138-3 0-16,-138 3 0 0,148-8 0 0,-148 8 0 15,158-8 0-15,-158 8 0 0,170-13 0 16,-170 13 0-16,175-13 0 0,-175 13 0 16,186-7 0-16,-186 7 0 0,192-8 0 15,-192 8 0-15,192-10 0 0,-192 10 0 0,188-9 0 16,-188 9 0-16,182-7 0 0,-182 7 0 15,170-4 0-15,-170 4 0 0,158-2 0 16,-158 2 0-16,143-1 0 0,-143 1 0 0,120-2 0 16,-120 2 0-16,100-5 0 0,-100 5 0 15,74-10 0-15,-74 10 0 0,48-10 0 0,-48 10 0 16,30-5 0-16</inkml:trace>
  <inkml:trace contextRef="#ctx0" brushRef="#br0" timeOffset="-103219.96">26583 5756 2048 0,'0'0'0'0,"22"14"0"16,-22-14 0-16,40 18 0 16,-40-18 0-16,57 12 0 0,-57-12 0 0,68 10 0 15,-68-10 0-15,79 7 0 0,-79-7 0 16,92 4 0-16,-92-4 0 0,99-1 0 0,-99 1 0 16,110-3 0-16,-110 3 0 0,122-3 0 15,-122 3 0-15,131-7 0 0,-131 7 0 0,138-8 0 16,-138 8 0-16,145-10 0 0,-145 10 0 15,149-11 0-15,-149 11 0 0,151-6 0 16,-151 6 0-16,148-1 0 0,-148 1 0 0,143 1 0 16,-143-1 0-16,140 3 0 0,-140-3 0 15,130-1 0-15,-130 1 0 0,121-6 0 16,-121 6 0-16,115-7 0 0,-115 7 0 0,86-5 0 16,-86 5 0-16,58-3 0 0</inkml:trace>
  <inkml:trace contextRef="#ctx0" brushRef="#br0" timeOffset="-102719.3">30150 5390 2048 0,'0'0'0'0,"0"0"0"0,0 0 0 15,15 28 0-15,-15-28 0 0,19 46 0 16,-19-46 0-16,21 46 0 0,-21-46 0 0,12 45 0 16,-12-45 0-16,6 36 0 0,-6-36 0 15,2 27 0-15,-2-27 0 0,1 18 0 16,-1-18 0-16,0 0 0 0,0 0 0 15,0 0 0-15,0 0 0 0,3-1 0 0,-3 1 0 16,3-21 0-16,-3 21 0 0,2-33 0 16,-2 33 0-16,2-45 0 0,-2 45 0 0,3-49 0 15,-3 49 0-15,6-51 0 0,-6 51 0 16,11-52 0-16,-11 52 0 0,16-44 0 16,-16 44 0-16,22-40 0 0,-22 40 0 0,22-34 0 15,-22 34 0-15,27-27 0 0,-27 27 0 16,28-15 0-16,-28 15 0 0,31-4 0 15,-31 4 0-15,30 11 0 0,-30-11 0 0,30 23 0 16,-30-23 0-16,27 34 0 0,-27-34 0 16,22 40 0-16,-22-40 0 0,16 43 0 15,-16-43 0-15,14 48 0 0,-14-48 0 0,9 46 0 16,-9-46 0-16,7 37 0 0,-7-37 0 16,5 22 0-16</inkml:trace>
  <inkml:trace contextRef="#ctx0" brushRef="#br0" timeOffset="-102386.2">30611 5329 2048 0,'0'0'0'0,"0"0"0"0,0 0 0 15,2 28 0-15,-2-28 0 0,8 39 0 0,-8-39 0 16,17 43 0-16,-17-43 0 0,25 37 0 15,-25-37 0-15,31 36 0 0,-31-36 0 16,32 25 0-16,-32-25 0 0,32 18 0 0,-32-18 0 16,32 9 0-16,-32-9 0 0,28 0 0 15,-28 0 0-15,27-9 0 0,-27 9 0 16,23-21 0-16,-23 21 0 0,18-29 0 0,-18 29 0 16,10-36 0-16,-10 36 0 0,2-41 0 15,-2 41 0-15,-7-40 0 0,7 40 0 0,-10-36 0 16,10 36 0-16,-13-28 0 0,13 28 0 15,-10-18 0-15,10 18 0 0,-7-11 0 16,7 11 0-16,0 0 0 0,0 0 0 16,0-12 0-16,0 12 0 0,4-10 0 0</inkml:trace>
  <inkml:trace contextRef="#ctx0" brushRef="#br0" timeOffset="-101834.66">31039 5329 2048 0,'0'0'0'0,"0"0"0"0,0 0 0 16,13 29 0-16,-13-29 0 0,20 41 0 16,-20-41 0-16,21 41 0 0,-21-41 0 15,17 36 0-15,-17-36 0 0,13 26 0 0,-13-26 0 16,9 14 0-16,-9-14 0 0,0 0 0 16,0 0 0-16,3 0 0 0,-3 0 0 0,-1-12 0 15,1 12 0-15,-6-22 0 0,6 22 0 16,-10-32 0-16,10 32 0 0,-5-37 0 15,5 37 0-15,-3-40 0 0,3 40 0 0,0-39 0 16,0 39 0-16,5-32 0 0,-5 32 0 16,9-25 0-16,-9 25 0 0,12-16 0 15,-12 16 0-15,17-8 0 0,-17 8 0 0,21 2 0 16,-21-2 0-16,27 12 0 0,-27-12 0 16,27 21 0-16,-27-21 0 0,27 30 0 15,-27-30 0-15,26 35 0 0,-26-35 0 0,21 33 0 16,-21-33 0-16,17 31 0 0,-17-31 0 15,14 24 0-15,-14-24 0 0,12 19 0 16,-12-19 0-16,6 11 0 0,-6-11 0 0,0 0 0 16,0 0 0-16,6-4 0 0,-6 4 0 15,2-19 0-15,-2 19 0 0,1-25 0 16,-1 25 0-16,3-37 0 0,-3 37 0 0,6-33 0 16,-6 33 0-16,6-31 0 0,-6 31 0 15,8-23 0-15,-8 23 0 0,11-14 0 0,-11 14 0 16,13-3 0-16,-13 3 0 0,13 9 0 15,-13-9 0-15,18 18 0 0,-18-18 0 16,16 25 0-16,-16-25 0 0,18 30 0 16,-18-30 0-16,17 32 0 0,-17-32 0 0,16 31 0 15,-16-31 0-15,15 31 0 0,-15-31 0 16,18 23 0-16,-18-23 0 0,20 7 0 16,-20-7 0-16,14 3 0 0,-14-3 0 0,14-10 0 15</inkml:trace>
  <inkml:trace contextRef="#ctx0" brushRef="#br0" timeOffset="-100967.98">31627 5322 2048 0,'0'0'0'0,"0"0"0"16,0 0 0-16,18 16 0 0,-18-16 0 15,27 19 0-15,-27-19 0 0,39 17 0 16,-39-17 0-16,40 10 0 0,-40-10 0 0,43 0 0 15,-43 0 0-15,40-9 0 0,-40 9 0 16,34-17 0-16,-34 17 0 0,29-23 0 16,-29 23 0-16,22-28 0 0,-22 28 0 0,16-31 0 15,-16 31 0-15,9-31 0 0,-9 31 0 16,0-25 0-16,0 25 0 0,-9-18 0 16,9 18 0-16,-16-9 0 0,16 9 0 0,-20-1 0 15,20 1 0-15,-27 6 0 0,27-6 0 16,-26 17 0-16,26-17 0 0,-28 27 0 15,28-27 0-15,-23 35 0 0,23-35 0 16,-18 39 0-16,18-39 0 0,-12 40 0 0,12-40 0 16,-2 36 0-16,2-36 0 0,9 35 0 15,-9-35 0-15,18 31 0 0,-18-31 0 0,28 25 0 16,-28-25 0-16,39 19 0 0,-39-19 0 16,47 9 0-16,-47-9 0 0,45-4 0 15,-45 4 0-15,44-14 0 0,-44 14 0 0,39-20 0 16,-39 20 0-16,37-26 0 0,-37 26 0 15,33-29 0-15,-33 29 0 0,31-27 0 0,-31 27 0 16,28-21 0-16,-28 21 0 0,28-10 0 16,-28 10 0-16,24 0 0 0,-24 0 0 15,24 10 0-15,-24-10 0 0,22 20 0 16,-22-20 0-16,18 21 0 0,-18-21 0 0,17 25 0 16,-17-25 0-16,12 24 0 0,-12-24 0 15,9 22 0-15,-9-22 0 0,3 18 0 0,-3-18 0 16,-1 9 0-16,1-9 0 0,-7 0 0 15,7 0 0-15,-10-14 0 0,10 14 0 16,-13-21 0-16,13 21 0 0,-12-32 0 0,12 32 0 16,-11-38 0-16,11 38 0 0,-10-40 0 15,10 40 0-15,-7-37 0 0,7 37 0 16,-4-33 0-16,4 33 0 0,0-33 0 0,0 33 0 16,4-22 0-16,-4 22 0 0,6-15 0 15,-6 15 0-15,9-7 0 0,-9 7 0 16,13 6 0-16,-13-6 0 0,15 12 0 0,-15-12 0 15,19 19 0-15,-19-19 0 0,22 25 0 16,-22-25 0-16,18 32 0 0,-18-32 0 0,18 37 0 16,-18-37 0-16,17 40 0 0,-17-40 0 15,19 38 0-15,-19-38 0 0,21 37 0 16,-21-37 0-16,28 28 0 0,-28-28 0 16,31 18 0-16,-31-18 0 0,32 11 0 15,-32-11 0-15,36 0 0 0,-36 0 0 0,37-13 0 16,-37 13 0-16,43-20 0 0,-43 20 0 0,41-28 0 15,-41 28 0-15,40-33 0 0,-40 33 0 16,38-37 0-16,-38 37 0 0,31-43 0 16,-31 43 0-16,21-44 0 0,-21 44 0 0,9-45 0 15,-9 45 0-15,-17-38 0 0,17 38 0 16,-51-34 0-16,51 34 0 0,-87-39 0 0,87 39 0 16,-80-29 0-16</inkml:trace>
  <inkml:trace contextRef="#ctx0" brushRef="#br0" timeOffset="-99678.42">27498 5493 2048 0,'0'0'0'15,"15"-20"0"-15,-15 20 0 0,21-24 0 16,-21 24 0-16,22-23 0 0,-22 23 0 0,24-17 0 16,-24 17 0-16,23-8 0 0,-23 8 0 15,25-4 0-15,-25 4 0 0,31 4 0 16,-31-4 0-16,31 8 0 0,-31-8 0 15,28 10 0-15,-28-10 0 0,26 12 0 0,-26-12 0 16,19 16 0-16,-19-16 0 0,14 17 0 16,-14-17 0-16,6 19 0 0,-6-19 0 0,-1 22 0 15,1-22 0-15,-7 24 0 0,7-24 0 16,-13 23 0-16,13-23 0 0,-12 18 0 16,12-18 0-16,-10 15 0 0,10-15 0 0,-11 13 0 15,11-13 0-15,-10 9 0 0,10-9 0 16,-7 7 0-16,7-7 0 0,0 0 0 15,0 0 0-15,0 0 0 0,0 0 0 0,3-1 0 16,-3 1 0-16,12-3 0 0,-12 3 0 16,24-7 0-16,-24 7 0 0,29-5 0 15,-29 5 0-15,33-3 0 0,-33 3 0 16,35 1 0-16,-35-1 0 0,34 6 0 0,-34-6 0 16,35 7 0-16,-35-7 0 0,32 12 0 15,-32-12 0-15,24 14 0 0,-24-14 0 0,20 15 0 16,-20-15 0-16,10 16 0 0,-10-16 0 15,2 19 0-15,-2-19 0 0,-6 20 0 16,6-20 0-16,-13 21 0 0,13-21 0 0,-23 18 0 16,23-18 0-16,-28 16 0 0,28-16 0 15,-35 15 0-15,35-15 0 0,-40 15 0 16,40-15 0-16,-46 12 0 0,46-12 0 0,-51 12 0 16,51-12 0-16,-52 10 0 0,52-10 0 15,-54 10 0-15,54-10 0 0,-54 6 0 16,54-6 0-16,-58 5 0 0,58-5 0 0,-61-4 0 15,61 4 0-15,-48-7 0 0</inkml:trace>
  <inkml:trace contextRef="#ctx0" brushRef="#br0" timeOffset="-97296.8">27338 6709 2048 0,'0'0'0'15,"0"0"0"-15,0 0 0 0,-10 23 0 0,10-23 0 16,-12 37 0-16,12-37 0 0,-12 40 0 16,12-40 0-16,-10 43 0 0,10-43 0 15,-5 42 0-15,5-42 0 0,-5 42 0 0,5-42 0 16,-2 42 0-16,2-42 0 0,-4 36 0 15,4-36 0-15,-1 25 0 0,1-25 0 16,-1 17 0-16</inkml:trace>
  <inkml:trace contextRef="#ctx0" brushRef="#br0" timeOffset="-97030.5">27480 6742 2048 0,'0'0'0'0,"0"0"0"16,0 0 0-16,0 0 0 0,0 0 0 0,10 21 0 16,-10-21 0-16,5 35 0 0,-5-35 0 15,1 42 0-15,-1-42 0 0,-4 46 0 16,4-46 0-16,-13 47 0 0,13-47 0 0,-12 47 0 15,12-47 0-15,-14 41 0 0,14-41 0 16,-13 32 0-16,13-32 0 0,-9 21 0 16</inkml:trace>
  <inkml:trace contextRef="#ctx0" brushRef="#br0" timeOffset="-96379.23">27665 6827 2048 0,'0'0'0'0,"0"0"0"16,0 0 0-16,12 20 0 0,-12-20 0 16,15 35 0-16,-15-35 0 0,14 44 0 15,-14-44 0-15,7 51 0 0,-7-51 0 0,1 55 0 16,-1-55 0-16,-3 61 0 0,3-61 0 15,-3 64 0-15,3-64 0 0,-7 61 0 0,7-61 0 16,-8 52 0-16,8-52 0 16,-7 45 0-16,7-45 0 0,-4 35 0 0,4-35 0 0,-3 28 0 15,3-28 0-15,-1 22 0 0,1-22 0 16,-4 11 0-16,4-11 0 0,-9-1 0 16,9 1 0-16,-9-10 0 0,9 10 0 0,-12-19 0 15,12 19 0-15,-17-28 0 0,17 28 0 16,-16-32 0-16,16 32 0 0,-17-42 0 15,17 42 0-15,-16-46 0 0,16 46 0 16,-13-50 0-16,13 50 0 0,-10-48 0 0,10 48 0 16,-6-46 0-16,6 46 0 0,-4-44 0 15,4 44 0-15,0-44 0 0,0 44 0 16,6-42 0-16,-6 42 0 0,9-42 0 0,-9 42 0 16,14-40 0-16,-14 40 0 0,18-36 0 15,-18 36 0-15,27-32 0 0,-27 32 0 0,35-28 0 16,-35 28 0-16,40-22 0 0,-40 22 0 15,44-14 0-15,-44 14 0 0,46-6 0 16,-46 6 0-16,44 3 0 0,-44-3 0 0,38 12 0 16,-38-12 0-16,31 24 0 0,-31-24 0 15,27 30 0-15,-27-30 0 0,15 37 0 16,-15-37 0-16,5 42 0 0,-5-42 0 16,-6 45 0-16,6-45 0 0,-15 46 0 0,15-46 0 15,-26 43 0-15,26-43 0 0,-31 40 0 16,31-40 0-16,-33 38 0 0,33-38 0 0,-32 34 0 15,32-34 0-15,-28 30 0 0,28-30 0 16,-22 26 0-16,22-26 0 0,-13 17 0 16,13-17 0-16,0 0 0 0,0 0 0 15,0 0 0-15,0 0 0 0,-8 7 0 0</inkml:trace>
  <inkml:trace contextRef="#ctx0" brushRef="#br0" timeOffset="-95845.66">28136 7092 2048 0,'0'0'0'16,"-12"-14"0"-16,12 14 0 0,-17-14 0 0,17 14 0 15,-18-11 0-15,18 11 0 0,-16 0 0 16,16 0 0-16,-17 12 0 0,17-12 0 15,-20 22 0-15,20-22 0 0,-19 31 0 16,19-31 0-16,-17 41 0 0,17-41 0 0,-9 41 0 16,9-41 0-16,-3 37 0 0,3-37 0 15,2 30 0-15,-2-30 0 0,9 22 0 0,-9-22 0 16,18 15 0-16,-18-15 0 0,23 7 0 16,-23-7 0-16,26 2 0 0,-26-2 0 15,28-9 0-15,-28 9 0 0,28-13 0 0,-28 13 0 16,22-19 0-16,-22 19 0 0,18-22 0 15,-18 22 0-15,16-25 0 0,-16 25 0 16,12-30 0-16,-12 30 0 0,7-32 0 0,-7 32 0 16,6-29 0-16,-6 29 0 0,2-28 0 15,-2 28 0-15,0-24 0 0,0 24 0 16,0-15 0-16,0 15 0 0,0 0 0 0,0 0 0 16,0 0 0-16,0 0 0 0,2 1 0 15,-2-1 0-15,4 14 0 0,-4-14 0 16,3 23 0-16,-3-23 0 0,6 28 0 15,-6-28 0-15,11 31 0 0,-11-31 0 0,14 33 0 16,-14-33 0-16,20 32 0 0,-20-32 0 16,20 25 0-16,-20-25 0 0,26 20 0 0,-26-20 0 15,29 8 0-15,-29-8 0 0,28-5 0 16,-28 5 0-16,22-10 0 0,-22 10 0 16,15-7 0-16</inkml:trace>
  <inkml:trace contextRef="#ctx0" brushRef="#br0" timeOffset="-95562.43">28413 6785 2048 0,'0'0'0'0,"0"0"0"15,0 0 0-15,0 0 0 0,0 0 0 16,0 0 0-16,0 0 0 0,2 39 0 0,-2-39 0 15,3 58 0-15,-3-58 0 16,2 65 0-16,-2-65 0 0,5 63 0 0,-5-63 0 16,10 56 0-16,-10-56 0 0,14 50 0 15,-14-50 0-15,15 39 0 0,-15-39 0 0,18 34 0 16,-18-34 0-16,18 25 0 0,-18-25 0 16,21 21 0-16,-21-21 0 0,23 13 0 0,-23-13 0 15,22 8 0-15,-22-8 0 0,23-2 0 16,-23 2 0-16,18-12 0 0,-18 12 0 15,12-13 0-15</inkml:trace>
  <inkml:trace contextRef="#ctx0" brushRef="#br0" timeOffset="-94973.99">28387 7082 2048 0,'0'0'0'0,"0"0"0"0,0 0 0 16,25-15 0-16,-25 15 0 0,37-22 0 15,-37 22 0-15,43-23 0 0,-43 23 0 16,41-20 0-16,-41 20 0 0,39-14 0 0,-39 14 0 16,31-11 0-16,-31 11 0 0,30-8 0 15,-30 8 0-15,25-5 0 0,-25 5 0 0,21-3 0 16,-21 3 0-16,21 6 0 0,-21-6 0 15,20 11 0-15,-20-11 0 0,20 18 0 16,-20-18 0-16,20 24 0 0,-20-24 0 0,14 28 0 16,-14-28 0-16,12 27 0 0,-12-27 0 15,8 28 0-15,-8-28 0 0,6 29 0 16,-6-29 0-16,5 24 0 0,-5-24 0 0,7 23 0 16,-7-23 0-16,5 17 0 0,-5-17 0 15,4 11 0-15,-4-11 0 0,0 0 0 16,0 0 0-16,0 0 0 0,0 0 0 0,-1-4 0 15,1 4 0-15,-5-17 0 0,5 17 0 16,-6-26 0-16,6 26 0 0,-2-29 0 16,2 29 0-16,1-36 0 0,-1 36 0 15,7-35 0-15,-7 35 0 0,12-37 0 0,-12 37 0 16,18-30 0-16,-18 30 0 0,19-25 0 16,-19 25 0-16,25-19 0 0,-25 19 0 0,24-14 0 15,-24 14 0-15,24-3 0 0,-24 3 0 16,24 2 0-16,-24-2 0 0,23 10 0 15,-23-10 0-15,22 24 0 0,-22-24 0 0,19 29 0 16,-19-29 0-16,17 32 0 0,-17-32 0 16,13 32 0-16,-13-32 0 0,12 32 0 15,-12-32 0-15,11 28 0 0,-11-28 0 0,12 19 0 16,-12-19 0-16,10 10 0 0,-10-10 0 16,0 0 0-16,0 0 0 0,8 3 0 15</inkml:trace>
  <inkml:trace contextRef="#ctx0" brushRef="#br0" timeOffset="-94797.48">29050 6819 2048 0,'0'0'0'15,"-8"-10"0"-15,8 10 0 0,-7-7 0 16,7 7 0-16,-5-9 0 0,5 9 0 0,-6-7 0 15,6 7 0-15,-4-5 0 0,4 5 0 0,-3-4 0 16</inkml:trace>
  <inkml:trace contextRef="#ctx0" brushRef="#br0" timeOffset="-94327.73">28555 7450 2048 0,'0'0'0'0,"28"3"0"0,-28-3 0 0,47 7 0 16,-47-7 0-16,53 5 0 0,-53-5 0 15,62 3 0-15,-62-3 0 0,70-1 0 16,-70 1 0-16,72 0 0 0,-72 0 0 0,79 0 0 16,-79 0 0-16,80 0 0 0,-80 0 0 15,83 0 0-15,-83 0 0 0,85 0 0 16,-85 0 0-16,85 1 0 0,-85-1 0 0,85 5 0 16,-85-5 0-16,81 5 0 0,-81-5 0 15,63 3 0-15,-63-3 0 0,40 2 0 0</inkml:trace>
  <inkml:trace contextRef="#ctx0" brushRef="#br0" timeOffset="-92693.1">26465 8972 2048 0,'0'0'0'0,"72"-8"0"16,-72 8 0-16,110-10 0 0,-110 10 0 15,122-6 0-15,-122 6 0 0,126-4 0 0,-126 4 0 16,124-5 0-16,-124 5 0 0,130-5 0 16,-130 5 0-16,137-4 0 0,-137 4 0 0,146-5 0 15,-146 5 0-15,156-5 0 0,-156 5 0 16,165-4 0-16,-165 4 0 0,177-7 0 15,-177 7 0-15,181-11 0 0,-181 11 0 0,188-11 0 16,-188 11 0-16,188-14 0 0,-188 14 0 16,186-10 0-16,-186 10 0 0,188-7 0 15,-188 7 0-15,185-7 0 0,-185 7 0 0,179-3 0 16,-179 3 0-16,174-3 0 0,-174 3 0 16,163 2 0-16,-163-2 0 0,145 1 0 15,-145-1 0-15,106 0 0 0,-106 0 0 0,68 0 0 16</inkml:trace>
  <inkml:trace contextRef="#ctx0" brushRef="#br0" timeOffset="-92125.62">26029 9882 2048 0,'0'0'0'0,"64"-8"0"16,-64 8 0-16,103-10 0 0,-103 10 0 15,118-11 0-15,-118 11 0 0,122-8 0 0,-122 8 0 16,123-5 0-16,-123 5 0 0,123-4 0 15,-123 4 0-15,130-4 0 0,-130 4 0 16,131-4 0-16,-131 4 0 0,137-1 0 0,-137 1 0 16,150 1 0-16,-150-1 0 0,157 0 0 15,-157 0 0-15,162-1 0 0,-162 1 0 16,166-2 0-16,-166 2 0 0,166-5 0 0,-166 5 0 16,163-6 0-16,-163 6 0 0,161-7 0 15,-161 7 0-15,156-10 0 0,-156 10 0 16,157-11 0-16,-157 11 0 0,156-12 0 0,-156 12 0 15,155-14 0-15,-155 14 0 0,152-14 0 16,-152 14 0-16,145-18 0 0,-145 18 0 16,140-27 0-16,-140 27 0 0,124-26 0 0,-124 26 0 15,91-21 0-15</inkml:trace>
  <inkml:trace contextRef="#ctx0" brushRef="#br0" timeOffset="-91525.23">30167 9049 2048 0,'0'0'0'16,"0"37"0"-16,0-37 0 0,2 56 0 0,-2-56 0 15,6 62 0-15,-6-62 0 0,12 62 0 16,-12-62 0-16,13 59 0 0,-13-59 0 16,12 52 0-16,-12-52 0 0,10 49 0 15,-10-49 0-15,4 42 0 0,-4-42 0 0,-2 34 0 16,2-34 0-16,-6 24 0 0,6-24 0 15,-8 14 0-15,8-14 0 0,-8 4 0 0,8-4 0 16,-11-4 0-16,11 4 0 0,-8-15 0 16,8 15 0-16,-9-26 0 0,9 26 0 0,-11-35 0 15,11 35 0-15,-9-44 0 0,9 44 0 16,-6-51 0-16,6 51 0 0,-2-49 0 16,2 49 0-16,4-49 0 0,-4 49 0 15,8-48 0-15,-8 48 0 0,13-45 0 0,-13 45 0 16,13-42 0-16,-13 42 0 0,20-36 0 15,-20 36 0-15,26-29 0 0,-26 29 0 16,26-26 0-16,-26 26 0 0,27-16 0 0,-27 16 0 16,30-7 0-16,-30 7 0 0,31 7 0 15,-31-7 0-15,32 17 0 0,-32-17 0 16,25 28 0-16,-25-28 0 0,24 36 0 0,-24-36 0 16,25 43 0-16,-25-43 0 0,19 45 0 15,-19-45 0-15,18 44 0 0,-18-44 0 16,16 44 0-16,-16-44 0 0,16 42 0 0,-16-42 0 15,19 36 0-15,-19-36 0 0,17 24 0 16,-17-24 0-16,20 5 0 0,-20-5 0 0,14 0 0 16</inkml:trace>
  <inkml:trace contextRef="#ctx0" brushRef="#br0" timeOffset="-90957.74">30837 8972 2048 0,'0'0'0'0,"0"0"0"16,0 0 0-16,-16 9 0 0,16-9 0 0,-26 21 0 15,26-21 0-15,-29 34 0 0,29-34 0 16,-21 42 0-16,21-42 0 0,-13 50 0 15,13-50 0-15,-8 51 0 0,8-51 0 0,-1 50 0 16,1-50 0-16,3 47 0 0,-3-47 0 16,6 42 0-16,-6-42 0 0,14 35 0 15,-14-35 0-15,19 26 0 0,-19-26 0 0,22 19 0 16,-22-19 0-16,20 10 0 0,-20-10 0 16,20 2 0-16,-20-2 0 0,22-6 0 0,-22 6 0 15,20-15 0-15,-20 15 0 0,19-20 0 16,-19 20 0-16,16-29 0 0,-16 29 0 15,15-31 0-15,-15 31 0 0,11-33 0 16,-11 33 0-16,10-35 0 0,-10 35 0 0,6-37 0 16,-6 37 0-16,5-37 0 0,-5 37 0 15,1-35 0-15,-1 35 0 0,0-29 0 0,0 29 0 16,-3-25 0-16,3 25 0 0,-6-20 0 16,6 20 0-16,-9-16 0 0,9 16 0 0,-7-10 0 15,7 10 0-15,0 0 0 16,0 0 0-16,-1 8 0 0,1-8 0 0,5 23 0 15,-5-23 0-15,3 31 0 0,-3-31 0 16,6 38 0-16,-6-38 0 0,5 40 0 16,-5-40 0-16,8 40 0 0,-8-40 0 0,7 38 0 15,-7-38 0-15,16 36 0 0,-16-36 0 16,23 32 0-16,-23-32 0 0,27 22 0 0,-27-22 0 16,35 10 0-16,-35-10 0 0,31-10 0 15,-31 10 0-15,23-14 0 0</inkml:trace>
  <inkml:trace contextRef="#ctx0" brushRef="#br0" timeOffset="-90223.71">31207 9023 2048 0,'0'0'0'0,"0"0"0"0,0 0 0 0,-3 24 0 15,3-24 0-15,2 41 0 0,-2-41 0 16,3 43 0-16,-3-43 0 0,7 41 0 16,-7-41 0-16,8 38 0 0,-8-38 0 0,14 35 0 15,-14-35 0-15,15 31 0 0,-15-31 0 16,13 23 0-16,-13-23 0 0,8 14 0 16,-8-14 0-16,0 0 0 0,0 0 0 0,0 0 0 15,0 0 0-15,0 0 0 0,0 0 0 16,6-6 0-16,-6 6 0 0,1-18 0 15,-1 18 0-15,-1-26 0 0,1 26 0 0,-7-29 0 16,7 29 0-16,-10-33 0 0,10 33 0 16,-6-34 0-16,6 34 0 0,0-35 0 15,0 35 0-15,5-32 0 0,-5 32 0 0,14-29 0 16,-14 29 0-16,17-22 0 0,-17 22 0 16,21-20 0-16,-21 20 0 0,26-14 0 15,-26 14 0-15,23-8 0 0,-23 8 0 0,24 0 0 16,-24 0 0-16,23 8 0 0,-23-8 0 15,17 16 0-15,-17-16 0 0,16 25 0 16,-16-25 0-16,13 30 0 0,-13-30 0 0,12 36 0 16,-12-36 0-16,8 37 0 0,-8-37 0 15,5 35 0-15,-5-35 0 0,2 33 0 16,-2-33 0-16,1 29 0 0,-1-29 0 0,4 26 0 16,-4-26 0-16,0 18 0 0,0-18 0 15,-3 11 0-15,3-11 0 0,0 0 0 16,0 0 0-16,-3-3 0 0,3 3 0 0,-1-14 0 15,1 14 0-15,-3-18 0 0,3 18 0 16,-6-31 0-16,6 31 0 0,-4-37 0 16,4 37 0-16,-1-41 0 0,1 41 0 0,2-45 0 15,-2 45 0-15,4-40 0 0,-4 40 0 16,10-33 0-16,-10 33 0 0,14-23 0 0,-14 23 0 16,15-14 0-16,-15 14 0 0,15-10 0 15,-15 10 0-15,17 0 0 0,-17 0 0 16,17 10 0-16,-17-10 0 0,15 17 0 15,-15-17 0-15,16 25 0 0,-16-25 0 0,12 32 0 16,-12-32 0-16,15 35 0 0,-15-35 0 16,14 37 0-16,-14-37 0 0,13 37 0 15,-13-37 0-15,14 34 0 0,-14-34 0 0,16 28 0 16,-16-28 0-16,19 14 0 0,-19-14 0 16,22 5 0-16,-22-5 0 0,17 0 0 0</inkml:trace>
  <inkml:trace contextRef="#ctx0" brushRef="#br0" timeOffset="-89690.13">31786 9074 2048 0,'0'0'0'16,"0"0"0"-16,0 0 0 0,0 0 0 15,0 0 0-15,0 0 0 0,0 0 0 0,2 18 0 16,-2-18 0-16,6 25 0 0,-6-25 0 16,15 21 0-16,-15-21 0 0,22 15 0 15,-22-15 0-15,24 5 0 0,-24-5 0 16,31 1 0-16,-31-1 0 0,32-3 0 0,-32 3 0 16,33-7 0-16,-33 7 0 0,35-11 0 15,-35 11 0-15,33-17 0 0,-33 17 0 0,32-20 0 16,-32 20 0-16,28-25 0 0,-28 25 0 15,22-25 0-15,-22 25 0 0,17-27 0 16,-17 27 0-16,10-23 0 0,-10 23 0 16,6-22 0-16,-6 22 0 0,0-20 0 0,0 20 0 15,-6-14 0-15,6 14 0 0,-12-12 0 16,12 12 0-16,-20-6 0 0,20 6 0 0,-26 1 0 16,26-1 0-16,-31 11 0 0,31-11 0 15,-33 19 0-15,33-19 0 0,-35 28 0 16,35-28 0-16,-34 33 0 0,34-33 0 0,-27 35 0 15,27-35 0-15,-27 37 0 0,27-37 0 16,-20 33 0-16,20-33 0 0,-14 30 0 16,14-30 0-16,-3 28 0 0,3-28 0 15,7 24 0-15,-7-24 0 0,15 21 0 0,-15-21 0 16,20 16 0-16,-20-16 0 0,32 14 0 16,-32-14 0-16,40 9 0 0,-40-9 0 0,46 9 0 15,-46-9 0-15,55 8 0 0,-55-8 0 16,61 2 0-16,-61-2 0 0,49-1 0 0</inkml:trace>
  <inkml:trace contextRef="#ctx0" brushRef="#br0" timeOffset="-60510.09">26851 8981 2048 0,'0'0'0'16,"0"0"0"-16,0 0 0 0,0 0 0 0,0 0 0 16,0 0 0-16,0 0 0 15,10 27 0-15,-10-27 0 0,14 44 0 0,-14-44 0 16,12 47 0-16,-12-47 0 0,15 50 0 16,-15-50 0-16,12 52 0 0,-12-52 0 0,7 54 0 15,-7-54 0-15,4 57 0 0,-4-57 0 16,3 60 0-16,-3-60 0 0,0 60 0 0,0-60 0 15,-2 58 0-15,2-58 0 0,-2 58 0 16,2-58 0-16,-1 52 0 0,1-52 0 16,-5 43 0-16,5-43 0 0,-8 31 0 0,8-31 0 15,-8 18 0-15</inkml:trace>
  <inkml:trace contextRef="#ctx0" brushRef="#br0" timeOffset="-60027.38">26834 9074 2048 0,'0'0'0'0,"0"0"0"0,0 0 0 16,0 0 0-16,0 0 0 0,0 0 0 15,0 0 0-15,16-17 0 0,-16 17 0 0,26-24 0 16,-26 24 0-16,31-21 0 0,-31 21 0 16,37-16 0-16,-37 16 0 0,40-8 0 0,-40 8 0 15,42-3 0-15,-42 3 0 0,42 4 0 16,-42-4 0-16,40 10 0 0,-40-10 0 15,37 11 0-15,-37-11 0 0,34 19 0 16,-34-19 0-16,27 24 0 0,-27-24 0 0,21 28 0 16,-21-28 0-16,11 32 0 0,-11-32 0 15,0 33 0-15,0-33 0 0,-9 35 0 0,9-35 0 16,-15 36 0-16,15-36 0 0,-25 39 0 16,25-39 0-16,-29 37 0 0,29-37 0 0,-33 33 0 15,33-33 0-15,-32 33 0 16,32-33 0-16,-32 23 0 0,32-23 0 0,-27 15 0 15,27-15 0-15,-20 9 0 0,20-9 0 16,-12 4 0-16,12-4 0 0,-1-5 0 0,1 5 0 16,2-8 0-16</inkml:trace>
  <inkml:trace contextRef="#ctx0" brushRef="#br0" timeOffset="-59425.99">27565 9347 2048 0,'0'0'0'0,"0"0"0"0,0 0 0 15,0 0 0-15,0 0 0 0,-20-12 0 16,20 12 0-16,-30-17 0 0,30 17 0 0,-37-12 0 15,37 12 0-15,-37-6 0 0,37 6 0 16,-34 6 0-16,34-6 0 0,-28 18 0 16,28-18 0-16,-21 26 0 0,21-26 0 0,-19 31 0 15,19-31 0-15,-14 34 0 0,14-34 0 16,-6 36 0-16,6-36 0 0,1 33 0 16,-1-33 0-16,7 30 0 0,-7-30 0 0,13 26 0 15,-13-26 0-15,18 19 0 0,-18-19 0 16,21 13 0-16,-21-13 0 0,26 6 0 0,-26-6 0 15,27-1 0-15,-27 1 0 0,25-10 0 16,-25 10 0-16,24-15 0 0,-24 15 0 16,26-20 0-16,-26 20 0 0,24-25 0 15,-24 25 0-15,23-31 0 0,-23 31 0 0,20-32 0 16,-20 32 0-16,16-34 0 0,-16 34 0 16,11-29 0-16,-11 29 0 0,7-30 0 15,-7 30 0-15,5-26 0 0,-5 26 0 0,3-21 0 16,-3 21 0-16,3-14 0 0,-3 14 0 15,0 0 0-15,0 0 0 0,1 0 0 16,-1 0 0-16,1 16 0 0,-1-16 0 0,0 25 0 16,0-25 0-16,0 32 0 0,0-32 0 15,3 37 0-15,-3-37 0 0,6 42 0 16,-6-42 0-16,9 40 0 0,-9-40 0 0,16 35 0 16,-16-35 0-16,18 27 0 0,-18-27 0 15,24 24 0-15,-24-24 0 0,32 15 0 0,-32-15 0 16,37 6 0-16,-37-6 0 0,30 1 0 15,-30-1 0-15,20 0 0 0</inkml:trace>
  <inkml:trace contextRef="#ctx0" brushRef="#br0" timeOffset="-59075.92">27959 9159 2048 0,'0'0'0'0,"0"0"0"0,0 0 0 16,0 0 0-16,0 0 0 0,-3 23 0 0,3-23 0 15,-7 37 0-15,7-37 0 0,-6 47 0 16,6-47 0-16,-3 53 0 0,3-53 0 16,-2 52 0-16,2-52 0 0,2 52 0 0,-2-52 0 15,6 44 0-15,-6-44 0 0,12 36 0 16,-12-36 0-16,17 28 0 0,-17-28 0 15,22 21 0-15,-22-21 0 0,24 16 0 0,-24-16 0 16,26 11 0-16,-26-11 0 0,29 4 0 16,-29-4 0-16,31 0 0 0,-31 0 0 15,29-7 0-15,-29 7 0 0,27-11 0 0,-27 11 0 16,24-9 0-16,-24 9 0 0,20-14 0 16,-20 14 0-16,13-12 0 0,-13 12 0 15,1-21 0-15,-1 21 0 0,-4-19 0 0</inkml:trace>
  <inkml:trace contextRef="#ctx0" brushRef="#br0" timeOffset="-58524.4">27842 9423 2048 0,'0'0'0'15,"24"-17"0"-15,-24 17 0 0,41-25 0 16,-41 25 0-16,48-23 0 0,-48 23 0 0,47-20 0 16,-47 20 0-16,46-14 0 0,-46 14 0 15,39-12 0-15,-39 12 0 0,28-9 0 16,-28 9 0-16,27 3 0 0,-27-3 0 0,28 15 0 16,-28-15 0-16,29 18 0 0,-29-18 0 15,23 25 0-15,-23-25 0 0,17 22 0 16,-17-22 0-16,14 24 0 0,-14-24 0 0,12 23 0 15,-12-23 0-15,12 28 0 0,-12-28 0 16,11 25 0-16,-11-25 0 0,9 24 0 16,-9-24 0-16,8 19 0 0,-8-19 0 0,5 15 0 15,-5-15 0-15,2 12 0 0,-2-12 0 16,-1 8 0-16,1-8 0 0,0 0 0 16,0 0 0-16,-7-4 0 0,7 4 0 0,-10-12 0 15,10 12 0-15,-11-20 0 0,11 20 0 16,-9-27 0-16,9 27 0 0,-7-29 0 15,7 29 0-15,-3-32 0 0,3 32 0 16,2-32 0-16,-2 32 0 0,8-29 0 0,-8 29 0 16,11-26 0-16,-11 26 0 0,18-23 0 15,-18 23 0-15,22-17 0 0,-22 17 0 0,20-10 0 16,-20 10 0-16,18-1 0 0,-18 1 0 16,19 8 0-16,-19-8 0 0,19 16 0 15,-19-16 0-15,21 24 0 0,-21-24 0 16,14 22 0-16,-14-22 0 0,15 28 0 0,-15-28 0 15,11 24 0-15,-11-24 0 0,11 20 0 0,-11-20 0 16,7 12 0-16,-7-12 0 0,6 0 0 16,-6 0 0-16,5-6 0 0</inkml:trace>
  <inkml:trace contextRef="#ctx0" brushRef="#br0" timeOffset="-58365.82">28480 9210 2048 0,'0'0'0'0,"-6"-6"0"16,6 6 0-16,-10-7 0 0,10 7 0 0,-6-4 0 15,6 4 0-15,1-9 0 0,-1 9 0 16,3-8 0-16,-3 8 0 0,3-6 0 0</inkml:trace>
  <inkml:trace contextRef="#ctx0" brushRef="#br0" timeOffset="-53754.15">16445 6785 2048 0,'0'0'0'0,"0"0"0"0,0 0 0 16,19 7 0-16,-19-7 0 0,24 7 0 16,-24-7 0-16,34 10 0 0,-34-10 0 15,34 10 0-15,-34-10 0 0,36 7 0 0,-36-7 0 16,37 6 0-16,-37-6 0 0,39 7 0 16,-39-7 0-16,44 2 0 0,-44-2 0 0,50 2 0 15,-50-2 0-15,56-3 0 0,-56 3 0 16,62-1 0-16,-62 1 0 0,68-3 0 15,-68 3 0-15,70-5 0 0,-70 5 0 0,77-4 0 16,-77 4 0-16,84-6 0 0,-84 6 0 16,89-7 0-16,-89 7 0 0,96-11 0 15,-96 11 0-15,98-10 0 0,-98 10 0 0,100-8 0 16,-100 8 0-16,103-14 0 0,-103 14 0 16,100-15 0-16,-100 15 0 0,101-14 0 15,-101 14 0-15,100-13 0 0,-100 13 0 16,104-16 0-16,-104 16 0 0,102-16 0 0,-102 16 0 15,102-15 0-15,-102 15 0 0,101-20 0 16,-101 20 0-16,100-20 0 0,-100 20 0 0,97-20 0 16,-97 20 0-16,95-22 0 15,-95 22 0-15,93-19 0 0,-93 19 0 0,91-19 0 16,-91 19 0-16,89-19 0 0,-89 19 0 0,85-19 0 16,-85 19 0-16,79-14 0 0,-79 14 0 15,75-18 0-15,-75 18 0 0,72-19 0 16,-72 19 0-16,67-20 0 0,-67 20 0 0,63-21 0 15,-63 21 0-15,55-21 0 0,-55 21 0 16,50-20 0-16,-50 20 0 0,41-25 0 16,-41 25 0-16,31-26 0 0,-31 26 0 0,24-31 0 15,-24 31 0-15,19-32 0 0,-19 32 0 16,15-33 0-16,-15 33 0 0,6-31 0 16,-6 31 0-16,1-36 0 0,-1 36 0 15,-3-35 0-15,3 35 0 0,-6-36 0 0,6 36 0 16,-14-39 0-16,14 39 0 0,-22-36 0 15,22 36 0-15,-29-32 0 0,29 32 0 0,-35-32 0 16,35 32 0-16,-41-29 0 0,41 29 0 16,-46-29 0-16,46 29 0 0,-52-27 0 15,52 27 0-15,-56-24 0 0,56 24 0 16,-59-23 0-16,59 23 0 0,-65-21 0 16,65 21 0-16,-71-22 0 0,71 22 0 0,-77-20 0 15,77 20 0-15,-81-18 0 0,81 18 0 16,-84-15 0-16,84 15 0 0,-88-12 0 15,88 12 0-15,-92-9 0 0,92 9 0 0,-94-4 0 16,94 4 0-16,-96-4 0 0,96 4 0 16,-97-1 0-16,97 1 0 0,-99-1 0 15,99 1 0-15,-101-2 0 0,101 2 0 0,-101-3 0 16,101 3 0-16,-101 0 0 0,101 0 0 16,-101 3 0-16,101-3 0 0,-105 1 0 15,105-1 0-15,-105 2 0 0,105-2 0 0,-106 5 0 16,106-5 0-16,-104 2 0 0,104-2 0 15,-101 5 0-15,101-5 0 0,-100 6 0 16,100-6 0-16,-98 9 0 0,98-9 0 0,-92 14 0 16,92-14 0-16,-90 15 0 0,90-15 0 15,-89 21 0-15,89-21 0 0,-84 23 0 16,84-23 0-16,-82 23 0 0,82-23 0 0,-78 26 0 16,78-26 0-16,-78 28 0 0,78-28 0 15,-73 30 0-15,73-30 0 0,-70 30 0 16,70-30 0-16,-64 32 0 0,64-32 0 0,-60 34 0 15,60-34 0-15,-54 37 0 0,54-37 0 16,-48 36 0-16,48-36 0 0,-41 37 0 16,41-37 0-16,-39 38 0 0,39-38 0 0,-26 37 0 15,26-37 0-15,-21 38 0 0,21-38 0 16,-17 40 0-16,17-40 0 0,-12 38 0 0,12-38 0 16,-7 35 0-16,7-35 0 0,0 33 0 15,0-33 0-15,6 32 0 0,-6-32 0 16,13 28 0-16,-13-28 0 0,20 26 0 15,-20-26 0-15,26 28 0 0,-26-28 0 0,33 23 0 16,-33-23 0-16,37 21 0 0,-37-21 0 16,44 20 0-16,-44-20 0 0,48 19 0 15,-48-19 0-15,56 19 0 0,-56-19 0 0,61 19 0 16,-61-19 0-16,63 18 0 0,-63-18 0 16,67 13 0-16,-67-13 0 0,68 12 0 15,-68-12 0-15,71 12 0 0,-71-12 0 0,72 12 0 16,-72-12 0-16,71 13 0 0,-71-13 0 15,75 13 0-15,-75-13 0 0,77 11 0 16,-77-11 0-16,78 7 0 0,-78-7 0 0,86 12 0 16,-86-12 0-16,90 11 0 0,-90-11 0 15,74 9 0-15</inkml:trace>
  <inkml:trace contextRef="#ctx0" brushRef="#br0" timeOffset="-44510.84">19499 6079 2048 0,'0'0'0'15,"-6"-21"0"-15,6 21 0 0,-10-31 0 16,10 31 0-16,-9-34 0 0,9 34 0 0,-6-33 0 16,6 33 0-16,-4-33 0 0,4 33 0 15,-2-34 0-15,2 34 0 0,1-32 0 16,-1 32 0-16,5-36 0 0,-5 36 0 0,9-36 0 16,-9 36 0-16,15-38 0 0,-15 38 0 15,17-40 0-15,-17 40 0 0,24-41 0 16,-24 41 0-16,25-40 0 0,-25 40 0 0,32-42 0 15,-32 42 0-15,35-44 0 0,-35 44 0 16,42-45 0-16,-42 45 0 0,45-45 0 16,-45 45 0-16,54-44 0 0,-54 44 0 0,63-44 0 15,-63 44 0-15,69-48 0 0,-69 48 0 16,78-47 0-16,-78 47 0 0,82-44 0 16,-82 44 0-16,91-41 0 0,-91 41 0 0,95-37 0 15,-95 37 0-15,100-37 0 0,-100 37 0 16,106-37 0-16,-106 37 0 0,108-32 0 15,-108 32 0-15,112-28 0 0,-112 28 0 0,120-27 0 16,-120 27 0-16,121-25 0 0,-121 25 0 16,123-21 0-16,-123 21 0 0,122-17 0 15,-122 17 0-15,125-15 0 0,-125 15 0 16,125-11 0-16,-125 11 0 0,128-8 0 0,-128 8 0 16,127-6 0-16,-127 6 0 0,129-1 0 15,-129 1 0-15,125 4 0 0,-125-4 0 0,123 3 0 16,-123-3 0-16,124 7 0 0,-124-7 0 15,123 10 0-15,-123-10 0 0,123 13 0 16,-123-13 0-16,122 16 0 0,-122-16 0 0,120 20 0 16,-120-20 0-16,120 21 0 0,-120-21 0 15,122 21 0-15,-122-21 0 0,118 19 0 16,-118-19 0-16,118 23 0 0,-118-23 0 0,116 24 0 16,-116-24 0-16,114 25 0 0,-114-25 0 15,113 31 0-15,-113-31 0 0,111 36 0 16,-111-36 0-16,106 38 0 0,-106-38 0 0,104 43 0 15,-104-43 0-15,100 48 0 0,-100-48 0 16,98 53 0-16,-98-53 0 0,95 52 0 16,-95-52 0-16,90 54 0 0,-90-54 0 15,87 55 0-15,-87-55 0 0,81 56 0 0,-81-56 0 16,76 57 0-16,-76-57 0 0,73 58 0 16,-73-58 0-16,71 63 0 0,-71-63 0 0,68 65 0 15,-68-65 0-15,66 65 0 0,-66-65 0 16,65 63 0-16,-65-63 0 0,62 65 0 15,-62-65 0-15,60 64 0 0,-60-64 0 0,57 58 0 16,-57-58 0-16,54 60 0 0,-54-60 0 16,50 60 0-16,-50-60 0 0,47 57 0 15,-47-57 0-15,50 56 0 0,-50-56 0 0,51 56 0 16,-51-56 0-16,50 53 0 0,-50-53 0 16,53 51 0-16,-53-51 0 0,55 51 0 15,-55-51 0-15,57 46 0 0,-57-46 0 0,57 48 0 16,-57-48 0-16,56 45 0 0,-56-45 0 15,59 44 0-15,-59-44 0 0,56 40 0 16,-56-40 0-16,56 38 0 0,-56-38 0 16,55 35 0-16,-55-35 0 0,55 31 0 0,-55-31 0 15,54 25 0-15,-54-25 0 0,53 24 0 16,-53-24 0-16,53 23 0 0,-53-23 0 0,50 20 0 16,-50-20 0-16,47 14 0 0,-47-14 0 15,41 9 0-15,-41-9 0 0,38 7 0 16,-38-7 0-16,37 4 0 0,-37-4 0 0,34 3 0 15,-34-3 0-15,32 0 0 0,-32 0 0 16,28-1 0-16,-28 1 0 0,27-3 0 16,-27 3 0-16,24-6 0 0,-24 6 0 0,17-3 0 15,-17 3 0-15,16-1 0 0,-16 1 0 16,14 2 0-16,-14-2 0 0,13 4 0 16,-13-4 0-16,8 5 0 0,-8-5 0 0,7 9 0 15,-7-9 0-15,7 11 0 16,-7-11 0-16,10 11 0 0,-10-11 0 0,8 14 0 15,-8-14 0-15,5 14 0 0,-5-14 0 16,5 16 0-16,-5-16 0 0,4 17 0 0,-4-17 0 16,3 13 0-16,-3-13 0 0,0 0 0 15,0 0 0-15,0 0 0 0,0 0 0 0,0 0 0 16,0 0 0-16,0 0 0 0,0 0 0 16,-1-5 0-16,1 5 0 0,-7-14 0 15,7 14 0-15,-7-19 0 0,7 19 0 0,-7-19 0 16,7 19 0-16,-8-19 0 0,8 19 0 15,-6-15 0-15,6 15 0 0,-6-10 0 16,6 10 0-16,-7-14 0 0,7 14 0 0,-9-16 0 16,9 16 0-16,-8-14 0 0,8 14 0 15,-6-10 0-15</inkml:trace>
  <inkml:trace contextRef="#ctx0" brushRef="#br0" timeOffset="-39255.91">29185 7535 2048 0,'50'-53'0'0,"-50"53"0"16,65-77 0-16,-65 77 0 0,61-76 0 15,-61 76 0-15,49-68 0 0,-49 68 0 16,36-60 0-16,-36 60 0 0,26-58 0 0,-26 58 0 16,17-61 0-16,-17 61 0 0,10-48 0 15,-10 48 0-15,6-33 0 0</inkml:trace>
  <inkml:trace contextRef="#ctx0" brushRef="#br0" timeOffset="-37753.93">29134 7007 2048 0,'0'0'0'0,"-19"-7"0"0,19 7 0 16,-25-10 0-16,25 10 0 0,-20-8 0 15,20 8 0-15,-12-2 0 0,12 2 0 0,0 0 0 16,0 0 0-16,0 0 0 0,0 0 0 15,2 5 0-15,-2-5 0 0,14 10 0 16,-14-10 0-16,23 16 0 0,-23-16 0 16,30 21 0-16,-30-21 0 0,30 21 0 0,-30-21 0 15,32 26 0-15,-32-26 0 0,36 31 0 16,-36-31 0-16,35 36 0 0,-35-36 0 0,34 39 0 16,-34-39 0-16,35 40 0 0,-35-40 0 15,31 43 0-15,-31-43 0 0,31 48 0 16,-31-48 0-16,27 51 0 0,-27-51 0 0,23 57 0 15,-23-57 0-15,21 61 0 0,-21-61 0 16,17 61 0-16,-17-61 0 0,16 69 0 16,-16-69 0-16,11 72 0 0,-11-72 0 15,5 76 0-15,-5-76 0 0,0 80 0 0,0-80 0 16,-3 85 0-16,3-85 0 0,-7 89 0 16,7-89 0-16,-11 90 0 0,11-90 0 0,-14 85 0 15,14-85 0-15,-18 80 0 0,18-80 0 16,-23 79 0-16,23-79 0 0,-23 80 0 15,23-80 0-15,-26 73 0 0,26-73 0 16,-30 72 0-16,30-72 0 0,-29 71 0 0,29-71 0 16,-32 67 0-16,32-67 0 0,-32 67 0 15,32-67 0-15,-38 63 0 0,38-63 0 16,-37 58 0-16,37-58 0 0,-40 55 0 0,40-55 0 16,-38 55 0-16,38-55 0 0,-39 49 0 15,39-49 0-15,-37 48 0 0,37-48 0 0,-38 44 0 16,38-44 0-16,-38 32 0 0,38-32 0 15,-35 29 0-15,35-29 0 0,-31 22 0 16,31-22 0-16,-27 18 0 0,27-18 0 0,-22 9 0 16,22-9 0-16,-19 7 0 0,19-7 0 15,-17 6 0-15,17-6 0 0,-10 2 0 16,10-2 0-16,0 0 0 0,0 0 0 0,0 0 0 16,0 0 0-16,0 0 0 0,0 0 0 15,0 0 0-15,0 0 0 0,0 0 0 16,0 0 0-16,0 0 0 0,0 0 0 15,-4 6 0-15,4-6 0 0,0 12 0 0,0-12 0 16,2 10 0-16,-2-10 0 0,5 8 0 16,-5-8 0-16,6 8 0 0,-6-8 0 15,0 0 0-15,0 0 0 0,0 0 0 0,0 0 0 16,0 0 0-16,0 0 0 0,0 0 0 16,0 0 0-16,0 0 0 0,0 0 0 15,0 0 0-15,0 0 0 0,2-1 0 0,-2 1 0 16,1-9 0-16,-1 9 0 0,0-8 0 15,0 8 0-15,0 0 0 0,0 0 0 16,0 0 0-16,0 0 0 0,-7 5 0 0,7-5 0 16,-19 12 0-16,19-12 0 0,-20 9 0 15</inkml:trace>
  <inkml:trace contextRef="#ctx0" brushRef="#br0" timeOffset="-33700.76">12030 7262 2048 0,'0'0'0'15,"56"-5"0"-15,-56 5 0 0,81-8 0 16,-81 8 0-16,90-9 0 0,-90 9 0 0,90-11 0 15,-90 11 0-15,94-12 0 0,-94 12 0 16,98-15 0-16,-98 15 0 0,100-16 0 0,-100 16 0 16,107-12 0-16,-107 12 0 0,111-11 0 15,-111 11 0-15,116-6 0 0,-116 6 0 16,120-3 0-16,-120 3 0 0,125 6 0 16,-125-6 0-16,129 10 0 0,-129-10 0 0,129 7 0 15,-129-7 0-15,100 6 0 0</inkml:trace>
  <inkml:trace contextRef="#ctx0" brushRef="#br0" timeOffset="38621.9">8228 8147 2048 0,'0'0'0'0,"-15"-11"0"0,15 11 0 16,-26-12 0-16,26 12 0 0,-29-13 0 0,29 13 0 16,-31-5 0-16,31 5 0 0,-38 0 0 15,38 0 0-15,-41 6 0 0,41-6 0 0,-44 13 0 16,44-13 0-16,-45 18 0 0,45-18 0 15,-43 28 0-15,43-28 0 0,-44 30 0 16,44-30 0-16,-40 35 0 0,40-35 0 16,-31 39 0-16,31-39 0 0,-20 38 0 0,20-38 0 15,-7 37 0-15,7-37 0 0,3 35 0 16,-3-35 0-16,15 34 0 0,-15-34 0 0,27 28 0 16,-27-28 0-16,36 24 0 15,-36-24 0-15,47 19 0 0,-47-19 0 0,53 11 0 16,-53-11 0-16,59 7 0 0,-59-7 0 0,63 2 0 15,-63-2 0-15,63-4 0 0,-63 4 0 16,60-10 0-16,-60 10 0 0,57-13 0 16,-57 13 0-16,50-18 0 0,-50 18 0 0,37-15 0 15,-37 15 0-15,24-12 0 0</inkml:trace>
  <inkml:trace contextRef="#ctx0" brushRef="#br0" timeOffset="39205.33">8414 7908 2048 0,'0'0'0'0,"-4"48"0"15,3 19 0-15,1-67 0 0,0 72 0 0,0-72 0 16,2 65 0-16,-2-65 0 0,5 57 0 16,-5-57 0-16,8 48 0 0,-8-48 0 0,6 38 0 15,-6-38 0-15,5 30 0 0,-5-30 0 16,4 20 0-16,-4-20 0 0,2 16 0 15,-2-16 0-15,0 0 0 0,0 0 0 0,0 0 0 16,0 0 0-16,-2-1 0 0,2 1 0 16,-3-15 0-16,3 15 0 0,-1-24 0 0,1 24 0 15,0-30 0-15,0 30 0 0,5-33 0 16,-5 33 0-16,7-35 0 0,-7 35 0 16,14-33 0-16,-14 33 0 0,18-31 0 15,-18 31 0-15,21-29 0 0,-21 29 0 0,25-27 0 16,-25 27 0-16,28-21 0 0,-28 21 0 15,29-15 0-15,-29 15 0 0,29-3 0 0,-29 3 0 16,30 4 0-16,-30-4 0 0,26 13 0 16,-26-13 0-16,26 21 0 0,-26-21 0 15,21 24 0-15,-21-24 0 0,18 26 0 16,-18-26 0-16,14 30 0 0,-14-30 0 0,11 35 0 16,-11-35 0-16,13 31 0 0,-13-31 0 15,11 28 0-15,-11-28 0 0,15 23 0 0,-15-23 0 16,15 16 0-16,-15-16 0 0,20 10 0 15,-20-10 0-15,17 6 0 0,-17-6 0 16,12 2 0-16</inkml:trace>
  <inkml:trace contextRef="#ctx0" brushRef="#br0" timeOffset="39723.95">9118 8189 2048 0,'0'0'0'0,"0"0"0"0,0 0 0 16,0 0 0-16,0 0 0 0,6-17 0 0,-6 17 0 15,3-23 0-15,-3 23 0 0,0-23 0 16,0 23 0-16,-7-16 0 0,7 16 0 0,-15-10 0 16,15 10 0-16,-25-3 0 0,25 3 0 15,-31 8 0-15,31-8 0 0,-39 16 0 16,39-16 0-16,-40 22 0 0,40-22 0 0,-38 25 0 16,38-25 0-16,-34 31 0 0,34-31 0 15,-30 33 0-15,30-33 0 0,-25 33 0 16,25-33 0-16,-15 30 0 0,15-30 0 0,-7 28 0 15,7-28 0-15,4 27 0 0,-4-27 0 16,11 20 0-16,-11-20 0 0,20 14 0 16,-20-14 0-16,23 9 0 0,-23-9 0 0,28 3 0 15,-28-3 0-15,29 0 0 0,-29 0 0 16,32-8 0-16,-32 8 0 0,27-10 0 16,-27 10 0-16,28-16 0 0,-28 16 0 0,26-19 0 15,-26 19 0-15,20-18 0 0,-20 18 0 16,16-21 0-16,-16 21 0 0,12-21 0 15,-12 21 0-15,7-17 0 0,-7 17 0 0,4-13 0 16,-4 13 0-16,2-8 0 0,-2 8 0 16,0 0 0-16,0 0 0 0,8-6 0 0,-8 6 0 15,12 3 0-15,-12-3 0 0,16 8 0 16,-16-8 0-16,15 16 0 0,-15-16 0 0,22 18 0 16,-22-18 0-16,21 22 0 0,-21-22 0 15,24 22 0-15,-24-22 0 16,28 22 0-16,-28-22 0 0,28 21 0 0,-28-21 0 0,36 14 0 15,-36-14 0-15,37 8 0 0,-37-8 0 16,32 3 0-16,-32-3 0 0,22 0 0 16</inkml:trace>
  <inkml:trace contextRef="#ctx0" brushRef="#br0" timeOffset="40190.7">9538 8351 2048 0,'0'0'0'0,"0"0"0"0,0 0 0 15,0 0 0-15,0 0 0 0,0 0 0 0,0 0 0 16,0 0 0-16,0 0 0 0,0 0 0 16,0 0 0-16,0 0 0 0,0 0 0 15,0 0 0-15,0 0 0 0,-10-17 0 0,10 17 0 16,-10-31 0-16,10 31 0 0,-11-36 0 15,11 36 0-15,-10-32 0 0,10 32 0 0,-6-31 0 16,6 31 0-16,-3-26 0 0,3 26 0 16,3-24 0-16,-3 24 0 0,12-25 0 0,-12 25 0 15,20-25 0-15,-20 25 0 0,27-19 0 16,-27 19 0-16,39-15 0 0,-39 15 0 16,47-10 0-16,-47 10 0 0,53-6 0 15,-53 6 0-15,55 0 0 0,-55 0 0 0,59 3 0 16,-59-3 0-16,59 4 0 0,-59-4 0 15,48 4 0-15</inkml:trace>
  <inkml:trace contextRef="#ctx0" brushRef="#br0" timeOffset="40990.56">11384 8062 2048 0,'0'0'0'0,"0"0"0"0,0 0 0 15,29 2 0-15,-29-2 0 0,43-1 0 0,-43 1 0 16,49-6 0-16,-49 6 0 0,47-12 0 16,-47 12 0-16,44-17 0 0,-44 17 0 15,44-23 0-15,-44 23 0 0,42-28 0 0,-42 28 0 16,37-35 0-16,-37 35 0 0,29-38 0 16,-29 38 0-16,24-37 0 0,-24 37 0 15,15-33 0-15,-15 33 0 0,5-30 0 0,-5 30 0 16,-3-26 0-16,3 26 0 0,-11-20 0 15,11 20 0-15,-18-15 0 0,18 15 0 16,-23-5 0-16,23 5 0 0,-26 3 0 0,26-3 0 16,-33 13 0-16,33-13 0 0,-36 22 0 15,36-22 0-15,-39 30 0 0,39-30 0 0,-41 40 0 16,41-40 0-16,-40 50 0 0,40-50 0 16,-34 54 0-16,34-54 0 0,-24 60 0 15,24-60 0-15,-7 60 0 0,7-60 0 0,4 53 0 16,-4-53 0-16,23 49 0 0,-23-49 0 15,34 46 0-15,-34-46 0 0,39 36 0 16,-39-36 0-16,44 21 0 0,-44-21 0 0,37 13 0 16,-37-13 0-16,25 7 0 0</inkml:trace>
  <inkml:trace contextRef="#ctx0" brushRef="#br0" timeOffset="41425.4">11837 8088 2048 0,'0'0'0'16,"0"0"0"-16,0 0 0 0,0 0 0 0,0 0 0 16,0 0 0-16,0 0 0 0,26 3 0 15,-26-3 0-15,41 1 0 0,-41-1 0 16,42-2 0-16,-42 2 0 0,41-6 0 0,-41 6 0 15,36-12 0-15,-36 12 0 0,30-17 0 16,-30 17 0-16,19-22 0 0,-19 22 0 0,12-22 0 16,-12 22 0-16,2-19 0 0,-2 19 0 15,-6-14 0-15,6 14 0 0,-13-11 0 16,13 11 0-16,-22-3 0 0,22 3 0 16,-30 5 0-16,30-5 0 0,-35 11 0 0,35-11 0 15,-42 19 0-15,42-19 0 0,-42 24 0 16,42-24 0-16,-36 31 0 0,36-31 0 0,-29 34 0 15,29-34 0-15,-22 34 0 0,22-34 0 16,-7 32 0-16,7-32 0 0,4 32 0 16,-4-32 0-16,21 31 0 0,-21-31 0 0,34 25 0 15,-34-25 0-15,48 19 0 0,-48-19 0 16,59 13 0-16,-59-13 0 0,66 4 0 16,-66-4 0-16,71-7 0 0,-71 7 0 0,69-18 0 15,-69 18 0-15,53-20 0 0,-53 20 0 16,36-13 0-16</inkml:trace>
  <inkml:trace contextRef="#ctx0" brushRef="#br0" timeOffset="41691.69">12433 7755 2048 0,'0'0'0'0,"0"0"0"0,0 0 0 15,0 0 0-15,0 0 0 0,0 0 0 0,0 0 0 16,15 32 0-16,-15-32 0 0,19 51 0 16,-19-51 0-16,17 61 0 0,-17-61 0 0,16 61 0 15,-16-61 0-15,12 57 0 0,-12-57 0 16,16 53 0-16,-16-53 0 0,12 45 0 16,-12-45 0-16,13 41 0 0,-13-41 0 0,11 34 0 15,-11-34 0-15,10 29 0 0,-10-29 0 16,9 21 0-16,-9-21 0 0,5 13 0 15</inkml:trace>
  <inkml:trace contextRef="#ctx0" brushRef="#br0" timeOffset="42159.44">12223 7967 2048 0,'0'0'0'0,"36"-8"0"0,-36 8 0 15,57-12 0-15,-57 12 0 0,64-13 0 0,-64 13 0 16,66-9 0-16,-66 9 0 0,66-8 0 16,-66 8 0-16,63-7 0 0,-63 7 0 0,57-2 0 15,-57 2 0-15,51 0 0 0,-51 0 0 16,45 5 0-16,-45-5 0 0,42 15 0 15,-42-15 0-15,35 22 0 0,-35-22 0 0,28 28 0 16,-28-28 0-16,20 35 0 0,-20-35 0 16,15 34 0-16,-15-34 0 0,9 34 0 0,-9-34 0 15,5 31 0-15,-5-31 0 0,0 29 0 16,0-29 0-16,-8 23 0 0,8-23 0 16,-11 19 0-16,11-19 0 0,-12 14 0 15,12-14 0-15,-13 6 0 0,13-6 0 0,-16-2 0 16,16 2 0-16,-15-9 0 0,15 9 0 15,-16-17 0-15,16 17 0 0,-13-25 0 0,13 25 0 16,-9-32 0-16,9 32 0 0,-7-35 0 16,7 35 0-16,0-39 0 0,0 39 0 15,8-38 0-15,-8 38 0 0,17-30 0 0,-17 30 0 16,26-26 0-16,-26 26 0 0,22-17 0 16,-22 17 0-16,15-11 0 0</inkml:trace>
  <inkml:trace contextRef="#ctx0" brushRef="#br0" timeOffset="42592.28">13306 7917 2048 0,'0'0'0'0,"0"0"0"16,0 0 0-16,0 0 0 0,0 0 0 0,-27-2 0 15,27 2 0-15,-42 9 0 0,42-9 0 16,-52 17 0-16,52-17 0 0,-56 29 0 0,56-29 0 15,-52 36 0-15,52-36 0 0,-44 37 0 16,44-37 0-16,-32 32 0 0,32-32 0 0,-18 29 0 16,18-29 0-16,-7 25 0 0,7-25 0 15,3 18 0-15,-3-18 0 0,13 13 0 16,-13-13 0-16,23 5 0 0,-23-5 0 0,30 0 0 16,-30 0 0-16,35-5 0 0,-35 5 0 15,40-13 0-15,-40 13 0 0,41-22 0 16,-41 22 0-16,39-30 0 0,-39 30 0 0,37-32 0 15,-37 32 0-15,31-31 0 0,-31 31 0 16,29-29 0-16,-29 29 0 0,20-26 0 16,-20 26 0-16,16-17 0 0,-16 17 0 0,10-10 0 15,-10 10 0-15,9-1 0 0,-9 1 0 16,8 9 0-16,-8-9 0 0,9 18 0 16,-9-18 0-16,9 24 0 0,-9-24 0 0,12 31 0 15,-12-31 0-15,13 33 0 0,-13-33 0 16,19 33 0-16,-19-33 0 0,26 31 0 15,-26-31 0-15,33 22 0 0,-33-22 0 0,30 14 0 16,-30-14 0-16,20 8 0 0</inkml:trace>
  <inkml:trace contextRef="#ctx0" brushRef="#br0" timeOffset="42893.47">13541 7636 2048 0,'0'0'0'0,"0"0"0"0,0 0 0 16,0 0 0-16,0 0 0 0,17 31 0 16,-17-31 0-16,23 52 0 0,-23-52 0 0,20 58 0 15,-20-58 0-15,14 63 0 0,-14-63 0 16,10 64 0-16,-10-64 0 0,8 63 0 0,-8-63 0 15,9 56 0-15,-9-56 0 0,5 50 0 16,-5-50 0-16,5 41 0 0,-5-41 0 16,3 33 0-16,-3-33 0 0,1 22 0 15,-1-22 0-15,-3 13 0 0,3-13 0 0,-4 0 0 16,4 0 0-16,-4-5 0 0,4 5 0 16,-5-5 0-16</inkml:trace>
  <inkml:trace contextRef="#ctx0" brushRef="#br0" timeOffset="43509.82">13331 7670 2048 0,'0'0'0'0,"21"-30"0"0,-21 30 0 15,37-41 0-15,-37 41 0 0,49-35 0 0,-49 35 0 16,59-26 0-16,-59 26 0 0,66-10 0 15,-66 10 0-15,69 2 0 0,-69-2 0 0,65 16 0 16,-65-16 0-16,56 27 0 0,-56-27 0 16,44 37 0-16,-44-37 0 0,27 46 0 15,-27-46 0-15,11 48 0 0,-11-48 0 0,-4 52 0 16,4-52 0-16,-16 50 0 0,16-50 0 16,-28 44 0-16,28-44 0 0,-32 38 0 15,32-38 0-15,-36 33 0 0,36-33 0 0,-36 29 0 16,36-29 0-16,-35 26 0 0,35-26 0 15,-34 16 0-15,34-16 0 0,-25 13 0 16,25-13 0-16,-16 8 0 0,16-8 0 0,0 0 0 16,0 0 0-16,-2-4 0 0,2 4 0 15,17-10 0-15,-17 10 0 0,31-16 0 0,-31 16 0 16,47-18 0-16,-47 18 0 0,56-16 0 16,-56 16 0-16,63-13 0 0,-63 13 0 15,67-6 0-15,-67 6 0 0,71 0 0 0,-71 0 0 16,72 6 0-16,-72-6 0 15,75 14 0-15,-75-14 0 0,72 19 0 0,-72-19 0 16,65 21 0-16,-65-21 0 0,49 28 0 0,-49-28 0 16,29 31 0-16,-29-31 0 0,8 29 0 15,-8-29 0-15,-12 27 0 0,12-27 0 16,-29 24 0-16,29-24 0 0,-43 20 0 0,43-20 0 16,-54 14 0-16,54-14 0 0,-64 9 0 15,64-9 0-15,-70 9 0 0,70-9 0 16,-69 2 0-16,69-2 0 0,-69-1 0 0,69 1 0 15,-66-6 0-15,66 6 0 0,-57-12 0 16,57 12 0-16,-44-17 0 0,44 17 0 16,-30-26 0-16,30 26 0 0,-11-35 0 0,11 35 0 15,8-42 0-15,-8 42 0 0,15-35 0 16</inkml:trace>
  <inkml:trace contextRef="#ctx0" brushRef="#br0" timeOffset="43860.89">14917 7755 2048 0,'0'0'0'0,"49"-6"0"16,-49 6 0-16,75-9 0 0,-75 9 0 0,79-9 0 15,-79 9 0-15,75-7 0 0,-75 7 0 16,70-5 0-16,-70 5 0 0,60-6 0 16,-60 6 0-16,43-3 0 0,-43 3 0 0,29-2 0 15</inkml:trace>
  <inkml:trace contextRef="#ctx0" brushRef="#br0" timeOffset="44094.26">14842 7993 2048 0,'0'0'0'16,"35"4"0"-16,-35-4 0 0,63 5 0 0,-63-5 0 15,82 2 0-15,-82-2 0 0,97 2 0 16,-97-2 0-16,106 0 0 0,-106 0 0 15,88 0 0-15,-88 0 0 0,116-2 0 0,-116 2 0 16,103-4 0-16</inkml:trace>
  <inkml:trace contextRef="#ctx0" brushRef="#br0" timeOffset="46296.38">15824 7066 2048 0,'0'0'0'0,"17"-6"0"16,-17 6 0-16,25-8 0 0,-25 8 0 16,25-5 0-16,-25 5 0 0,22 2 0 0,-22-2 0 15,20 7 0-15,-20-7 0 0,20 14 0 16,-20-14 0-16,17 25 0 0,-17-25 0 16,11 34 0-16,-11-34 0 0,6 37 0 0,-6-37 0 15,3 38 0-15,-3-38 0 0,1 38 0 16,-1-38 0-16,0 37 0 0,0-37 0 0,0 37 0 15,0-37 0-15,0 36 0 0,0-36 0 16,2 36 0-16,-2-36 0 0,7 34 0 16,-7-34 0-16,5 30 0 0,-5-30 0 15,5 28 0-15,-5-28 0 0,5 23 0 0,-5-23 0 16,8 19 0-16,-8-19 0 0,10 13 0 16,-10-13 0-16,7 8 0 0,-7-8 0 0,17-5 0 15,-17 5 0-15,19-8 0 0</inkml:trace>
  <inkml:trace contextRef="#ctx0" brushRef="#br0" timeOffset="46846.9">17628 7040 2048 0,'0'0'0'0,"0"0"0"16,0 0 0-16,0 0 0 0,0 0 0 0,0 0 0 15,0 0 0-15,0 0 0 0,0 0 0 16,0 0 0-16,0 0 0 0,7 19 0 16,-7-19 0-16,9 28 0 0,-9-28 0 0,7 29 0 15,-7-29 0-15,5 23 0 0,-5-23 0 16,2 18 0-16,-2-18 0 0,0 15 0 15,0-15 0-15,-1 11 0 0,1-11 0 0,3 9 0 16,-3-9 0-16,0 0 0 0,0 0 0 16,4 5 0-16</inkml:trace>
  <inkml:trace contextRef="#ctx0" brushRef="#br0" timeOffset="47242.84">18157 7134 2048 0,'0'0'0'15,"0"0"0"-15,0 0 0 0,0 0 0 16,0 0 0-16,0 0 0 0,0 0 0 0,0 0 0 15,0 0 0-15,0 0 0 0,0 0 0 16,0 0 0-16,0 0 0 0,0 0 0 16,0 0 0-16,0 0 0 0,0 0 0 0,0 0 0 15,0 0 0-15,0 0 0 0</inkml:trace>
  <inkml:trace contextRef="#ctx0" brushRef="#br0" timeOffset="47514.13">18307 7543 2048 0,'0'0'0'16,"12"25"0"-16,-12-25 0 0,19 39 0 15,-19-39 0-15,16 47 0 0,-16-47 0 0,9 49 0 16,-9-49 0-16,2 49 0 0,-2-49 0 15,-7 44 0-15,7-44 0 0,-16 48 0 0,16-48 0 16,-29 51 0-16,29-51 0 0,-38 52 0 16,38-52 0-16,-51 58 0 0,51-58 0 15,-66 57 0-15,66-57 0 0,-73 46 0 0,73-46 0 16,-60 32 0-16</inkml:trace>
  <inkml:trace contextRef="#ctx0" brushRef="#br0" timeOffset="48331.93">15899 6845 2048 0,'0'0'0'0,"-32"-3"0"0,32 3 0 0,-46 0 0 16,46 0 0-16,-52 6 0 0,52-6 0 15,-50 15 0-15,50-15 0 0,-47 23 0 0,47-23 0 16,-45 31 0-16,45-31 0 0,-38 39 0 16,38-39 0-16,-30 44 0 0,30-44 0 0,-25 48 0 15,25-48 0-15,-22 49 0 0,22-49 0 16,-13 55 0-16,13-55 0 0,-5 56 0 16,5-56 0-16,1 56 0 0,-1-56 0 15,7 57 0-15,-7-57 0 0,15 55 0 0,-15-55 0 16,19 53 0-16,-19-53 0 0,28 48 0 15,-28-48 0-15,33 44 0 0,-33-44 0 0,39 38 0 16,-39-38 0-16,42 35 0 0,-42-35 0 16,47 28 0-16,-47-28 0 0,49 23 0 15,-49-23 0-15,54 12 0 0,-54-12 0 0,56 6 0 16,-56-6 0-16,55 0 0 0,-55 0 0 16,55-7 0-16,-55 7 0 0,54-17 0 15,-54 17 0-15,51-24 0 0,-51 24 0 0,46-30 0 16,-46 30 0-16,45-41 0 0,-45 41 0 15,40-47 0-15,-40 47 0 0,33-54 0 16,-33 54 0-16,29-55 0 0,-29 55 0 16,24-60 0-16,-24 60 0 0,14-63 0 15,-14 63 0-15,6-63 0 0,-6 63 0 0,-3-63 0 16,3 63 0-16,-15-60 0 0,15 60 0 0,-32-54 0 16,32 54 0-16,-48-47 0 0,48 47 0 15,-61-39 0-15,61 39 0 0,-75-27 0 16,75 27 0-16,-89-9 0 0,89 9 0 0,-104 0 0 15,104 0 0-15,-117 2 0 0,117-2 0 16,-94 4 0-16</inkml:trace>
  <inkml:trace contextRef="#ctx0" brushRef="#br0" timeOffset="54955.23">26197 10758 2048 0,'0'0'0'16,"0"0"0"-16,0 0 0 0,41 10 0 15,-41-10 0-15,65 9 0 0,-65-9 0 16,76 8 0-16,-76-8 0 0,81 5 0 0,-81-5 0 15,87 4 0-15,-87-4 0 0,91 5 0 16,-91-5 0-16,97 7 0 0,-97-7 0 0,101 5 0 16,-101-5 0-16,106 4 0 0,-106-4 0 15,111 2 0-15,-111-2 0 0,119 1 0 16,-119-1 0-16,125 1 0 0,-125-1 0 16,133 2 0-16,-133-2 0 0,141 0 0 0,-141 0 0 15,149 0 0-15,-149 0 0 0,156 0 0 16,-156 0 0-16,156-2 0 0,-156 2 0 0,162-1 0 15,-162 1 0-15,163 1 0 0,-163-1 0 16,160 5 0-16,-160-5 0 0,160 5 0 16,-160-5 0-16,158 7 0 0,-158-7 0 15,153 9 0-15,-153-9 0 0,147 6 0 0,-147-6 0 16,141 6 0-16,-141-6 0 0,132 8 0 16,-132-8 0-16,126 9 0 0,-126-9 0 0,117 8 0 15,-117-8 0-15,102 4 0 0,-102-4 0 16,83 3 0-16,-83-3 0 0,63-2 0 15,-63 2 0-15,43-3 0 0,-43 3 0 0,27-1 0 16</inkml:trace>
  <inkml:trace contextRef="#ctx0" brushRef="#br0" timeOffset="55772.04">26096 11805 2048 0,'0'0'0'0,"18"16"0"0,-18-16 0 16,28 20 0-16,-28-20 0 0,37 16 0 15,-37-16 0-15,42 10 0 0,-42-10 0 0,49 6 0 16,-49-6 0-16,57 0 0 0,-57 0 0 16,62-2 0-16,-62 2 0 0,69-5 0 0,-69 5 0 15,78-7 0-15,-78 7 0 0,85-10 0 16,-85 10 0-16,91-8 0 0,-91 8 0 16,101-6 0-16,-101 6 0 0,103-6 0 15,-103 6 0-15,113-7 0 0,-113 7 0 0,116-7 0 16,-116 7 0-16,121-4 0 0,-121 4 0 15,126-4 0-15,-126 4 0 0,130-5 0 0,-130 5 0 16,130-2 0-16,-130 2 0 16,132 1 0-16,-132-1 0 0,132 1 0 0,-132-1 0 15,131 2 0-15,-131-2 0 0,131 6 0 16,-131-6 0-16,129 7 0 0,-129-7 0 0,132 7 0 16,-132-7 0-16,136 11 0 0,-136-11 0 15,137 12 0-15,-137-12 0 0,135 15 0 0,-135-15 0 16,129 11 0-16,-129-11 0 0,124 10 0 15,-124-10 0-15,113 9 0 0,-113-9 0 16,101 7 0-16,-101-7 0 0,88 6 0 0,-88-6 0 16,80 5 0-16,-80-5 0 0,73 4 0 15,-73-4 0-15,65-2 0 0,-65 2 0 16,57-5 0-16,-57 5 0 0,51-13 0 0,-51 13 0 16,39-12 0-16</inkml:trace>
  <inkml:trace contextRef="#ctx0" brushRef="#br0" timeOffset="56356.48">30401 11397 2048 0,'0'0'0'0,"0"0"0"15,0 0 0-15,0 0 0 0,0 0 0 16,0 0 0-16,0 0 0 0,29 0 0 15,-29 0 0-15,39-3 0 0,-39 3 0 0,47-11 0 16,-47 11 0-16,49-19 0 0,-49 19 0 16,52-28 0-16,-52 28 0 0,51-33 0 0,-51 33 0 15,47-41 0-15,-47 41 0 0,40-46 0 16,-40 46 0-16,32-47 0 0,-32 47 0 0,23-44 0 16,-23 44 0-16,16-41 0 0,-16 41 0 15,8-38 0-15,-8 38 0 0,-2-32 0 16,2 32 0-16,-10-27 0 0,10 27 0 0,-17-21 0 15,17 21 0-15,-19-13 0 0,19 13 0 16,-26 5 0-16,26-5 0 0,-29 20 0 16,29-20 0-16,-37 36 0 0,37-36 0 0,-38 46 0 15,38-46 0-15,-39 58 0 0,39-58 0 16,-34 61 0-16,34-61 0 0,-24 63 0 16,24-63 0-16,-13 64 0 0,13-64 0 0,-1 61 0 15,1-61 0-15,11 55 0 0,-11-55 0 16,25 50 0-16,-25-50 0 0,37 43 0 15,-37-43 0-15,48 32 0 0,-48-32 0 0,56 19 0 16,-56-19 0-16,55 3 0 0,-55-3 0 16,44-3 0-16</inkml:trace>
  <inkml:trace contextRef="#ctx0" brushRef="#br0" timeOffset="56774.36">30904 11354 2048 0,'0'0'0'0,"0"0"0"0,0 0 0 16,0 0 0-16,0 0 0 0,31 3 0 16,-31-3 0-16,46-2 0 0,-46 2 0 15,51-7 0-15,-51 7 0 0,49-15 0 16,-49 15 0-16,43-21 0 0,-43 21 0 0,39-26 0 15,-39 26 0-15,30-29 0 0,-30 29 0 16,24-26 0-16,-24 26 0 0,12-21 0 16,-12 21 0-16,3-21 0 0,-3 21 0 0,-6-16 0 15,6 16 0-15,-14-11 0 0,14 11 0 16,-20-4 0-16,20 4 0 0,-28 6 0 0,28-6 0 16,-34 18 0-16,34-18 0 0,-39 28 0 15,39-28 0-15,-39 40 0 0,39-40 0 16,-31 51 0-16,31-51 0 0,-26 56 0 0,26-56 0 15,-17 57 0-15,17-57 0 0,-3 55 0 16,3-55 0-16,16 53 0 0,-16-53 0 16,28 44 0-16,-28-44 0 0,41 36 0 0,-41-36 0 15,49 24 0-15,-49-24 0 0,57 7 0 16,-57-7 0-16,60-10 0 0,-60 10 0 16,58-26 0-16,-58 26 0 0,43-28 0 0</inkml:trace>
  <inkml:trace contextRef="#ctx0" brushRef="#br0" timeOffset="57057.61">31542 11074 2048 0,'0'0'0'16,"0"0"0"-16,0 0 0 0,0 0 0 0,0 0 0 15,5 44 0-15,-5-44 0 0,9 71 0 16,-9-71 0-16,8 80 0 0,-8-80 0 16,4 81 0-16,-4-81 0 0,3 78 0 0,-3-78 0 15,1 68 0-15,-1-68 0 0,0 60 0 16,0-60 0-16,1 47 0 0,-1-47 0 16,2 36 0-16,-2-36 0 0,1 22 0 0,-1-22 0 15,0 12 0-15,0-12 0 0,-3-4 0 16,3 4 0-16,-3-9 0 0</inkml:trace>
  <inkml:trace contextRef="#ctx0" brushRef="#br0" timeOffset="57491.45">31434 11193 2048 0,'0'0'0'0,"28"-1"0"0,-28 1 0 0,47 4 0 16,-47-4 0-16,59 11 0 0,-59-11 0 16,58 24 0-16,-58-24 0 0,55 36 0 15,-55-36 0-15,47 43 0 0,-47-43 0 0,41 47 0 16,-41-47 0-16,30 52 0 0,-30-52 0 16,21 53 0-16,-21-53 0 0,16 47 0 15,-16-47 0-15,9 41 0 0,-9-41 0 0,5 30 0 16,-5-30 0-16,2 21 0 0,-2-21 0 15,0 13 0-15,0-13 0 0,0 0 0 16,0 0 0-16,0 0 0 0,0 0 0 0,-5-4 0 16,5 4 0-16,-7-13 0 0,7 13 0 15,-9-22 0-15,9 22 0 0,-4-29 0 0,4 29 0 16,4-39 0-16,-4 39 0 0,11-43 0 16,-11 43 0-16,15-44 0 0,-15 44 0 15,22-42 0-15,-22 42 0 0,27-38 0 16,-27 38 0-16,25-34 0 0,-25 34 0 0,24-26 0 15,-24 26 0-15,22-20 0 0,-22 20 0 16,24-16 0-16,-24 16 0 0,18-10 0 16,-18 10 0-16,28-5 0 0,-28 5 0 0,24-1 0 15</inkml:trace>
  <inkml:trace contextRef="#ctx0" brushRef="#br0" timeOffset="57941.24">32357 11321 2048 0,'0'0'0'16,"0"0"0"-16,0 0 0 0,0 0 0 0,0 0 0 15,0 0 0-15,0 0 0 0,-26-2 0 16,26 2 0-16,-44 8 0 0,44-8 0 0,-53 17 0 16,53-17 0-16,-55 28 0 0,55-28 0 15,-54 35 0-15,54-35 0 0,-46 38 0 16,46-38 0-16,-36 39 0 0,36-39 0 0,-23 38 0 15,23-38 0-15,-9 34 0 0,9-34 0 16,7 31 0-16,-7-31 0 0,19 25 0 16,-19-25 0-16,28 14 0 0,-28-14 0 0,37 7 0 15,-37-7 0-15,43-7 0 0,-43 7 0 16,41-18 0-16,-41 18 0 0,40-26 0 16,-40 26 0-16,37-34 0 0,-37 34 0 0,31-34 0 15,-31 34 0-15,27-29 0 0,-27 29 0 16,21-25 0-16,-21 25 0 0,12-20 0 0,-12 20 0 15,8-16 0-15,-8 16 0 0,5-10 0 16,-5 10 0-16,0 0 0 0,0 0 0 16,0 0 0-16,0 0 0 0,0 3 0 15,0-3 0-15,-6 15 0 0,6-15 0 0,-6 28 0 16,6-28 0-16,-4 39 0 0,4-39 0 16,0 45 0-16,0-45 0 0,10 46 0 0,-10-46 0 15,21 41 0-15,-21-41 0 0,31 31 0 16,-31-31 0-16,41 18 0 0,-41-18 0 15,37 9 0-15</inkml:trace>
  <inkml:trace contextRef="#ctx0" brushRef="#br0" timeOffset="58241.44">32717 11167 2048 0,'0'0'0'0,"0"0"0"0,0 0 0 16,2 37 0-16,-2-37 0 0,6 62 0 0,-6-62 0 16,6 69 0-16,-6-69 0 0,6 75 0 15,-6-75 0-15,0 75 0 0,0-75 0 0,-5 71 0 16,5-71 0-16,-4 62 0 0,4-62 0 15,-3 53 0-15,3-53 0 0,-7 43 0 0,7-43 0 16,-7 28 0-16,7-28 0 0,-8 15 0 16,8-15 0-16,-8 5 0 0,8-5 0 15,-7-1 0-15</inkml:trace>
  <inkml:trace contextRef="#ctx0" brushRef="#br0" timeOffset="58824.89">32508 11098 2048 0,'0'0'0'0,"19"-18"0"0,-19 18 0 16,33-27 0-16,-33 27 0 0,48-25 0 15,-48 25 0-15,55-17 0 0,-55 17 0 0,60-4 0 16,-60 4 0-16,62 9 0 0,-62-9 0 15,63 19 0-15,-63-19 0 0,52 27 0 16,-52-27 0-16,42 35 0 0,-42-35 0 0,28 42 0 16,-28-42 0-16,11 43 0 0,-11-43 0 15,-6 45 0-15,6-45 0 0,-20 41 0 16,20-41 0-16,-29 40 0 0,29-40 0 0,-34 32 0 16,34-32 0-16,-38 25 0 0,38-25 0 15,-34 17 0-15,34-17 0 0,-30 12 0 16,30-12 0-16,-22 10 0 0,22-10 0 0,-13 6 0 15,13-6 0-15,0 0 0 0,0 0 0 16,0 0 0-16,0 0 0 0,1 1 0 16,-1-1 0-16,17 0 0 0,-17 0 0 0,32 0 0 15,-32 0 0-15,46 4 0 0,-46-4 0 16,55 6 0-16,-55-6 0 0,64 15 0 0,-64-15 0 16,69 24 0-16,-69-24 0 0,69 32 0 15,-69-32 0-15,71 40 0 0,-71-40 0 16,67 42 0-16,-67-42 0 0,59 46 0 0,-59-46 0 15,46 44 0-15,-46-44 0 0,32 43 0 16,-32-43 0-16,11 42 0 0,-11-42 0 16,-4 38 0-16,4-38 0 0,-20 35 0 15,20-35 0-15,-39 28 0 0,39-28 0 0,-54 23 0 16,54-23 0-16,-68 15 0 0,68-15 0 0,-79 10 0 16,79-10 0-16,-92 3 0 0,92-3 0 15,-105-3 0-15,105 3 0 0,-113-10 0 16,113 10 0-16,-123-23 0 0,123 23 0 0,-99-23 0 15</inkml:trace>
  <inkml:trace contextRef="#ctx0" brushRef="#br0" timeOffset="59593.83">27749 10997 2048 0,'0'0'0'0,"0"0"0"16,0 0 0-16,0 0 0 0,0 0 0 15,6 40 0-15,-6-40 0 0,7 59 0 16,-7-59 0-16,6 64 0 0,-6-64 0 16,4 59 0-16,-4-59 0 0,4 56 0 0,-4-56 0 15,3 48 0-15,-3-48 0 0,3 38 0 16,-3-38 0-16,1 28 0 0,-1-28 0 0,0 21 0 15,0-21 0-15,0 11 0 0,0-11 0 16,0 0 0-16,0 0 0 0,0 0 0 16,0 0 0-16,0 0 0 0,0 0 0 15,8-1 0-15,-8 1 0 0,16-11 0 0,-16 11 0 16,25-16 0-16,-25 16 0 0,34-20 0 16,-34 20 0-16,39-16 0 0,-39 16 0 0,45-14 0 15,-45 14 0-15,47-12 0 0,-47 12 0 16,47-5 0-16,-47 5 0 0,47 3 0 15,-47-3 0-15,48 11 0 0,-48-11 0 0,40 20 0 16,-40-20 0-16,38 23 0 0,-38-23 0 16,32 28 0-16,-32-28 0 0,24 28 0 15,-24-28 0-15,15 31 0 0,-15-31 0 0,3 30 0 16,-3-30 0-16,-8 28 0 0,8-28 0 16,-19 25 0-16,19-25 0 0,-32 22 0 15,32-22 0-15,-43 19 0 0,43-19 0 0,-50 14 0 16,50-14 0-16,-64 7 0 0,64-7 0 15,-77 2 0-15,77-2 0 0,-86-13 0 16,86 13 0-16,-71-14 0 0</inkml:trace>
  <inkml:trace contextRef="#ctx0" brushRef="#br0" timeOffset="68819.17">15329 9610 2048 0,'0'0'0'16,"-27"11"0"-16,27-11 0 0,-43 16 0 0,43-16 0 16,-53 16 0-16,53-16 0 0,-60 9 0 15,60-9 0-15,-58 6 0 0,58-6 0 16,-55 4 0-16,55-4 0 0,-44 0 0 0,44 0 0 15,-33 0 0-15</inkml:trace>
  <inkml:trace contextRef="#ctx0" brushRef="#br0" timeOffset="69035.58">15513 9840 2048 0,'0'0'0'0,"0"0"0"0,0 0 0 0,0 0 0 15,0 0 0-15,-45 9 0 0,45-9 0 16,-83 9 0-16,83-9 0 0,-112-1 0 0,112 1 0 16,-138-8 0-16,138 8 0 0,-116-8 0 15</inkml:trace>
  <inkml:trace contextRef="#ctx0" brushRef="#br0" timeOffset="78745.63">8086 10001 2048 0,'0'0'0'0,"41"-7"0"0,-41 7 0 16,63-13 0-16,-63 13 0 0,70-17 0 0,-70 17 0 15,68-18 0-15,-68 18 0 0,63-22 0 16,-63 22 0-16,60-25 0 0,-60 25 0 15,53-32 0-15,-53 32 0 0,47-36 0 0,-47 36 0 16,36-43 0-16,-36 43 0 0,31-46 0 16,-31 46 0-16,20-52 0 0,-20 52 0 0,10-53 0 15,-10 53 0-15,-3-54 0 0,3 54 0 16,-9-50 0-16,9 50 0 0,-15-45 0 16,15 45 0-16,-22-40 0 0,22 40 0 15,-21-29 0-15,21 29 0 0,-25-16 0 0,25 16 0 16,-28-5 0-16,28 5 0 0,-28 12 0 15,28-12 0-15,-29 25 0 0,29-25 0 0,-26 41 0 16,26-41 0-16,-20 54 0 0,20-54 0 16,-13 67 0-16,13-67 0 0,-6 75 0 15,6-75 0-15,4 82 0 0,-4-82 0 0,14 87 0 16,-14-87 0-16,21 90 0 0,-21-90 0 16,26 91 0-16,-26-91 0 0,27 91 0 15,-27-91 0-15,27 85 0 0,-27-85 0 0,26 77 0 16,-26-77 0-16,24 70 0 0,-24-70 0 15,24 58 0-15,-24-58 0 0,23 50 0 16,-23-50 0-16,15 37 0 0,-15-37 0 0,11 28 0 16,-11-28 0-16,2 20 0 0,-2-20 0 15,-1 12 0-15,1-12 0 0,-1 6 0 0</inkml:trace>
  <inkml:trace contextRef="#ctx0" brushRef="#br0" timeOffset="78979">8035 10257 2048 0,'0'0'0'0,"32"-10"0"15,-32 10 0-15,57-14 0 0,-57 14 0 0,68-9 0 16,-68 9 0-16,79-5 0 0,-79 5 0 15,83 2 0-15,-83-2 0 0,84 3 0 16,-84-3 0-16,66 0 0 0,-66 0 0 0,46 0 0 16</inkml:trace>
  <inkml:trace contextRef="#ctx0" brushRef="#br0" timeOffset="79296.15">8707 9593 2048 0,'0'0'0'0,"0"0"0"0,0 0 0 0,0 0 0 16,0 0 0-16,-1 43 0 0,1-43 0 15,0 68 0-15,0-68 0 0,3 76 0 16,-3-76 0-16,5 77 0 0,-5-77 0 0,9 75 0 16,-9-75 0-16,15 71 0 0,-15-71 0 15,23 66 0-15,-23-66 0 0,30 63 0 16,-30-63 0-16,34 51 0 0,-34-51 0 0,37 41 0 16,-37-41 0-16,32 26 0 0,-32-26 0 15,20 16 0-15</inkml:trace>
  <inkml:trace contextRef="#ctx0" brushRef="#br0" timeOffset="79713.04">9194 10172 2048 0,'0'0'0'16,"0"-45"0"-16,0 45 0 0,-4-62 0 16,4 62 0-16,-9-59 0 0,9 59 0 0,-17-48 0 15,17 48 0-15,-25-32 0 0,25 32 0 0,-31-16 0 16,31 16 0-16,-36-9 0 0,36 9 0 15,-39 6 0-15,39-6 0 0,-39 19 0 16,39-19 0-16,-34 31 0 0,34-31 0 0,-30 36 0 16,30-36 0-16,-20 39 0 0,20-39 0 15,-6 44 0-15,6-44 0 0,8 42 0 16,-8-42 0-16,20 40 0 0,-20-40 0 0,32 38 0 16,-32-38 0-16,43 28 0 0,-43-28 0 15,52 19 0-15,-52-19 0 0,54 10 0 16,-54-10 0-16,54 0 0 0,-54 0 0 0,48-7 0 15,-48 7 0-15,42-16 0 0,-42 16 0 16,35-23 0-16,-35 23 0 0,32-28 0 16,-32 28 0-16,18-29 0 0,-18 29 0 15,6-32 0-15,-6 32 0 0,-11-32 0 0,11 32 0 16,-28-32 0-16,28 32 0 0,-42-27 0 16,42 27 0-16,-54-21 0 0,54 21 0 0,-58-14 0 15,58 14 0-15,-52-7 0 0,52 7 0 16,-46 0 0-16,46 0 0 0,-33 9 0 15,33-9 0-15,-19 16 0 0,19-16 0 0,1 12 0 16,-1-12 0-16,9 7 0 0</inkml:trace>
  <inkml:trace contextRef="#ctx0" brushRef="#br0" timeOffset="80196.75">9621 10001 2048 0,'0'0'0'0,"0"0"0"16,0 0 0-16,-8-14 0 0,8 14 0 15,-16-16 0-15,16 16 0 0,-27-13 0 0,27 13 0 16,-36-2 0-16,36 2 0 0,-44 6 0 16,44-6 0-16,-47 19 0 0,47-19 0 15,-45 29 0-15,45-29 0 0,-38 38 0 0,38-38 0 16,-25 40 0-16,25-40 0 0,-11 40 0 15,11-40 0-15,1 37 0 0,-1-37 0 0,14 31 0 16,-14-31 0-16,26 23 0 0,-26-23 0 16,37 17 0-16,-37-17 0 0,44 7 0 15,-44-7 0-15,44-2 0 0,-44 2 0 0,49-10 0 16,-49 10 0-16,45-18 0 0,-45 18 0 16,44-26 0-16,-44 26 0 0,39-30 0 15,-39 30 0-15,34-33 0 0,-34 33 0 0,29-32 0 16,-29 32 0-16,21-27 0 0,-21 27 0 15,15-22 0-15,-15 22 0 0,10-17 0 16,-10 17 0-16,7-9 0 0,-7 9 0 0,0 0 0 16,0 0 0-16,0 0 0 0,0 0 0 15,2 4 0-15,-2-4 0 0,-1 18 0 0,1-18 0 16,-1 28 0-16,1-28 0 0,10 38 0 16,-10-38 0-16,23 44 0 0,-23-44 0 15,38 45 0-15,-38-45 0 0,50 50 0 16,-50-50 0-16,60 41 0 0,-60-41 0 0,49 27 0 15</inkml:trace>
  <inkml:trace contextRef="#ctx0" brushRef="#br0" timeOffset="80530.85">10192 9585 2048 0,'0'0'0'15,"0"0"0"-15,0 0 0 0,0 0 0 16,0 0 0-16,9 27 0 0,-9-27 0 16,18 50 0-16,-18-50 0 0,18 59 0 0,-18-59 0 15,21 65 0-15,-21-65 0 0,23 72 0 0,-23-72 0 16,28 72 0-16,-28-72 0 0,28 72 0 15,-28-72 0-15,29 70 0 0,-29-70 0 16,26 65 0-16,-26-65 0 0,21 59 0 0,-21-59 0 16,16 48 0-16,-16-48 0 0,5 38 0 15,-5-38 0-15,-4 24 0 0,4-24 0 16,-12 9 0-16,12-9 0 0,-10 1 0 0,10-1 0 16,-8-1 0-16</inkml:trace>
  <inkml:trace contextRef="#ctx0" brushRef="#br0" timeOffset="80764.23">9731 9848 2048 0,'0'0'0'0,"26"-19"0"16,-26 19 0-16,53-22 0 0,-53 22 0 0,77-21 0 15,-77 21 0-15,104-6 0 0,-104 6 0 16,130 3 0-16,-130-3 0 0,154 19 0 16,-154-19 0-16,176 33 0 0,-176-33 0 0,195 46 0 15,-195-46 0-15,200 48 0 0,-200-48 0 16,192 43 0-16,-192-43 0 0,148 30 0 16</inkml:trace>
  <inkml:trace contextRef="#ctx0" brushRef="#br0" timeOffset="81965.02">22261 9568 2048 0,'0'0'0'15,"18"19"0"-15,-18-19 0 0,27 35 0 16,-27-35 0-16,31 53 0 0,-31-53 0 0,21 60 0 16,-21-60 0-16,15 69 0 0,-15-69 0 15,10 77 0-15,-10-77 0 0,7 83 0 0,-7-83 0 16,7 86 0-16,-7-86 0 0,10 82 0 16,-10-82 0-16,12 74 0 0,-12-74 0 15,12 63 0-15,-12-63 0 0,14 53 0 0,-14-53 0 16,15 47 0-16,-15-47 0 0,17 32 0 15,-17-32 0-15,14 20 0 0,-14-20 0 16,10 12 0-16</inkml:trace>
  <inkml:trace contextRef="#ctx0" brushRef="#br0" timeOffset="82282.17">22177 9576 2048 0,'0'0'0'0,"0"0"0"16,0 0 0-16,24-19 0 0,-24 19 0 15,41-26 0-15,-41 26 0 0,55-23 0 0,-55 23 0 16,63-17 0-16,-63 17 0 0,72-13 0 15,-72 13 0-15,81-7 0 0,-81 7 0 16,86-2 0-16,-86 2 0 0,91 4 0 0,-91-4 0 16,91 8 0-16,-91-8 0 0,87 12 0 15,-87-12 0-15,84 20 0 0,-84-20 0 16,73 21 0-16,-73-21 0 0,51 18 0 0,-51-18 0 16,34 12 0-16</inkml:trace>
  <inkml:trace contextRef="#ctx0" brushRef="#br0" timeOffset="82616.29">22320 9968 2048 0,'0'0'0'16,"0"0"0"-16,0 0 0 0,42 0 0 15,-42 0 0-15,72 1 0 0,-72-1 0 16,86 6 0-16,-86-6 0 0,91 5 0 0,-91-5 0 15,90 5 0-15,-90-5 0 0,90 1 0 16,-90-1 0-16,85-3 0 0,-85 3 0 16,63-3 0-16,-63 3 0 0,42-4 0 0</inkml:trace>
  <inkml:trace contextRef="#ctx0" brushRef="#br0" timeOffset="82827.72">23335 9661 2048 0,'0'0'0'0,"0"0"0"0,0 0 0 0,17-1 0 15,-17 1 0-15,25-2 0 0,-25 2 0 16,22 3 0-16,-22-3 0 0,17 3 0 0,-17-3 0 15,16 2 0-15,-16-2 0 0,12 0 0 16</inkml:trace>
  <inkml:trace contextRef="#ctx0" brushRef="#br0" timeOffset="82999.25">23477 10052 2048 0,'0'0'0'15,"2"41"0"-15,-2-41 0 0,-3 62 0 0,3-62 0 16,-12 66 0-16,12-66 0 0,-29 64 0 16,29-64 0-16,-46 58 0 0,46-58 0 15,-55 53 0-15,55-53 0 0,-48 41 0 0</inkml:trace>
  <inkml:trace contextRef="#ctx0" brushRef="#br0" timeOffset="107255.41">16545 9729 2048 0,'0'0'0'0,"45"-18"0"0,-45 18 0 16,52-24 0-16</inkml:trace>
  <inkml:trace contextRef="#ctx0" brushRef="#br0" timeOffset="108108.13">16495 9704 2048 0,'0'0'0'0,"47"-12"0"16,-47 12 0-16,57-16 0 0,-57 16 0 16,45-12 0-16</inkml:trace>
  <inkml:trace contextRef="#ctx0" brushRef="#br0" timeOffset="113830.83">11929 9772 2048 0,'0'0'0'15,"-48"11"0"-15,48-11 0 0,-65 24 0 16,65-24 0-16,-62 25 0 0,62-25 0 16,-51 28 0-16,51-28 0 0,-35 30 0 0,35-30 0 15,-22 34 0-15,22-34 0 0,-8 34 0 16,8-34 0-16,2 39 0 0,-2-39 0 0,8 40 0 16,-8-40 0-16,19 38 0 0,-19-38 0 15,29 36 0-15,-29-36 0 0,34 32 0 16,-34-32 0-16,40 25 0 0,-40-25 0 15,44 18 0-15,-44-18 0 0,48 13 0 0,-48-13 0 16,51 7 0-16,-51-7 0 0,50-2 0 16,-50 2 0-16,49-11 0 0,-49 11 0 15,48-24 0-15,-48 24 0 0,42-27 0 0,-42 27 0 16,40-33 0-16,-40 33 0 0,37-37 0 16,-37 37 0-16,34-37 0 0,-34 37 0 0,31-36 0 15,-31 36 0-15,24-35 0 0,-24 35 0 16,19-30 0-16,-19 30 0 0,12-29 0 15,-12 29 0-15,10-23 0 0,-10 23 0 0,8-17 0 16,-8 17 0-16,4-10 0 0,-4 10 0 16,0 0 0-16,0 0 0 0,2 6 0 15,-2-6 0-15,0 22 0 0,0-22 0 0,-1 29 0 16,1-29 0-16,-1 32 0 0,1-32 0 16,-1 35 0-16,1-35 0 0,4 32 0 0,-4-32 0 15,9 31 0-15,-9-31 0 0,15 28 0 16,-15-28 0-16,26 24 0 0,-26-24 0 15,36 17 0-15,-36-17 0 0,31 10 0 16,-31-10 0-16,23 5 0 0</inkml:trace>
  <inkml:trace contextRef="#ctx0" brushRef="#br0" timeOffset="114035.29">12424 9568 2048 0,'0'0'0'0,"-8"-11"0"16,8 11 0-16,-10-13 0 0,10 13 0 0,-4-9 0 15,4 9 0-15,0 0 0 0,0 0 0 0,4-7 0 16,-4 7 0-16,7-6 0 0,-7 6 0 16,7-4 0-16,-7 4 0 0,0 0 0 15,0 0 0-15,5-4 0 0</inkml:trace>
  <inkml:trace contextRef="#ctx0" brushRef="#br0" timeOffset="114464.14">12500 9824 2048 0,'0'0'0'15,"0"0"0"-15,0 0 0 0,0 0 0 16,0 0 0-16,0 0 0 0,0 0 0 0,22 8 0 16,-22-8 0-16,40 7 0 0,-40-7 0 15,46-3 0-15,-46 3 0 0,49-10 0 0,-49 10 0 16,48-23 0-16,-48 23 0 0,46-32 0 15,-46 32 0-15,37-41 0 0,-37 41 0 16,33-48 0-16,-33 48 0 0,22-47 0 0,-22 47 0 16,11-44 0-16,-11 44 0 0,0-35 0 15,0 35 0-15,-10-28 0 0,10 28 0 0,-20-20 0 16,20 20 0-16,-26-11 0 0,26 11 0 16,-30-1 0-16,30 1 0 0,-31 11 0 15,31-11 0-15,-36 25 0 0,36-25 0 16,-35 38 0-16,35-38 0 0,-32 47 0 0,32-47 0 15,-26 55 0-15,26-55 0 0,-18 63 0 16,18-63 0-16,-6 70 0 0,6-70 0 16,4 74 0-16,-4-74 0 0,16 73 0 0,-16-73 0 15,25 75 0-15,-25-75 0 0,30 74 0 16,-30-74 0-16,32 68 0 0,-32-68 0 16,30 66 0-16,-30-66 0 0,31 61 0 0,-31-61 0 15,28 56 0-15,-28-56 0 0,29 52 0 16,-29-52 0-16,25 48 0 0,-25-48 0 0,23 42 0 15,-23-42 0-15,23 34 0 0,-23-34 0 16,17 23 0-16,-17-23 0 0,11 15 0 16</inkml:trace>
  <inkml:trace contextRef="#ctx0" brushRef="#br0" timeOffset="114681.57">12551 10240 2048 0,'0'0'0'0,"27"-23"0"16,-27 23 0-16,51-34 0 0,-51 34 0 16,62-38 0-16,-62 38 0 0,63-39 0 0,-63 39 0 15,50-30 0-15,-50 30 0 0,33-20 0 16</inkml:trace>
  <inkml:trace contextRef="#ctx0" brushRef="#br0" timeOffset="114984.75">13046 9942 2048 0,'0'0'0'16,"0"0"0"-16,0 0 0 0,0 0 0 16,0 0 0-16,13 30 0 0,-13-30 0 0,16 46 0 15,-16-46 0-15,16 48 0 0,-16-48 0 16,15 44 0-16,-15-44 0 0,12 40 0 15,-12-40 0-15,7 33 0 0,-7-33 0 0,3 24 0 16,-3-24 0-16,0 14 0 0,0-14 0 16,-5 3 0-16,5-3 0 0,-11-9 0 15,11 9 0-15,-17-22 0 0,17 22 0 0,-24-33 0 16,24 33 0-16,-24-43 0 0,24 43 0 16,-21-46 0-16,21 46 0 0,-18-44 0 15,18 44 0-15,-11-41 0 0,11 41 0 0,-5-35 0 16,5 35 0-16,5-33 0 0,-5 33 0 15,18-28 0-15,-18 28 0 0,30-23 0 0,-30 23 0 16,43-16 0-16,-43 16 0 0,50-10 0 16,-50 10 0-16,43-6 0 0,-43 6 0 15,29-4 0-15</inkml:trace>
  <inkml:trace contextRef="#ctx0" brushRef="#br0" timeOffset="115384.68">13591 9797 2048 0,'0'0'0'0,"0"0"0"0,0 0 0 0,-21 8 0 15,21-8 0-15,-37 16 0 0,37-16 0 0,-46 24 0 16,46-24 0-16,-48 31 0 0,48-31 0 16,-44 36 0-16,44-36 0 0,-38 40 0 15,38-40 0-15,-25 39 0 0,25-39 0 0,-14 36 0 16,14-36 0-16,-1 32 0 0,1-32 0 15,13 30 0-15,-13-30 0 0,30 23 0 16,-30-23 0-16,38 14 0 0,-38-14 0 0,44 2 0 16,-44-2 0-16,44-10 0 0,-44 10 0 15,41-15 0-15,-41 15 0 0,35-27 0 16,-35 27 0-16,30-32 0 0,-30 32 0 0,23-33 0 16,-23 33 0-16,19-31 0 0,-19 31 0 15,16-27 0-15,-16 27 0 0,12-19 0 16,-12 19 0-16,7-15 0 0,-7 15 0 0,4-7 0 15,-4 7 0-15,0 0 0 0,0 0 0 16,12 0 0-16,-12 0 0 0,29 12 0 0,-29-12 0 16,53 22 0-16,-53-22 0 0,79 35 0 15,-79-35 0-15,102 44 0 0,-102-44 0 16,117 41 0-16,-117-41 0 0,96 30 0 0</inkml:trace>
  <inkml:trace contextRef="#ctx0" brushRef="#br0" timeOffset="119769.95">26221 12528 2048 0,'0'0'0'15,"54"-5"0"-15,-54 5 0 0,78-5 0 16,-78 5 0-16,80-6 0 0,-80 6 0 0,79-1 0 16,-79 1 0-16,72 3 0 0,-72-3 0 15,70 5 0-15,-70-5 0 0,74 11 0 16,-74-11 0-16,80 13 0 0,-80-13 0 0,85 11 0 16,-85-11 0-16,94 10 0 0,-94-10 0 15,102 7 0-15,-102-7 0 0,104 5 0 16,-104-5 0-16,111 2 0 0,-111-2 0 0,116 4 0 15,-116-4 0-15,119-2 0 0,-119 2 0 16,123-4 0-16,-123 4 0 0,123-4 0 16,-123 4 0-16,130-7 0 0,-130 7 0 0,137-7 0 15,-137 7 0-15,141-8 0 0,-141 8 0 16,147-8 0-16,-147 8 0 0,148-13 0 16,-148 13 0-16,147-14 0 0,-147 14 0 0,146-17 0 15,-146 17 0-15,146-15 0 0,-146 15 0 16,145-16 0-16,-145 16 0 0,144-13 0 0,-144 13 0 15,139-10 0-15,-139 10 0 0,138-5 0 16,-138 5 0-16,131-6 0 0,-131 6 0 16,123-5 0-16,-123 5 0 0,114-5 0 15,-114 5 0-15,99-8 0 0,-99 8 0 0,80-10 0 16,-80 10 0-16,57-7 0 0,-57 7 0 16,35-5 0-16</inkml:trace>
  <inkml:trace contextRef="#ctx0" brushRef="#br0" timeOffset="120503.99">26348 13439 2048 0,'0'0'0'0,"46"-9"0"0,-46 9 0 15,71-12 0-15,-71 12 0 0,80-10 0 16,-80 10 0-16,81-7 0 0,-81 7 0 0,79-1 0 15,-79 1 0-15,78 2 0 0,-78-2 0 16,79 6 0-16,-79-6 0 0,81 5 0 16,-81-5 0-16,81 5 0 0,-81-5 0 15,86 3 0-15,-86-3 0 0,91 5 0 0,-91-5 0 16,95 3 0-16,-95-3 0 0,100 0 0 16,-100 0 0-16,100 0 0 0,-100 0 0 0,102-4 0 15,-102 4 0-15,110-3 0 0,-110 3 0 16,109-4 0-16,-109 4 0 0,114-7 0 15,-114 7 0-15,115-11 0 0,-115 11 0 0,121-16 0 16,-121 16 0-16,125-18 0 0,-125 18 0 16,127-19 0-16,-127 19 0 0,126-23 0 15,-126 23 0-15,117-32 0 0,-117 32 0 0,89-26 0 16</inkml:trace>
  <inkml:trace contextRef="#ctx0" brushRef="#br0" timeOffset="121538.23">28597 13243 2048 0,'0'0'0'0,"26"4"0"0,-26-4 0 16,40 3 0-16,-40-3 0 0,41 0 0 0,-41 0 0 15,42-3 0-15,-42 3 0 0,45-4 0 16,-45 4 0-16,47-6 0 0,-47 6 0 0,46-5 0 15,-46 5 0-15,51-6 0 0,-51 6 0 16,52-6 0-16,-52 6 0 0,53-6 0 16,-53 6 0-16,60-7 0 0,-60 7 0 0,62-5 0 15,-62 5 0-15,66-5 0 0,-66 5 0 16,67-3 0-16,-67 3 0 0,65-4 0 16,-65 4 0-16,68-1 0 0,-68 1 0 0,68-3 0 15,-68 3 0-15,68-2 0 0,-68 2 0 16,69-2 0-16,-69 2 0 0,72-3 0 15,-72 3 0-15,69-4 0 0,-69 4 0 0,68-2 0 16,-68 2 0-16,65-4 0 0,-65 4 0 16,63-1 0-16,-63 1 0 0,62-4 0 15,-62 4 0-15,62-7 0 0,-62 7 0 0,58-12 0 16,-58 12 0-16,58-18 0 0,-58 18 0 16,46-16 0-16,-46 16 0 0,31-11 0 15</inkml:trace>
  <inkml:trace contextRef="#ctx0" brushRef="#br0" timeOffset="122339.08">30980 12562 2048 0,'0'0'0'0,"-26"-5"0"0,26 5 0 16,-35-9 0-16,35 9 0 0,-38-5 0 16,38 5 0-16,-36 1 0 0,36-1 0 15,-36 16 0-15,36-16 0 0,-36 27 0 0,36-27 0 16,-37 37 0-16,37-37 0 0,-33 42 0 15,33-42 0-15,-27 43 0 0,27-43 0 0,-23 41 0 16,23-41 0-16,-14 37 0 0,14-37 0 16,-9 36 0-16,9-36 0 0,1 31 0 15,-1-31 0-15,7 30 0 0,-7-30 0 16,11 25 0-16,-11-25 0 0,19 23 0 0,-19-23 0 16,24 18 0-16,-24-18 0 0,31 11 0 15,-31-11 0-15,32 9 0 0,-32-9 0 0,36 2 0 16,-36-2 0-16,37-5 0 0,-37 5 0 15,41-11 0-15,-41 11 0 0,41-14 0 16,-41 14 0-16,41-18 0 0,-41 18 0 0,38-26 0 16,-38 26 0-16,33-27 0 0,-33 27 0 15,31-30 0-15,-31 30 0 0,28-31 0 16,-28 31 0-16,22-32 0 0,-22 32 0 0,17-33 0 16,-17 33 0-16,14-31 0 0,-14 31 0 15,11-28 0-15,-11 28 0 0,9-23 0 16,-9 23 0-16,6-18 0 0,-6 18 0 0,3-13 0 15,-3 13 0-15,0 0 0 0,0 0 0 16,0 0 0-16,0 0 0 0,0 0 0 16,0 0 0-16,0 6 0 0,0-6 0 0,-3 21 0 15,3-21 0-15,-3 31 0 0,3-31 0 16,-4 38 0-16,4-38 0 0,-7 36 0 16,7-36 0-16,-1 37 0 0,1-37 0 0,5 35 0 15,-5-35 0-15,8 27 0 0,-8-27 0 16,13 17 0-16,-13-17 0 0,19 4 0 15,-19-4 0-15,16-4 0 0,-16 4 0 16,12-2 0-16</inkml:trace>
  <inkml:trace contextRef="#ctx0" brushRef="#br0" timeOffset="123123">31165 12486 2048 0,'0'0'0'0,"0"0"0"0,0 0 0 0,0 0 0 15,0 0 0-15,0 0 0 0,0 0 0 16,0 0 0-16,0 0 0 0,0 0 0 16,0 0 0-16,0 0 0 0,0 0 0 0,0 0 0 15,0 0 0-15,0 0 0 0,0 0 0 16,26 21 0-16,-26-21 0 0,38 30 0 15,-38-30 0-15,40 28 0 0,-40-28 0 0,34 22 0 16,-34-22 0-16,31 18 0 0,-31-18 0 16,30 14 0-16,-30-14 0 0,28 9 0 15,-28-9 0-15,31 5 0 0,-31-5 0 16,30 3 0-16,-30-3 0 0,27-4 0 0,-27 4 0 16,21-10 0-16,-21 10 0 0,14-13 0 15,-14 13 0-15,12-13 0 0,-12 13 0 0,9-18 0 16,-9 18 0-16,5-21 0 0,-5 21 0 15,-1-26 0-15,1 26 0 0,-7-25 0 16,7 25 0-16,-10-24 0 0,10 24 0 0,-16-18 0 16,16 18 0-16,-20-16 0 0,20 16 0 15,-22-11 0-15,22 11 0 0,-22-5 0 16,22 5 0-16,-18 2 0 0,18-2 0 16,-16 10 0-16,16-10 0 0,-14 18 0 0,14-18 0 15,-8 28 0-15,8-28 0 0,-7 35 0 16,7-35 0-16,-1 40 0 0,1-40 0 0,5 46 0 15,-5-46 0-15,12 50 0 0,-12-50 0 16,20 51 0-16,-20-51 0 0,25 50 0 0,-25-50 0 16,30 52 0-16,-30-52 0 0,33 53 0 15,-33-53 0-15,33 55 0 0,-33-55 0 16,28 53 0-16,-28-53 0 0,24 54 0 16,-24-54 0-16,19 55 0 0,-19-55 0 0,14 52 0 15,-14-52 0-15,9 50 0 0,-9-50 0 16,3 51 0-16,-3-51 0 0,-4 46 0 0,4-46 0 15,-16 39 0-15,16-39 0 0,-21 36 0 16,21-36 0-16,-27 28 0 0,27-28 0 16,-31 19 0-16,31-19 0 0,-34 16 0 0,34-16 0 15,-37 4 0-15,37-4 0 0,-38-3 0 16,38 3 0-16,-36-13 0 0,36 13 0 16,-34-15 0-16,34 15 0 0,-31-22 0 0,31 22 0 15,-25-24 0-15,25 24 0 0,-16-29 0 16,16 29 0-16,-10-36 0 0,10 36 0 15,3-41 0-15,-3 41 0 0,11-47 0 0,-11 47 0 16,24-47 0-16,-24 47 0 0,37-45 0 16,-37 45 0-16,42-44 0 0,-42 44 0 15,36-34 0-15,-36 34 0 0,25-23 0 0</inkml:trace>
  <inkml:trace contextRef="#ctx0" brushRef="#br0" timeOffset="123673.52">31770 12647 2048 0,'0'0'0'0,"-26"-13"0"0,26 13 0 15,-32-10 0-15,32 10 0 0,-31-2 0 16,31 2 0-16,-25 11 0 0,25-11 0 0,-22 28 0 16,22-28 0-16,-19 37 0 0,19-37 0 15,-17 43 0-15,17-43 0 0,-11 40 0 0,11-40 0 16,-3 34 0-16,3-34 0 0,2 31 0 16,-2-31 0-16,8 22 0 0,-8-22 0 15,15 16 0-15,-15-16 0 0,22 10 0 0,-22-10 0 16,20 2 0-16,-20-2 0 0,21-6 0 15,-21 6 0-15,25-11 0 0,-25 11 0 0,24-14 0 16,-24 14 0-16,23-19 0 0,-23 19 0 16,21-23 0-16,-21 23 0 0,18-23 0 15,-18 23 0-15,14-26 0 0,-14 26 0 0,12-27 0 16,-12 27 0-16,8-25 0 0,-8 25 0 16,5-20 0-16,-5 20 0 0,4-17 0 15,-4 17 0-15,0-13 0 0,0 13 0 0,-2-9 0 16,2 9 0-16,0 0 0 0,0 0 0 15,0 0 0-15,0 0 0 0,7 0 0 16,-7 0 0-16,7 5 0 0,-7-5 0 0,11 7 0 16,-11-7 0-16,21 10 0 0,-21-10 0 15,31 9 0-15,-31-9 0 0,37 9 0 16,-37-9 0-16,49 9 0 0,-49-9 0 0,62 14 0 16,-62-14 0-16,73 16 0 0,-73-16 0 15,62 13 0-15,-62-13 0 0,42 10 0 16</inkml:trace>
  <inkml:trace contextRef="#ctx0" brushRef="#br0" timeOffset="132716.34">26818 13123 2048 0,'0'0'0'16,"0"0"0"-16,0 0 0 0,0 0 0 15,0 0 0-15,0 0 0 0,0 0 0 0,0 0 0 16,0 0 0-16,0 0 0 0,0 0 0 15,15-20 0-15,-15 20 0 0,25-36 0 0,-25 36 0 16,32-43 0-16,-32 43 0 0,34-44 0 16,-34 44 0-16,34-48 0 0,-34 48 0 15,30-46 0-15,-30 46 0 0,29-44 0 16,-29 44 0-16,25-39 0 0,-25 39 0 0,21-35 0 16,-21 35 0-16,16-28 0 0,-16 28 0 15,12-24 0-15,-12 24 0 0,6-16 0 0,-6 16 0 16,4-11 0-16,-4 11 0 0,0 0 0 15,0 0 0-15,0 0 0 0,0 0 0 0,0 9 0 16,0-9 0-16,-3 27 0 0,3-27 0 16,-6 37 0-16,6-37 0 0,-10 42 0 15,10-42 0-15,-7 49 0 0,7-49 0 16,-7 48 0-16,7-48 0 0,-5 49 0 0,5-49 0 16,-2 42 0-16,2-42 0 0,-1 42 0 15,1-42 0-15,2 44 0 0,-2-44 0 16,4 44 0-16,-4-44 0 0,9 40 0 15,-9-40 0-15,12 32 0 0,-12-32 0 0,10 22 0 16,-10-22 0-16,7 14 0 0</inkml:trace>
  <inkml:trace contextRef="#ctx0" brushRef="#br0" timeOffset="133232.95">27380 12750 2048 0,'0'0'0'0,"-25"32"0"0,25-32 0 0,-32 47 0 15,32-47 0-15,-29 53 0 0,29-53 0 16,-26 53 0-16,26-53 0 0,-16 49 0 0,16-49 0 15,-13 42 0-15,13-42 0 0,-7 36 0 16,7-36 0-16,-1 34 0 0,1-34 0 16,5 29 0-16,-5-29 0 0,14 25 0 0,-14-25 0 15,18 19 0-15,-18-19 0 0,23 11 0 16,-23-11 0-16,24 6 0 0,-24-6 0 16,25-2 0-16,-25 2 0 0,26-9 0 15,-26 9 0-15,26-18 0 0,-26 18 0 0,28-24 0 16,-28 24 0-16,25-29 0 0,-25 29 0 15,21-32 0-15,-21 32 0 0,15-34 0 0,-15 34 0 16,13-35 0-16,-13 35 0 0,6-35 0 16,-6 35 0-16,2-34 0 0,-2 34 0 15,-1-33 0-15,1 33 0 0,-6-30 0 0,6 30 0 16,-12-28 0-16,12 28 0 0,-15-24 0 16,15 24 0-16,-19-21 0 0,19 21 0 15,-18-16 0-15,18 16 0 0,-22-14 0 0,22 14 0 16,-22-9 0-16,22 9 0 0,-25 0 0 15,25 0 0-15,-26 10 0 0,26-10 0 0,-28 18 0 16,28-18 0-16,-26 25 0 0,26-25 0 16,-25 25 0-16,25-25 0 0,-16 17 0 15</inkml:trace>
  <inkml:trace contextRef="#ctx0" brushRef="#br0" timeOffset="133784.49">27766 12707 2048 0,'0'0'0'0,"0"0"0"0,0 0 0 16,0 0 0-16,0 0 0 0,-9 30 0 16,9-30 0-16,-15 50 0 0,15-50 0 0,-17 49 0 15,17-49 0-15,-14 46 0 0,14-46 0 16,-14 36 0-16,14-36 0 0,-7 33 0 0,7-33 0 16,-1 27 0-16,1-27 0 0,4 22 0 15,-4-22 0-15,10 17 0 0,-10-17 0 0,14 13 0 16,-14-13 0-16,15 10 0 15,-15-10 0-15,19 7 0 0,-19-7 0 0,24 2 0 16,-24-2 0-16,25-2 0 0,-25 2 0 16,24-4 0-16,-24 4 0 0,26-10 0 0,-26 10 0 15,25-14 0-15,-25 14 0 0,22-19 0 16,-22 19 0-16,20-21 0 0,-20 21 0 0,16-27 0 16,-16 27 0-16,11-30 0 0,-11 30 0 15,9-33 0-15,-9 33 0 0,4-31 0 16,-4 31 0-16,0-29 0 0,0 29 0 0,-4-25 0 15,4 25 0-15,-10-21 0 0,10 21 0 16,-12-18 0-16,12 18 0 0,-16-13 0 16,16 13 0-16,-18-9 0 0,18 9 0 0,-22-6 0 15,22 6 0-15,-23 4 0 0,23-4 0 16,-22 13 0-16,22-13 0 0,-20 18 0 16,20-18 0-16,-17 15 0 0,17-15 0 0,-10 10 0 15</inkml:trace>
  <inkml:trace contextRef="#ctx0" brushRef="#br0" timeOffset="133974.99">28169 12988 2048 0,'0'0'0'0,"0"0"0"0,0 0 0 16,0 0 0-16,0 0 0 0,0 0 0 16,0 0 0-16,0 0 0 0</inkml:trace>
  <inkml:trace contextRef="#ctx0" brushRef="#br0" timeOffset="134701.04">28454 12766 2048 0,'0'0'0'15,"0"0"0"-15,0 0 0 0,-14 0 0 0,14 0 0 16,-18 2 0-16,18-2 0 0,-17 6 0 16,17-6 0-16,-14 13 0 0,14-13 0 15,-6 11 0-15,6-11 0 0,1 11 0 16,-1-11 0-16,10 11 0 0,-10-11 0 0,19 13 0 16,-19-13 0-16,22 13 0 0,-22-13 0 15,22 16 0-15,-22-16 0 0,26 17 0 16,-26-17 0-16,26 17 0 0,-26-17 0 0,28 21 0 15,-28-21 0-15,23 25 0 0,-23-25 0 16,20 28 0-16,-20-28 0 0,14 30 0 0,-14-30 0 16,8 30 0-16,-8-30 0 0,2 27 0 15,-2-27 0-15,-5 28 0 0,5-28 0 16,-9 24 0-16,9-24 0 0,-9 18 0 0,9-18 0 16,-9 12 0-16,9-12 0 0,-11 1 0 15,11-1 0-15,-10-4 0 0,10 4 0 16,-11-11 0-16,11 11 0 0,-13-16 0 0,13 16 0 15,-10-19 0-15,10 19 0 0,-10-25 0 16,10 25 0-16,-10-31 0 0,10 31 0 16,-5-33 0-16,5 33 0 0,-1-37 0 0,1 37 0 15,5-38 0-15,-5 38 0 0,10-42 0 16,-10 42 0-16,12-44 0 0,-12 44 0 16,16-42 0-16,-16 42 0 0,20-41 0 0,-20 41 0 15,20-37 0-15,-20 37 0 0,15-35 0 16,-15 35 0-16,13-28 0 0,-13 28 0 15,7-23 0-15,-7 23 0 0,-2-16 0 0,2 16 0 16,-11-11 0-16,11 11 0 0,-17-9 0 16,17 9 0-16,-26-4 0 0,26 4 0 0,-35 5 0 15,35-5 0-15,-40 10 0 0,40-10 0 16,-46 19 0-16,46-19 0 0,-46 22 0 16,46-22 0-16,-45 27 0 0,45-27 0 0,-41 27 0 15,41-27 0-15,-31 21 0 0,31-21 0 16,-22 8 0-16,22-8 0 0,-12 3 0 0,12-3 0 15,-7 0 0-15</inkml:trace>
  <inkml:trace contextRef="#ctx0" brushRef="#br0" timeOffset="135168.79">28706 12486 2048 0,'0'0'0'0,"0"0"0"0,0 0 0 16,0 0 0-16,0 0 0 0,0 0 0 16,0 0 0-16,4 32 0 0,-4-32 0 15,1 47 0-15,-1-47 0 0,0 49 0 0,0-49 0 16,-3 45 0-16,3-45 0 0,-3 37 0 16,3-37 0-16,2 27 0 0,-2-27 0 15,6 21 0-15,-6-21 0 0,11 11 0 16,-11-11 0-16,12 6 0 0,-12-6 0 0,18-5 0 15,-18 5 0-15,23-12 0 0,-23 12 0 16,26-20 0-16,-26 20 0 0,29-24 0 0,-29 24 0 16,30-33 0-16,-30 33 0 0,31-35 0 15,-31 35 0-15,27-33 0 0,-27 33 0 16,23-28 0-16,-23 28 0 0,17-20 0 0,-17 20 0 16,13-12 0-16,-13 12 0 0,0 0 0 15,0 0 0-15,3 1 0 0,-3-1 0 0,-3 20 0 16,3-20 0-16,-7 30 0 15,7-30 0-15,-14 39 0 0,14-39 0 0,-17 48 0 16,17-48 0-16,-21 53 0 0,21-53 0 16,-18 57 0-16,18-57 0 0,-14 56 0 0,14-56 0 15,-7 53 0-15,7-53 0 0,-5 51 0 16,5-51 0-16,-2 40 0 0,2-40 0 0,3 27 0 16,-3-27 0-16,7 10 0 0,-7-10 0 15,0 0 0-15,0 0 0 0,5 3 0 16</inkml:trace>
  <inkml:trace contextRef="#ctx0" brushRef="#br0" timeOffset="135719.32">29101 12630 2048 0,'0'0'0'0,"0"0"0"16,0 0 0-16,26-12 0 0,-26 12 0 16,37-19 0-16,-37 19 0 0,41-17 0 15,-41 17 0-15,35-14 0 0,-35 14 0 0,28-10 0 16,-28 10 0-16,21-8 0 0,-21 8 0 16,13-6 0-16,-13 6 0 0,0 0 0 0,0 0 0 15,0 0 0-15,0 0 0 0,0 0 0 16,0 0 0-16,-3-4 0 0,3 4 0 0,-15 0 0 15,15 0 0-15,-23 6 0 0,23-6 0 16,-27 9 0-16,27-9 0 16,-27 13 0-16,27-13 0 0,-24 19 0 0,24-19 0 0,-23 21 0 15,23-21 0-15,-17 22 0 0,17-22 0 16,-12 25 0-16,12-25 0 0,-4 19 0 16,4-19 0-16,1 16 0 0,-1-16 0 15,8 18 0-15,-8-18 0 0,16 20 0 0,-16-20 0 16,22 17 0-16,-22-17 0 0,31 17 0 15,-31-17 0-15,38 19 0 0,-38-19 0 16,36 20 0-16,-36-20 0 0,41 28 0 16,-41-28 0-16,39 32 0 0,-39-32 0 0,35 33 0 15,-35-33 0-15,28 31 0 0,-28-31 0 16,22 34 0-16,-22-34 0 0,16 38 0 0,-16-38 0 16,4 37 0-16,-4-37 0 0,-4 39 0 15,4-39 0-15,-19 41 0 0,19-41 0 0,-32 40 0 16,32-40 0-16,-51 41 0 0,51-41 0 15,-66 37 0-15,66-37 0 0,-82 27 0 16,82-27 0-16,-69 17 0 0</inkml:trace>
  <inkml:trace contextRef="#ctx0" brushRef="#br0" timeOffset="138806.07">16562 9721 2048 0,'0'0'0'16,"0"0"0"-16,0 0 0 0,0 0 0 0,0 0 0 15,-14 7 0-15,14-7 0 0,-16 6 0 16,16-6 0-16,-14 6 0 0,14-6 0 15,-10 2 0-15,10-2 0 0,0 0 0 0,0 0 0 16,0 0 0-16,0 0 0 0,0 0 0 16,0 0 0-16,4 1 0 0,-4-1 0 15,16-6 0-15,-16 6 0 0,22-9 0 16,-22 9 0-16,29-15 0 0,-29 15 0 0,31-17 0 16,-31 17 0-16,34-21 0 0,-34 21 0 15,38-24 0-15,-38 24 0 0,38-22 0 0,-38 22 0 16,37-21 0-16,-37 21 0 0,36-25 0 15,-36 25 0-15,34-25 0 0,-34 25 0 16,40-26 0-16,-40 26 0 0,39-27 0 0,-39 27 0 16,40-32 0-16,-40 32 0 0,40-35 0 15,-40 35 0-15,37-39 0 0,-37 39 0 16,36-39 0-16,-36 39 0 0,37-38 0 0,-37 38 0 16,35-31 0-16,-35 31 0 0,34-29 0 15,-34 29 0-15,33-26 0 0,-33 26 0 16,31-28 0-16,-31 28 0 0,23-22 0 0</inkml:trace>
  <inkml:trace contextRef="#ctx0" brushRef="#br0" timeOffset="150450.94">8027 11711 2048 0,'0'0'0'15,"0"0"0"-15,0 0 0 0,0 0 0 0,0 0 0 16,0 0 0-16,0 0 0 0,0 0 0 16,0 0 0-16,0 0 0 0,0 0 0 15,29-11 0-15,-29 11 0 0,45-27 0 0,-45 27 0 16,54-40 0-16,-54 40 0 0,58-52 0 16,-58 52 0-16,57-60 0 0,-57 60 0 15,55-64 0-15,-55 64 0 0,48-67 0 0,-48 67 0 16,37-66 0-16,-37 66 0 0,28-58 0 15,-28 58 0-15,15-55 0 0,-15 55 0 16,4-43 0-16,-4 43 0 0,-13-37 0 16,13 37 0-16,-28-26 0 0,28 26 0 0,-43-12 0 15,43 12 0-15,-57-3 0 0,57 3 0 16,-61 6 0-16,61-6 0 0,-57 15 0 0,57-15 0 16,-47 21 0-16,47-21 0 0,-33 35 0 15,33-35 0-15,-20 43 0 0,20-43 0 16,-8 49 0-16,8-49 0 0,3 55 0 0,-3-55 0 15,13 59 0-15,-13-59 0 0,21 64 0 16,-21-64 0-16,21 72 0 0,-21-72 0 16,23 78 0-16,-23-78 0 0,21 78 0 0,-21-78 0 15,10 79 0-15,-10-79 0 0,2 76 0 16,-2-76 0-16,-8 72 0 0,8-72 0 16,-23 65 0-16,23-65 0 0,-34 55 0 0,34-55 0 15,-40 45 0-15,40-45 0 0,-40 34 0 16,40-34 0-16,-44 24 0 0,44-24 0 15,-42 12 0-15,42-12 0 0,-38-5 0 0,38 5 0 16,-35-21 0-16,35 21 0 0,-28-36 0 16,28 36 0-16,-19-47 0 0,19 47 0 15,-6-56 0-15,6 56 0 0,5-59 0 0,-5 59 0 16,18-58 0-16,-18 58 0 0,26-52 0 16,-26 52 0-16,32-44 0 0,-32 44 0 0,34-35 0 15,-34 35 0-15,35-25 0 0,-35 25 0 16,32-18 0-16,-32 18 0 0,37-17 0 0,-37 17 0 15,31-13 0-15</inkml:trace>
  <inkml:trace contextRef="#ctx0" brushRef="#br0" timeOffset="151086.24">8564 11167 2048 0,'0'0'0'0,"0"0"0"16,0 0 0-16,-9 35 0 0,9-35 0 15,-14 59 0-15,14-59 0 0,-13 69 0 0,13-69 0 16,-7 71 0-16,7-71 0 0,3 69 0 15,-3-69 0-15,9 66 0 0,-9-66 0 0,20 60 0 16,-20-60 0-16,23 54 0 0,-23-54 0 16,28 48 0-16,-28-48 0 0,33 42 0 15,-33-42 0-15,37 33 0 0,-37-33 0 0,40 20 0 16,-40-20 0-16,43 7 0 0,-43-7 0 16,43-8 0-16,-43 8 0 0,39-20 0 15,-39 20 0-15,34-33 0 0,-34 33 0 0,30-38 0 16,-30 38 0-16,23-43 0 0,-23 43 0 15,18-41 0-15,-18 41 0 0,9-39 0 16,-9 39 0-16,1-33 0 0,-1 33 0 0,-10-27 0 16,10 27 0-16,-20-20 0 0,20 20 0 15,-32-13 0-15,32 13 0 0,-42-3 0 0,42 3 0 16,-47 12 0-16,47-12 0 0,-50 18 0 16,50-18 0-16,-47 25 0 0,47-25 0 15,-39 29 0-15,39-29 0 0,-24 30 0 0,24-30 0 16,-13 30 0-16,13-30 0 0,6 29 0 15,-6-29 0-15,19 25 0 0,-19-25 0 0,33 20 0 16,-33-20 0-16,44 11 0 16,-44-11 0-16,49 5 0 0,-49-5 0 0,51-5 0 15,-51 5 0-15,50-14 0 0,-50 14 0 16,48-25 0-16,-48 25 0 0,41-32 0 0,-41 32 0 16,30-39 0-16,-30 39 0 0,19-37 0 15,-19 37 0-15,2-31 0 0,-2 31 0 0,-19-22 0 16,19 22 0-16,-34-7 0 15,34 7 0-15,-36 3 0 0,36-3 0 0,-28 4 0 16,28-4 0-16,-21 3 0 0</inkml:trace>
  <inkml:trace contextRef="#ctx0" brushRef="#br0" timeOffset="151522.08">9403 11490 2048 0,'0'0'0'0,"18"-19"0"0,-18 19 0 16,17-25 0-16,-17 25 0 0,8-25 0 16,-8 25 0-16,-13-20 0 0,13 20 0 0,-32-11 0 15,32 11 0-15,-44 0 0 0,44 0 0 16,-49 13 0-16,49-13 0 0,-47 22 0 16,47-22 0-16,-43 28 0 0,43-28 0 0,-31 32 0 15,31-32 0-15,-22 31 0 0,22-31 0 16,-8 30 0-16,8-30 0 0,6 28 0 0,-6-28 0 15,20 27 0-15,-20-27 0 0,36 21 0 16,-36-21 0-16,49 15 0 0,-49-15 0 16,57 4 0-16,-57-4 0 0,60-6 0 0,-60 6 0 15,58-17 0-15,-58 17 0 0,53-26 0 16,-53 26 0-16,47-31 0 0,-47 31 0 16,36-29 0-16,-36 29 0 0,30-25 0 0,-30 25 0 15,21-15 0-15,-21 15 0 0,0 0 0 16,0 0 0-16,10-2 0 0,-10 2 0 15,5 10 0-15,-5-10 0 0,3 19 0 0,-3-19 0 16,12 25 0-16,-12-25 0 0,17 25 0 16,-17-25 0-16,30 25 0 0,-30-25 0 15,45 24 0-15,-45-24 0 0,50 19 0 0,-50-19 0 16,57 13 0-16,-57-13 0 0,48 5 0 16,-48-5 0-16,34 4 0 0</inkml:trace>
  <inkml:trace contextRef="#ctx0" brushRef="#br0" timeOffset="151801.33">10159 11117 2048 0,'0'0'0'0,"0"0"0"15,0 0 0-15,0 0 0 0,0 0 0 0,9 33 0 16,-9-33 0-16,17 55 0 0,-17-55 0 15,25 68 0-15,-25-68 0 0,29 73 0 0,-29-73 0 16,34 75 0-16,-34-75 0 0,37 74 0 16,-37-74 0-16,35 70 0 0,-35-70 0 15,33 61 0-15,-33-61 0 0,25 54 0 0,-25-54 0 16,17 43 0-16,-17-43 0 0,11 29 0 16,-11-29 0-16,0 0 0 0,0 0 0 15,0 0 0-15,0 0 0 0,-10-6 0 16,10 6 0-16,-13-20 0 0</inkml:trace>
  <inkml:trace contextRef="#ctx0" brushRef="#br0" timeOffset="152018.75">9915 11363 2048 0,'0'0'0'0,"0"0"0"15,0 0 0-15,0 0 0 0,0 0 0 0,13-17 0 16,-13 17 0-16,37-25 0 0,-37 25 0 15,65-20 0-15,-65 20 0 0,96-14 0 16,-96 14 0-16,125 0 0 0,-125 0 0 0,151 9 0 16,-151-9 0-16,178 12 0 0,-178-12 0 15,195 21 0-15,-195-21 0 0,205 18 0 16,-205-18 0-16,165 11 0 0</inkml:trace>
  <inkml:trace contextRef="#ctx0" brushRef="#br0" timeOffset="154990.82">12475 11354 2048 0,'0'0'0'0,"-27"-37"0"0,27 37 0 0,-40-45 0 15,40 45 0-15,-50-32 0 0,50 32 0 16,-53-12 0-16,53 12 0 0,-56 14 0 15,56-14 0-15,-53 35 0 0,53-35 0 0,-41 49 0 16,41-49 0-16,-25 53 0 0,25-53 0 16,-9 49 0-16,9-49 0 0,8 46 0 15,-8-46 0-15,23 38 0 0,-23-38 0 0,34 28 0 16,-34-28 0-16,40 20 0 0,-40-20 0 16,50 8 0-16,-50-8 0 0,53-3 0 0,-53 3 0 15,57-15 0-15,-57 15 0 0,58-24 0 16,-58 24 0-16,55-26 0 0,-55 26 0 15,49-19 0-15,-49 19 0 0,43-14 0 16,-43 14 0-16,36-1 0 0,-36 1 0 0,30 13 0 16,-30-13 0-16,26 32 0 0,-26-32 0 15,20 49 0-15,-20-49 0 0,19 62 0 0,-19-62 0 16,17 71 0-16,-17-71 0 0,6 74 0 16,-6-74 0-16,-1 73 0 0,1-73 0 15,-13 72 0-15,13-72 0 0,-21 66 0 0,21-66 0 16,-29 61 0-16,29-61 0 0,-35 47 0 15,35-47 0-15,-37 35 0 0,37-35 0 0,-35 20 0 16,35-20 0-16,-29 3 0 0,29-3 0 16,-20-19 0-16,20 19 0 0,-15-24 0 15,15 24 0-15,-7-19 0 0</inkml:trace>
  <inkml:trace contextRef="#ctx0" brushRef="#br0" timeOffset="155338.87">12760 11312 2048 0,'0'0'0'0,"0"0"0"0,0 0 0 15,16 18 0-15,-16-18 0 0,23 31 0 16,-23-31 0-16,21 40 0 0,-21-40 0 0,15 47 0 16,-15-47 0-16,9 44 0 0,-9-44 0 15,3 40 0-15,-3-40 0 0,-3 30 0 0,3-30 0 16,-6 21 0-16,6-21 0 0,-12 12 0 15,12-12 0-15,-16-1 0 0,16 1 0 16,-21-12 0-16,21 12 0 0,-22-24 0 0,22 24 0 16,-22-32 0-16,22 32 0 0,-21-40 0 15,21 40 0-15,-13-44 0 0,13 44 0 16,-4-48 0-16,4 48 0 0,6-48 0 0,-6 48 0 16,16-52 0-16,-16 52 0 0,29-45 0 15,-29 45 0-15,36-35 0 0,-36 35 0 16,42-27 0-16,-42 27 0 0,40-15 0 0,-40 15 0 15,44-8 0-15,-44 8 0 0,37-3 0 16,-37 3 0-16,25-1 0 0</inkml:trace>
  <inkml:trace contextRef="#ctx0" brushRef="#br0" timeOffset="156139.73">13163 11175 2048 0,'0'0'0'0,"0"0"0"0,0 0 0 16,0 0 0-16,0 0 0 0,12-8 0 0,-12 8 0 15,9-13 0-15,-9 13 0 0,2-11 0 16,-2 11 0-16,-10-7 0 0,10 7 0 0,-19 4 0 15,19-4 0-15,-28 13 0 0,28-13 0 16,-33 25 0-16,33-25 0 0,-34 36 0 16,34-36 0-16,-31 40 0 0,31-40 0 0,-26 44 0 15,26-44 0-15,-13 45 0 0,13-45 0 16,-3 43 0-16,3-43 0 0,10 37 0 16,-10-37 0-16,23 30 0 0,-23-30 0 15,32 23 0-15,-32-23 0 0,40 12 0 0,-40-12 0 16,42 1 0-16,-42-1 0 0,43-7 0 15,-43 7 0-15,40-16 0 0,-40 16 0 0,40-22 0 16,-40 22 0-16,34-29 0 0,-34 29 0 16,26-33 0-16,-26 33 0 0,21-30 0 15,-21 30 0-15,16-24 0 0,-16 24 0 0,12-18 0 16,-12 18 0-16,7-12 0 0,-7 12 0 16,0 0 0-16,0 0 0 0,0 0 0 15,0 0 0-15,0 8 0 0,0-8 0 0,-4 20 0 16,4-20 0-16,-2 27 0 0,2-27 0 15,0 32 0-15,0-32 0 0,5 30 0 16,-5-30 0-16,12 27 0 0,-12-27 0 0,20 22 0 16,-20-22 0-16,29 10 0 0,-29-10 0 0,31 0 0 15,-31 0 0-15,36-8 0 0,-36 8 0 16,37-21 0-16,-37 21 0 0,35-31 0 16,-35 31 0-16,34-41 0 0,-34 41 0 15,35-48 0-15,-35 48 0 0,31-47 0 16,-31 47 0-16,24-42 0 0,-24 42 0 0,17-35 0 15,-17 35 0-15,9-25 0 0,-9 25 0 16,-1-18 0-16,1 18 0 0,-5-14 0 0,5 14 0 16,-10-7 0-16,10 7 0 0,-11-1 0 15,11 1 0-15,-13 7 0 0,13-7 0 16,-10 12 0-16,10-12 0 0,-9 19 0 0,9-19 0 16,-2 24 0-16,2-24 0 0,3 29 0 15,-3-29 0-15,12 27 0 0,-12-27 0 16,21 28 0-16,-21-28 0 0,31 22 0 0,-31-22 0 15,41 15 0-15,-41-15 0 0,51 8 0 16,-51-8 0-16,57-3 0 0,-57 3 0 0,54-11 0 16,-54 11 0-16,50-16 0 0,-50 16 0 15,43-21 0-15,-43 21 0 0,31-26 0 16,-31 26 0-16,21-24 0 0,-21 24 0 0,10-24 0 16,-10 24 0-16,4-19 0 0,-4 19 0 15,-3-14 0-15,3 14 0 0,-10-11 0 16,10 11 0-16,-16-4 0 0,16 4 0 15,-23 4 0-15,23-4 0 0,-25 15 0 0,25-15 0 16,-23 25 0-16,23-25 0 0,-19 29 0 16,19-29 0-16,-9 30 0 0,9-30 0 0,7 26 0 15,-7-26 0-15,10 19 0 0,-10-19 0 16,9 12 0-16</inkml:trace>
  <inkml:trace contextRef="#ctx0" brushRef="#br0" timeOffset="156506.75">14539 11125 2048 0,'0'0'0'0,"-21"-21"0"16,21 21 0-16,-39-28 0 0,39 28 0 16,-49-25 0-16,49 25 0 0,-54-18 0 0,54 18 0 15,-53-10 0-15,53 10 0 0,-43-1 0 16,43 1 0-16,-29 8 0 0,29-8 0 15,-12 20 0-15,12-20 0 0,9 26 0 0,-9-26 0 16,24 37 0-16,-24-37 0 0,39 45 0 16,-39-45 0-16,46 48 0 0,-46-48 0 15,46 48 0-15,-46-48 0 0,39 44 0 0,-39-44 0 16,25 37 0-16,-25-37 0 0,16 29 0 16,-16-29 0-16,3 22 0 0,-3-22 0 15,-8 15 0-15,8-15 0 0,-21 9 0 0,21-9 0 16,-28 0 0-16,28 0 0 0,-39-7 0 0,39 7 0 15,-35-17 0-15,35 17 0 0,-32-19 0 16,32 19 0-16,-22-24 0 0,22 24 0 16,-7-29 0-16,7 29 0 0,6-26 0 15,-6 26 0-15,26-28 0 0,-26 28 0 0,28-22 0 16</inkml:trace>
  <inkml:trace contextRef="#ctx0" brushRef="#br0" timeOffset="156724.18">15177 10962 2048 0,'0'0'0'0,"0"0"0"0,0 0 0 15,25-8 0-15,-25 8 0 0,41-11 0 0,-41 11 0 16,51-8 0-16,-51 8 0 0,57-5 0 15,-57 5 0-15,60-5 0 0,-60 5 0 16,58-3 0-16,-58 3 0 0,45-1 0 0,-45 1 0 16,30 0 0-16</inkml:trace>
  <inkml:trace contextRef="#ctx0" brushRef="#br0" timeOffset="156923.64">15203 11117 2048 0,'0'0'0'15,"0"0"0"-15,0 0 0 0,0 0 0 0,0 0 0 16,46 5 0-16,-46-5 0 0,79 6 0 16,-79-6 0-16,94 2 0 0,-94-2 0 15,80 0 0-15,-80 0 0 0,56-1 0 16</inkml:trace>
  <inkml:trace contextRef="#ctx0" brushRef="#br0" timeOffset="157458.2">16588 10835 2048 0,'0'0'0'0,"-3"-25"0"16,3 25 0-16,-12-38 0 0,12 38 0 16,-23-36 0-16,23 36 0 0,-32-28 0 0,32 28 0 15,-42-13 0-15,42 13 0 0,-52 3 0 16,52-3 0-16,-53 14 0 0,53-14 0 0,-55 24 0 16,55-24 0-16,-49 31 0 0,49-31 0 15,-40 34 0-15,40-34 0 0,-28 36 0 0,28-36 0 16,-16 38 0-16,16-38 0 0,-2 39 0 15,2-39 0-15,13 40 0 0,-13-40 0 16,27 38 0-16,-27-38 0 0,41 36 0 0,-41-36 0 16,52 26 0-16,-52-26 0 0,59 19 0 15,-59-19 0-15,61 7 0 0,-61-7 0 16,63 0 0-16,-63 0 0 0,62-13 0 16,-62 13 0-16,61-22 0 0,-61 22 0 0,56-28 0 15,-56 28 0-15,51-32 0 0,-51 32 0 16,41-33 0-16,-41 33 0 0,35-31 0 0,-35 31 0 15,24-27 0-15,-24 27 0 16,17-23 0-16,-17 23 0 0,8-21 0 0,-8 21 0 16,0-15 0-16,0 15 0 0,-3-9 0 0,3 9 0 15,-6 0 0-15,6 0 0 0,-10 9 0 16,10-9 0-16,-10 15 0 0,10-15 0 16,-8 19 0-16,8-19 0 0,-6 22 0 0,6-22 0 15,-3 27 0-15,3-27 0 0,5 28 0 16,-5-28 0-16,15 22 0 0,-15-22 0 15,24 14 0-15,-24-14 0 0,22 9 0 0,-22-9 0 16,15 4 0-16</inkml:trace>
  <inkml:trace contextRef="#ctx0" brushRef="#br0" timeOffset="157957.87">16865 10665 2048 0,'0'0'0'0,"15"21"0"16,-15-21 0-16,27 28 0 0,-27-28 0 16,36 29 0-16,-36-29 0 0,41 24 0 0,-41-24 0 15,48 22 0-15,-48-22 0 0,51 15 0 16,-51-15 0-16,51 6 0 0,-51-6 0 15,56-3 0-15,-56 3 0 0,55-14 0 0,-55 14 0 16,52-22 0-16,-52 22 0 0,47-28 0 16,-47 28 0-16,43-33 0 0,-43 33 0 15,35-31 0-15,-35 31 0 0,26-30 0 0,-26 30 0 16,13-26 0-16,-13 26 0 0,4-24 0 16,-4 24 0-16,-7-19 0 0,7 19 0 15,-17-13 0-15,17 13 0 0,-26-5 0 0,26 5 0 16,-32 6 0-16,32-6 0 0,-38 19 0 15,38-19 0-15,-39 36 0 0,39-36 0 16,-39 46 0-16,39-46 0 0,-37 58 0 0,37-58 0 16,-32 63 0-16,32-63 0 0,-24 65 0 15,24-65 0-15,-17 66 0 0,17-66 0 0,-8 64 0 16,8-64 0-16,-5 58 0 0,5-58 0 16,-2 54 0-16,2-54 0 0,2 45 0 15,-2-45 0-15,2 39 0 0,-2-39 0 0,4 34 0 16,-4-34 0-16,2 25 0 0,-2-25 0 15,-3 18 0-15,3-18 0 0,-4 9 0 16,4-9 0-16,-3 6 0 0</inkml:trace>
  <inkml:trace contextRef="#ctx0" brushRef="#br0" timeOffset="158408.67">17091 11039 2048 0,'0'0'0'0,"52"-23"0"0,-52 23 0 0,75-34 0 15,-75 34 0-15,78-36 0 0,-78 36 0 16,72-35 0-16,-72 35 0 0,64-33 0 0,-64 33 0 16,55-25 0-16,-55 25 0 0,50-18 0 15,-50 18 0-15,42-13 0 0,-42 13 0 0,35-4 0 16,-35 4 0-16,31 1 0 0,-31-1 0 15,25 11 0-15,-25-11 0 0,17 23 0 16,-17-23 0-16,13 27 0 0,-13-27 0 0,6 29 0 16,-6-29 0-16,6 27 0 0,-6-27 0 15,4 25 0-15,-4-25 0 0,3 21 0 16,-3-21 0-16,1 14 0 0,-1-14 0 16,0 0 0-16,0 0 0 0,0 0 0 0,0 0 0 15,-1-4 0-15,1 4 0 0,-1-17 0 16,1 17 0-16,-1-26 0 0,1 26 0 0,0-34 0 15,0 34 0-15,5-37 0 0,-5 37 0 16,8-38 0-16,-8 38 0 0,13-37 0 16,-13 37 0-16,15-30 0 0,-15 30 0 15,18-22 0-15,-18 22 0 0,20-14 0 0,-20 14 0 16,21-8 0-16,-21 8 0 0,15-5 0 16,-15 5 0-16,11-3 0 0</inkml:trace>
  <inkml:trace contextRef="#ctx0" brushRef="#br0" timeOffset="158794.65">18140 10742 2048 0,'0'0'0'0,"0"0"0"0,0 0 0 0,0 0 0 16,0 0 0-16,-24-2 0 0,24 2 0 16,-36 4 0-16,36-4 0 0,-41 9 0 0,41-9 0 15,-41 18 0-15,41-18 0 0,-38 21 0 16,38-21 0-16,-30 19 0 0,30-19 0 15,-18 17 0-15,18-17 0 0,-10 18 0 0,10-18 0 16,0 17 0-16,0-17 0 0,13 12 0 16,-13-12 0-16,21 12 0 0,-21-12 0 15,31 7 0-15,-31-7 0 0,38 3 0 0,-38-3 0 16,36 0 0-16,-36 0 0 0,37-3 0 16,-37 3 0-16,35-12 0 0,-35 12 0 0,34-16 0 15,-34 16 0-15,28-17 0 0,-28 17 0 16,27-17 0-16,-27 17 0 0,23-13 0 15,-23 13 0-15,18-7 0 0,-18 7 0 0,16-2 0 16,-16 2 0-16,11 1 0 0,-11-1 0 16,0 0 0-16,0 0 0 0,6 8 0 15,-6-8 0-15,9 16 0 0,-9-16 0 0,8 16 0 16,-8-16 0-16,13 20 0 0,-13-20 0 16,19 20 0-16,-19-20 0 0,25 18 0 0,-25-18 0 15,19 12 0-15,-19-12 0 0,14 9 0 16</inkml:trace>
  <inkml:trace contextRef="#ctx0" brushRef="#br0" timeOffset="158963.18">18761 10699 2048 0,'0'0'0'0,"0"0"0"0,0 0 0 0,0 0 0 15,0 0 0-15,0 0 0 0,0 0 0 16,0 0 0-16,0 0 0 0,0 0 0 0</inkml:trace>
  <inkml:trace contextRef="#ctx0" brushRef="#br0" timeOffset="159092.83">18828 10962 2048 0,'0'0'0'0,"-21"28"0"15,21-28 0-15,-37 44 0 0,37-44 0 0,-50 53 0 16,50-53 0-16,-57 60 0 0,57-60 0 16,-44 49 0-16</inkml:trace>
  <inkml:trace contextRef="#ctx0" brushRef="#br0" timeOffset="174006.96">25895 8172 2048 0,'0'0'0'0,"0"0"0"16,0 0 0-16,30-3 0 0,-30 3 0 15,51-1 0-15,-51 1 0 0,67-4 0 16,-67 4 0-16,77-4 0 0,-77 4 0 0,92-3 0 16,-92 3 0-16,108-5 0 0,-108 5 0 0,116-6 0 15,-116 6 0-15,131-11 0 16,-131 11 0-16,144-9 0 0,-144 9 0 0,158-10 0 15,-158 10 0-15,170-10 0 0,-170 10 0 16,183-7 0-16,-183 7 0 0,193-7 0 16,-193 7 0-16,204-4 0 0,-204 4 0 0,210-3 0 15,-210 3 0-15,215-6 0 0,-215 6 0 16,220-1 0-16,-220 1 0 0,219 0 0 0,-219 0 0 16,218-2 0-16,-218 2 0 0,213 3 0 15,-213-3 0-15,203 3 0 0,-203-3 0 16,196 3 0-16,-196-3 0 0,182 3 0 0,-182-3 0 15,166 0 0-15,-166 0 0 0,144 0 0 16,-144 0 0-16,118 0 0 0,-118 0 0 0,95-2 0 16,-95 2 0-16,66-3 0 0,-66 3 0 15,37-8 0-15,-37 8 0 0,20-7 0 16</inkml:trace>
  <inkml:trace contextRef="#ctx0" brushRef="#br0" timeOffset="174658.24">26129 8760 2048 0,'0'0'0'16,"52"-7"0"-16,-52 7 0 0,80-13 0 0,-80 13 0 16,92-14 0-16,-92 14 0 0,98-16 0 15,-98 16 0-15,101-19 0 0,-101 19 0 16,110-16 0-16,-110 16 0 0,118-15 0 0,-118 15 0 15,123-13 0-15,-123 13 0 0,129-17 0 16,-129 17 0-16,136-15 0 0,-136 15 0 16,140-17 0-16,-140 17 0 0,144-19 0 0,-144 19 0 15,153-16 0-15,-153 16 0 0,156-18 0 16,-156 18 0-16,164-20 0 0,-164 20 0 0,164-17 0 16,-164 17 0-16,173-11 0 0,-173 11 0 15,171-10 0-15,-171 10 0 0,172-10 0 16,-172 10 0-16,173-11 0 0,-173 11 0 15,169-6 0-15,-169 6 0 0,166-6 0 0,-166 6 0 16,159-7 0-16,-159 7 0 0,150-7 0 16,-150 7 0-16,139-9 0 0,-139 9 0 15,125-10 0-15,-125 10 0 0,108-6 0 0,-108 6 0 16,92-8 0-16,-92 8 0 0,74-12 0 16,-74 12 0-16,57-20 0 0,-57 20 0 0,39-18 0 15</inkml:trace>
  <inkml:trace contextRef="#ctx0" brushRef="#br0" timeOffset="175592.74">30544 8257 2048 0,'0'0'0'0,"37"-26"0"0,-37 26 0 16,51-41 0-16,-51 41 0 0,52-45 0 15,-52 45 0-15,48-48 0 0,-48 48 0 0,35-43 0 16,-35 43 0-16,23-43 0 0,-23 43 0 16,8-35 0-16,-8 35 0 0,-8-29 0 15,8 29 0-15,-27-22 0 0,27 22 0 16,-40-10 0-16,40 10 0 0,-52 3 0 0,52-3 0 16,-58 14 0-16,58-14 0 0,-61 26 0 0,61-26 0 15,-58 31 0-15,58-31 0 0,-52 39 0 16,52-39 0-16,-44 40 0 0,44-40 0 15,-32 39 0-15,32-39 0 0,-21 38 0 16,21-38 0-16,-8 31 0 0,8-31 0 0,5 27 0 16,-5-27 0-16,19 21 0 0,-19-21 0 15,28 14 0-15,-28-14 0 0,41 5 0 0,-41-5 0 16,50-3 0-16,-50 3 0 0,52-12 0 16,-52 12 0-16,54-17 0 0,-54 17 0 15,51-13 0-15,-51 13 0 0,44-10 0 0,-44 10 0 16,40-5 0-16,-40 5 0 0,31 5 0 15,-31-5 0-15,26 15 0 0,-26-15 0 16,21 22 0-16,-21-22 0 0,18 30 0 0,-18-30 0 16,15 37 0-16,-15-37 0 0,12 39 0 15,-12-39 0-15,7 41 0 0,-7-41 0 16,0 43 0-16,0-43 0 0,-7 43 0 0,7-43 0 16,-11 43 0-16,11-43 0 0,-16 38 0 15,16-38 0-15,-22 32 0 0,22-32 0 16,-23 24 0-16,23-24 0 0,-22 14 0 0,22-14 0 15,-20 5 0-15,20-5 0 0,-16 0 0 16,16 0 0-16,-11-1 0 0</inkml:trace>
  <inkml:trace contextRef="#ctx0" brushRef="#br0" timeOffset="175959.75">31022 8121 2048 0,'0'0'0'0,"4"22"0"0,-4-22 0 16,6 35 0-16,-6-35 0 0,3 33 0 16,-3-33 0-16,1 29 0 0,-1-29 0 0,-2 17 0 15,2-17 0-15,-4 10 0 0,4-10 0 16,-9 3 0-16,9-3 0 0,-11-4 0 0,11 4 0 15,-14-16 0-15,14 16 0 0,-14-23 0 16,14 23 0-16,-13-30 0 0,13 30 0 16,-11-30 0-16,11 30 0 0,-6-32 0 15,6 32 0-15,0-28 0 0,0 28 0 0,1-25 0 16,-1 25 0-16,8-25 0 0,-8 25 0 16,16-26 0-16,-16 26 0 0,24-23 0 15,-24 23 0-15,31-20 0 0,-31 20 0 0,40-16 0 16,-40 16 0-16,45-11 0 0,-45 11 0 0,46-7 0 15,-46 7 0-15,35-4 0 16</inkml:trace>
  <inkml:trace contextRef="#ctx0" brushRef="#br0" timeOffset="176627.98">31526 7934 2048 0,'0'0'0'0,"0"0"0"0,0 0 0 16,0 0 0-16,0 0 0 0,0 0 0 15,0 0 0-15,-31 4 0 0,31-4 0 16,-48 12 0-16,48-12 0 0,-52 21 0 0,52-21 0 16,-50 26 0-16,50-26 0 0,-46 30 0 15,46-30 0-15,-38 33 0 0,38-33 0 0,-25 32 0 16,25-32 0-16,-13 32 0 0,13-32 0 16,0 25 0-16,0-25 0 0,10 19 0 15,-10-19 0-15,21 14 0 0,-21-14 0 0,32 6 0 16,-32-6 0-16,37-2 0 0,-37 2 0 15,42-9 0-15,-42 9 0 0,44-19 0 16,-44 19 0-16,40-28 0 0,-40 28 0 0,38-31 0 16,-38 31 0-16,33-32 0 0,-33 32 0 15,26-25 0-15,-26 25 0 0,18-22 0 16,-18 22 0-16,10-14 0 0,-10 14 0 16,0 0 0-16,0 0 0 0,0 0 0 0,0 0 0 15,0 5 0-15,0-5 0 0,-3 21 0 16,3-21 0-16,-5 26 0 0,5-26 0 0,-4 27 0 15,4-27 0-15,-4 25 0 0,4-25 0 16,3 21 0-16,-3-21 0 0,11 16 0 16,-11-16 0-16,18 9 0 0,-18-9 0 15,24 4 0-15,-24-4 0 0,28-2 0 0,-28 2 0 16,31-9 0-16,-31 9 0 0,34-17 0 16,-34 17 0-16,33-25 0 0,-33 25 0 0,32-26 0 15,-32 26 0-15,27-31 0 0,-27 31 0 16,22-29 0-16,-22 29 0 0,18-24 0 15,-18 24 0-15,11-22 0 0,-11 22 0 0,6-16 0 16,-6 16 0-16,2-10 0 0,-2 10 0 16,0 0 0-16,0 0 0 0,-4-4 0 0,4 4 0 15,-7 8 0-15,7-8 0 0,-8 19 0 16,8-19 0-16,-4 31 0 0,4-31 0 16,-4 30 0-16,4-30 0 0,0 38 0 15,0-38 0-15,6 34 0 0,-6-34 0 0,11 34 0 16,-11-34 0-16,16 28 0 0,-16-28 0 15,19 22 0-15,-19-22 0 0,29 15 0 0,-29-15 0 16,32 7 0-16,-32-7 0 0,38-7 0 16,-38 7 0-16,44-16 0 0,-44 16 0 15,46-27 0-15,-46 27 0 0,38-22 0 0,-38 22 0 16,23-17 0-16</inkml:trace>
  <inkml:trace contextRef="#ctx0" brushRef="#br0" timeOffset="176993.99">32248 7892 2048 0,'0'0'0'0,"-27"4"0"0,27-4 0 0,-40 8 0 16,40-8 0-16,-45 16 0 0,45-16 0 16,-38 22 0-16,38-22 0 0,-32 28 0 15,32-28 0-15,-25 30 0 0,25-30 0 0,-14 31 0 16,14-31 0-16,-1 27 0 0,1-27 0 15,11 23 0-15,-11-23 0 0,25 21 0 16,-25-21 0-16,37 13 0 0,-37-13 0 16,51 10 0-16,-51-10 0 0,54 5 0 0,-54-5 0 15,53-2 0-15,-53 2 0 0,49-10 0 16,-49 10 0-16,41-15 0 0,-41 15 0 0,33-22 0 16,-33 22 0-16,22-28 0 0,-22 28 0 15,8-34 0-15,-8 34 0 0,-4-31 0 0,4 31 0 16,-17-23 0-16,17 23 0 0,-30-15 0 15,30 15 0-15,-36-8 0 0,36 8 0 16,-39 0 0-16,39 0 0 0,-32 1 0 16,32-1 0-16,-22 0 0 0,22 0 0 0,-14 0 0 15</inkml:trace>
  <inkml:trace contextRef="#ctx0" brushRef="#br0" timeOffset="177294.18">32516 7798 2048 0,'0'0'0'0,"0"0"0"0,0 0 0 16,0 0 0-16,0 0 0 0,0 0 0 0,0 0 0 15,22 24 0-15,-22-24 0 0,29 36 0 16,-29-36 0-16,36 44 0 0,-36-44 0 16,36 45 0-16,-36-45 0 0,36 42 0 0,-36-42 0 15,36 43 0-15,-36-43 0 0,37 41 0 16,-37-41 0-16,36 43 0 0,-36-43 0 0,32 38 0 15,-32-38 0-15,25 35 0 0,-25-35 0 16,21 26 0-16,-21-26 0 0,11 23 0 16,-11-23 0-16,2 19 0 0,-2-19 0 0,-17 18 0 15,17-18 0-15,-40 19 0 0,40-19 0 16,-63 16 0-16,63-16 0 0,-82 12 0 16,82-12 0-16,-93 12 0 0,93-12 0 0,-76 11 0 15,76-11 0-15,-51 7 0 0</inkml:trace>
  <inkml:trace contextRef="#ctx0" brushRef="#br0" timeOffset="182382.58">16218 11312 2048 0,'0'0'0'0,"0"0"0"0,0 0 0 15,0 0 0-15,0 0 0 0,26-2 0 0,-26 2 0 16,44-5 0-16,-44 5 0 0,51-5 0 16,-51 5 0-16,56-4 0 0,-56 4 0 15,60-4 0-15,-60 4 0 0,67 0 0 0,-67 0 0 16,75 2 0-16,-75-2 0 0,79 0 0 16,-79 0 0-16,84 0 0 0,-84 0 0 15,90 2 0-15,-90-2 0 0,96 1 0 0,-96-1 0 16,104 0 0-16,-104 0 0 0,113-1 0 15,-113 1 0-15,120-7 0 0,-120 7 0 16,127-12 0-16,-127 12 0 0,134-17 0 0,-134 17 0 16,136-17 0-16,-136 17 0 0,139-17 0 15,-139 17 0-15,137-17 0 0,-137 17 0 0,128-13 0 16,-128 13 0-16,119-17 0 0,-119 17 0 16,102-14 0-16,-102 14 0 0,85-8 0 15,-85 8 0-15,67-5 0 0,-67 5 0 16,53 0 0-16,-53 0 0 0,38 2 0 0,-38-2 0 15,24 4 0-15,-24-4 0 0,15 3 0 16,-15-3 0-16,9 7 0 0,-9-7 0 0,5 8 0 16,-5-8 0-16,0 0 0 0,0 0 0 15,-1 18 0-15,1-18 0 0,-3 17 0 0,3-17 0 16,-2 15 0-16</inkml:trace>
  <inkml:trace contextRef="#ctx0" brushRef="#br0" timeOffset="191607.92">27036 8471 2048 0,'0'0'0'0,"0"0"0"16,0 0 0-16,0 0 0 0,0 0 0 16,0 0 0-16,0 0 0 0,0 0 0 15,0 0 0-15,18-11 0 0,-18 11 0 0,28-20 0 16,-28 20 0-16,28-28 0 0,-28 28 0 16,25-32 0-16,-25 32 0 0,21-30 0 15,-21 30 0-15,15-29 0 0,-15 29 0 0,13-31 0 16,-13 31 0-16,9-30 0 0,-9 30 0 15,9-28 0-15,-9 28 0 0,9-21 0 0,-9 21 0 16,3-16 0-16,-3 16 0 0,3-12 0 16,-3 12 0-16,0 0 0 0,0 0 0 15,0 0 0-15,0 0 0 0,-1 7 0 16,1-7 0-16,-4 20 0 0,4-20 0 0,-10 28 0 16,10-28 0-16,-11 34 0 0,11-34 0 15,-10 40 0-15,10-40 0 0,-13 40 0 0,13-40 0 16,-12 44 0-16,12-44 0 0,-10 40 0 15,10-40 0-15,-6 39 0 0,6-39 0 16,1 38 0-16,-1-38 0 0,6 31 0 16,-6-31 0-16,7 20 0 0,-7-20 0 0,4 12 0 15</inkml:trace>
  <inkml:trace contextRef="#ctx0" brushRef="#br0" timeOffset="192108.58">27506 8240 2048 0,'0'0'0'0,"0"0"0"0,0 0 0 16,0 0 0-16,0 0 0 0,0 0 0 16,0 0 0-16,0 0 0 0,0 0 0 0,-16 26 0 15,16-26 0-15,-27 37 0 0,27-37 0 16,-24 42 0-16,24-42 0 0,-19 38 0 0,19-38 0 16,-10 33 0-16,10-33 0 0,0 27 0 15,0-27 0-15,7 22 0 0,-7-22 0 16,15 17 0-16,-15-17 0 0,17 13 0 0,-17-13 0 15,19 8 0-15,-19-8 0 0,22 0 0 16,-22 0 0-16,21-7 0 0,-21 7 0 16,20-17 0-16,-20 17 0 0,20-23 0 0,-20 23 0 15,18-25 0-15,-18 25 0 0,11-28 0 16,-11 28 0-16,2-28 0 0,-2 28 0 16,-4-28 0-16,4 28 0 0,-10-23 0 15,10 23 0-15,-22-23 0 0,22 23 0 0,-26-18 0 16,26 18 0-16,-30-9 0 0,30 9 0 15,-37-4 0-15,37 4 0 0,-35 1 0 0,35-1 0 16,-26 4 0-16,26-4 0 0,-18 6 0 16,18-6 0-16,-12 5 0 0,12-5 0 0,-6 3 0 15</inkml:trace>
  <inkml:trace contextRef="#ctx0" brushRef="#br0" timeOffset="192525.48">27632 8207 2048 0,'0'0'0'0,"-14"24"0"0,14-24 0 16,-17 36 0-16,17-36 0 0,-15 40 0 15,15-40 0-15,-10 39 0 0,10-39 0 16,-3 35 0-16,3-35 0 0,2 31 0 0,-2-31 0 15,9 21 0-15,-9-21 0 0,13 16 0 16,-13-16 0-16,21 11 0 0,-21-11 0 0,25 6 0 16,-25-6 0-16,25 2 0 0,-25-2 0 15,27-3 0-15,-27 3 0 0,26-7 0 16,-26 7 0-16,25-11 0 0,-25 11 0 16,21-16 0-16,-21 16 0 0,18-22 0 0,-18 22 0 15,14-26 0-15,-14 26 0 0,6-29 0 16,-6 29 0-16,0-31 0 0,0 31 0 0,-8-28 0 15,8 28 0-15,-16-25 0 0,16 25 0 16,-20-21 0-16,20 21 0 0,-22-17 0 16,22 17 0-16,-24-11 0 0,24 11 0 0,-21-4 0 15,21 4 0-15,-14 0 0 0,14 0 0 16,-12 0 0-16,12 0 0 0,0 0 0 16,0 0 0-16,-7 0 0 0</inkml:trace>
  <inkml:trace contextRef="#ctx0" brushRef="#br0" timeOffset="192761.83">28026 8411 2048 0,'0'0'0'0,"-15"-3"0"0,15 3 0 16,-19 0 0-16,19 0 0 0,-15 3 0 16,15-3 0-16,0 0 0 0,0 0 0 0,0 0 0 15,0 0 0-15,-3-4 0 0,3 4 0 16,1-8 0-16,-1 8 0 0,2-6 0 16</inkml:trace>
  <inkml:trace contextRef="#ctx0" brushRef="#br0" timeOffset="193360.24">28262 8249 2048 0,'0'0'0'0,"-13"5"0"15,13-5 0-15,-5 12 0 0,5-12 0 16,6 15 0-16,-6-15 0 0,19 14 0 16,-19-14 0-16,29 16 0 0,-29-16 0 15,38 17 0-15,-38-17 0 0,41 22 0 0,-41-22 0 16,44 22 0-16,-44-22 0 0,36 24 0 15,-36-24 0-15,29 23 0 0,-29-23 0 0,21 20 0 16,-21-20 0-16,10 18 0 0,-10-18 0 16,0 18 0-16,0-18 0 0,-9 14 0 15,9-14 0-15,-19 10 0 0,19-10 0 0,-28 1 0 16,28-1 0-16,-29-1 0 0,29 1 0 16,-30-4 0-16,30 4 0 0,-29-9 0 15,29 9 0-15,-23-11 0 0,23 11 0 0,-20-14 0 16,20 14 0-16,-15-20 0 0,15 20 0 15,-4-23 0-15,4 23 0 0,1-22 0 16,-1 22 0-16,7-23 0 0,-7 23 0 0,8-22 0 16,-8 22 0-16,10-20 0 0,-10 20 0 15,7-19 0-15,-7 19 0 0,6-19 0 16,-6 19 0-16,3-18 0 0,-3 18 0 0,-2-15 0 16,2 15 0-16,-6-14 0 0,6 14 0 15,-12-14 0-15,12 14 0 0,-21-11 0 16,21 11 0-16,-24-10 0 0,24 10 0 0,-33-7 0 15,33 7 0-15,-31-1 0 0,31 1 0 16,-25 6 0-16,25-6 0 0,-20 2 0 16,20-2 0-16,-11 4 0 0,11-4 0 0,-7 0 0 15</inkml:trace>
  <inkml:trace contextRef="#ctx0" brushRef="#br0" timeOffset="193777.12">28488 8181 2048 0,'0'0'0'0,"0"0"0"16,0 0 0-16,0 0 0 0,0 0 0 0,0 0 0 16,0 0 0-16,-3 20 0 0,3-20 0 15,0 31 0-15,0-31 0 0,3 29 0 16,-3-29 0-16,9 27 0 0,-9-27 0 15,12 19 0-15,-12-19 0 0,15 11 0 0,-15-11 0 16,23 3 0-16,-23-3 0 0,27-7 0 16,-27 7 0-16,27-13 0 0,-27 13 0 15,26-17 0-15,-26 17 0 0,22-20 0 0,-22 20 0 16,19-19 0-16,-19 19 0 0,15-16 0 16,-15 16 0-16,11-14 0 0,-11 14 0 15,6-8 0-15,-6 8 0 0,0 0 0 0,0 0 0 16,4 4 0-16,-4-4 0 0,-3 21 0 15,3-21 0-15,-7 29 0 0,7-29 0 0,-11 35 0 16,11-35 0-16,-11 37 0 0,11-37 0 16,-10 35 0-16,10-35 0 0,-3 31 0 15,3-31 0-15,5 21 0 0,-5-21 0 0,12 9 0 16,-12-9 0-16,16 3 0 0,-16-3 0 16,10 0 0-16</inkml:trace>
  <inkml:trace contextRef="#ctx0" brushRef="#br0" timeOffset="194227.92">28899 8198 2048 0,'0'0'0'0,"0"0"0"0,0 0 0 15,0 0 0-15,0 0 0 0,0 0 0 16,0 0 0-16,0 0 0 0,0 0 0 0,24 0 0 15,-24 0 0-15,30-1 0 0,-30 1 0 16,29 0 0-16,-29 0 0 0,24 1 0 16,-24-1 0-16,17-1 0 0,-17 1 0 0,0 0 0 15,0 0 0-15,0 0 0 0,0 0 0 16,0 0 0-16,0 0 0 0,0 0 0 16,0 0 0-16,0 0 0 0,0 0 0 0,1 2 0 15,-1-2 0-15,-10 2 0 0,10-2 0 16,-18 9 0-16,18-9 0 0,-20 11 0 15,20-11 0-15,-21 12 0 0,21-12 0 0,-15 14 0 16,15-14 0-16,-12 14 0 0,12-14 0 16,-7 17 0-16,7-17 0 0,-1 15 0 15,1-15 0-15,5 15 0 0,-5-15 0 0,12 18 0 16,-12-18 0-16,21 19 0 0,-21-19 0 16,26 19 0-16,-26-19 0 0,24 21 0 0,-24-21 0 15,26 25 0-15,-26-25 0 0,18 33 0 16,-18-33 0-16,13 39 0 0,-13-39 0 15,5 52 0-15,-5-52 0 0,-11 63 0 0,11-63 0 16,-37 64 0-16,37-64 0 0,-36 49 0 16</inkml:trace>
  <inkml:trace contextRef="#ctx0" brushRef="#br0" timeOffset="-213944.81">8740 12426 2048 0,'0'0'0'15,"-14"-67"0"-15,14 67 0 0,-16-92 0 16,16 92 0-16,-14-91 0 0,14 91 0 0,-9-80 0 16,9 80 0-16,-3-67 0 0,3 67 0 15,0-57 0-15,0 57 0 0,6-53 0 0,-6 53 0 16,6-41 0-16</inkml:trace>
  <inkml:trace contextRef="#ctx0" brushRef="#br0" timeOffset="-195095.65">8664 12291 2048 0,'0'0'0'15,"0"0"0"-15,0 0 0 0,0 0 0 16,0 0 0-16,0 0 0 0,0 0 0 0,0 0 0 16,0 0 0-16,-24-12 0 0,24 12 0 15,-42-10 0-15,42 10 0 0,-46-6 0 16,46 6 0-16,-49-1 0 0,49 1 0 0,-48 4 0 16,48-4 0-16,-46 13 0 0,46-13 0 15,-42 17 0-15,42-17 0 0,-35 23 0 16,35-23 0-16,-29 23 0 0,29-23 0 0,-19 30 0 15,19-30 0-15,-13 35 0 0,13-35 0 16,-6 40 0-16,6-40 0 0,0 47 0 0,0-47 0 16,6 54 0-16,-6-54 0 0,8 59 0 15,-8-59 0-15,8 65 0 0,-8-65 0 16,7 72 0-16,-7-72 0 0,8 77 0 0,-8-77 0 16,4 80 0-16,-4-80 0 0,2 82 0 15,-2-82 0-15,0 84 0 0,0-84 0 16,-1 87 0-16,1-87 0 0,-2 87 0 0,2-87 0 15,-3 89 0-15,3-89 0 0,-8 86 0 16,8-86 0-16,-6 85 0 0,6-85 0 0,-4 83 0 16,4-83 0-16,-2 81 0 0,2-81 0 15,5 78 0-15,-5-78 0 0,11 74 0 16,-11-74 0-16,21 68 0 0,-21-68 0 0,31 63 0 16,-31-63 0-16,37 57 0 0,-37-57 0 15,51 55 0-15,-51-55 0 0,58 50 0 16,-58-50 0-16,67 48 0 0,-67-48 0 0,74 44 0 15,-74-44 0-15,80 42 0 0,-80-42 0 16,85 40 0-16,-85-40 0 0,87 38 0 0,-87-38 0 16,83 31 0-16,-83-31 0 15,80 29 0-15,-80-29 0 0,71 18 0 0,-71-18 0 16,62 6 0-16,-62-6 0 0,45 0 0 0,-45 0 0 16,37-10 0-16</inkml:trace>
  <inkml:trace contextRef="#ctx0" brushRef="#br0" timeOffset="-194461.34">8581 13123 2048 0,'0'0'0'0,"0"0"0"0,0 0 0 0,0 0 0 16,0 0 0-16,20 14 0 0,-20-14 0 0,37 16 0 16,-37-16 0-16,48 12 0 0,-48-12 0 15,55 1 0-15,-55-1 0 0,60-8 0 16,-60 8 0-16,63-19 0 0,-63 19 0 0,63-28 0 16,-63 28 0-16,59-38 0 0,-59 38 0 15,52-44 0-15,-52 44 0 0,47-48 0 16,-47 48 0-16,40-47 0 0,-40 47 0 0,28-44 0 15,-28 44 0-15,20-39 0 0,-20 39 0 16,9-33 0-16,-9 33 0 0,0-27 0 16,0 27 0-16,-8-23 0 0,8 23 0 0,-18-17 0 15,18 17 0-15,-23-9 0 0,23 9 0 16,-29 1 0-16,29-1 0 0,-38 13 0 16,38-13 0-16,-42 27 0 0,42-27 0 0,-44 40 0 15,44-40 0-15,-45 53 0 0,45-53 0 16,-35 60 0-16,35-60 0 0,-30 65 0 15,30-65 0-15,-19 65 0 0,19-65 0 0,-9 66 0 16,9-66 0-16,1 63 0 0,-1-63 0 16,14 58 0-16,-14-58 0 0,25 53 0 15,-25-53 0-15,36 43 0 0,-36-43 0 0,43 30 0 16,-43-30 0-16,52 18 0 0,-52-18 0 16,59 4 0-16,-59-4 0 0,47-3 0 0,-47 3 0 15,32-3 0-15</inkml:trace>
  <inkml:trace contextRef="#ctx0" brushRef="#br0" timeOffset="-194094.32">9495 13030 2048 0,'0'0'0'0,"0"0"0"16,0 0 0-16,0 0 0 0,0 0 0 15,-22 3 0-15,22-3 0 0,-38 9 0 0,38-9 0 16,-41 22 0-16,41-22 0 0,-44 34 0 15,44-34 0-15,-42 41 0 0,42-41 0 16,-34 44 0-16,34-44 0 0,-26 47 0 0,26-47 0 16,-17 43 0-16,17-43 0 0,-5 41 0 15,5-41 0-15,5 34 0 0,-5-34 0 0,16 28 0 16,-16-28 0-16,28 22 0 0,-28-22 0 16,35 11 0-16,-35-11 0 0,41 0 0 0,-41 0 0 15,41-8 0-15,-41 8 0 16,36-21 0-16,-36 21 0 0,35-31 0 0,-35 31 0 15,30-41 0-15,-30 41 0 0,25-45 0 16,-25 45 0-16,17-48 0 0,-17 48 0 0,6-44 0 16,-6 44 0-16,-4-38 0 0,4 38 0 15,-13-36 0-15,13 36 0 0,-14-33 0 0,14 33 0 16,-12-32 0-16,12 32 0 0,-7-23 0 16,7 23 0-16,-5-16 0 0</inkml:trace>
  <inkml:trace contextRef="#ctx0" brushRef="#br0" timeOffset="-193227.65">9588 12971 2048 0,'0'0'0'0,"14"45"0"0,-14-45 0 0,17 66 0 15,-17-66 0-15,13 69 0 0,-13-69 0 16,8 63 0-16,-8-63 0 0,2 53 0 0,-2-53 0 16,0 43 0-16,0-43 0 0,-2 31 0 15,2-31 0-15,-1 20 0 0,1-20 0 0,0 0 0 16,0 0 0-16,0 1 0 0,0-1 0 15,0-16 0-15,0 16 0 0,0-31 0 16,0 31 0-16,0-39 0 0,0 39 0 16,2-45 0-16,-2 45 0 0,4-49 0 0,-4 49 0 15,7-46 0-15,-7 46 0 0,11-42 0 16,-11 42 0-16,11-39 0 0,-11 39 0 0,13-28 0 16,-13 28 0-16,14-22 0 0,-14 22 0 15,13-10 0-15,-13 10 0 0,16 0 0 16,-16 0 0-16,15 14 0 0,-15-14 0 0,18 32 0 15,-18-32 0-15,16 43 0 0,-16-43 0 16,18 50 0-16,-18-50 0 0,21 52 0 16,-21-52 0-16,29 50 0 0,-29-50 0 0,37 43 0 15,-37-43 0-15,38 39 0 0,-38-39 0 16,38 30 0-16,-38-30 0 0,35 21 0 16,-35-21 0-16,32 16 0 0,-32-16 0 0,34 8 0 15,-34-8 0-15,21 1 0 0,-21-1 0 16,29-9 0-16,-29 9 0 0,30-23 0 15,-30 23 0-15,34-31 0 0,-34 31 0 0,30-36 0 16,-30 36 0-16,29-37 0 0,-29 37 0 16,21-40 0-16,-21 40 0 0,13-35 0 15,-13 35 0-15,10-29 0 0,-10 29 0 0,2-25 0 16,-2 25 0-16,-7-22 0 0,7 22 0 16,-19-17 0-16,19 17 0 0,-29-9 0 0,29 9 0 15,-36 0 0-15,36 0 0 0,-37 9 0 16,37-9 0-16,-33 14 0 0,33-14 0 0,-24 19 0 15,24-19 0-15,-16 25 0 0,16-25 0 16,-1 26 0-16,1-26 0 0,7 28 0 16,-7-28 0-16,18 23 0 0,-18-23 0 0,30 22 0 15,-30-22 0-15,37 19 0 0,-37-19 0 16,44 15 0-16,-44-15 0 0,50 11 0 16,-50-11 0-16,54 13 0 0,-54-13 0 0,53 16 0 15,-53-16 0-15,46 20 0 0,-46-20 0 16,40 25 0-16,-40-25 0 0,27 31 0 15,-27-31 0-15,22 35 0 0,-22-35 0 0,15 37 0 16,-15-37 0-16,8 34 0 0,-8-34 0 16,3 31 0-16,-3-31 0 0,-3 27 0 15,3-27 0-15,-7 22 0 0,7-22 0 0,-9 16 0 16,9-16 0-16,-6 8 0 0,6-8 0 16,0 0 0-16,0 0 0 0,-3-8 0 15,3 8 0-15,1-23 0 0,-1 23 0 0,11-32 0 16,-11 32 0-16,22-38 0 0,-22 38 0 15,36-38 0-15,-36 38 0 0,51-35 0 16,-51 35 0-16,63-26 0 0,-63 26 0 0,74-17 0 16,-74 17 0-16,83-6 0 0,-83 6 0 15,83-2 0-15,-83 2 0 0,75-2 0 0,-75 2 0 16,62-3 0-16,-62 3 0 0,43-4 0 16</inkml:trace>
  <inkml:trace contextRef="#ctx0" brushRef="#br0" timeOffset="-192675.11">8757 13924 2048 0,'0'0'0'16,"0"0"0"-16,0 0 0 0,0 0 0 15,0 0 0-15,0 0 0 0,0 0 0 16,0 0 0-16,0 0 0 0,37-3 0 0,-37 3 0 16,58-13 0-16,-58 13 0 0,69-23 0 15,-69 23 0-15,69-32 0 0,-69 32 0 16,65-39 0-16,-65 39 0 0,59-41 0 0,-59 41 0 16,49-42 0-16,-49 42 0 0,37-38 0 15,-37 38 0-15,23-25 0 0,-23 25 0 0,16-20 0 16,-16 20 0-16,7-12 0 0,-7 12 0 15,0 0 0-15,0 0 0 0,-3-3 0 16,3 3 0-16,-14 7 0 0,14-7 0 0,-22 28 0 16,22-28 0-16,-27 42 0 0,27-42 0 15,-27 49 0-15,27-49 0 0,-19 48 0 16,19-48 0-16,-11 44 0 0,11-44 0 0,0 45 0 16,0-45 0-16,11 38 0 0,-11-38 0 15,18 27 0-15,-18-27 0 0,25 12 0 16,-25-12 0-16,25-3 0 0,-25 3 0 0,20-8 0 15,-20 8 0-15,15-7 0 0</inkml:trace>
  <inkml:trace contextRef="#ctx0" brushRef="#br0" timeOffset="-192528.52">9244 13507 2048 0,'0'0'0'16,"0"0"0"-16,0 0 0 0,0 0 0 0,0 0 0 15,0 0 0-15,0 0 0 0,0 0 0 16,0 0 0-16,0 0 0 0,0 0 0 16,22-8 0-16</inkml:trace>
  <inkml:trace contextRef="#ctx0" brushRef="#br0" timeOffset="-192159.5">9529 13711 2048 0,'0'0'0'0,"-11"45"0"0,11-45 0 16,-20 56 0-16,20-56 0 0,-13 44 0 16,13-44 0-16,-7 33 0 0,7-33 0 0,0 20 0 15,0-20 0-15,0 0 0 0,0 0 0 16,7-3 0-16,-7 3 0 0,14-20 0 16,-14 20 0-16,19-31 0 0,-19 31 0 0,19-37 0 15,-19 37 0-15,15-36 0 0,-15 36 0 16,18-33 0-16,-18 33 0 0,18-27 0 15,-18 27 0-15,18-18 0 0,-18 18 0 0,19-11 0 16,-19 11 0-16,20-4 0 0,-20 4 0 16,24 11 0-16,-24-11 0 0,22 23 0 15,-22-23 0-15,19 37 0 0,-19-37 0 0,17 47 0 16,-17-47 0-16,9 51 0 0,-9-51 0 16,8 53 0-16,-8-53 0 0,6 50 0 0,-6-50 0 15,7 43 0-15,-7-43 0 0,11 29 0 16,-11-29 0-16,17 18 0 0,-17-18 0 15,18 7 0-15,-18-7 0 0,15 0 0 16,-15 0 0-16,10-1 0 0</inkml:trace>
  <inkml:trace contextRef="#ctx0" brushRef="#br0" timeOffset="-191908.17">10058 13600 2048 0,'0'0'0'0,"2"45"0"0,-2-45 0 16,5 69 0-16,-5-69 0 0,6 76 0 15,-6-76 0-15,11 73 0 0,-11-73 0 16,16 70 0-16,-16-70 0 0,17 63 0 0,-17-63 0 16,21 56 0-16,-21-56 0 0,23 45 0 15,-23-45 0-15,18 30 0 0,-18-30 0 0,16 11 0 16,-16-11 0-16,9-4 0 0,-9 4 0 15,-1-18 0-15,1 18 0 0,-4-19 0 0,4 19 0 16,-4-14 0-16</inkml:trace>
  <inkml:trace contextRef="#ctx0" brushRef="#br0" timeOffset="-191725.66">9831 13796 2048 0,'0'0'0'0,"0"0"0"0,0 0 0 0,30 18 0 15,-30-18 0-15,56 22 0 0,-56-22 0 16,78 18 0-16,-78-18 0 0,97 11 0 0,-97-11 0 16,111 0 0-16,-111 0 0 0,120-9 0 15,-120 9 0-15,119-20 0 0,-119 20 0 16,107-29 0-16,-107 29 0 0,80-25 0 16</inkml:trace>
  <inkml:trace contextRef="#ctx0" brushRef="#br0" timeOffset="-191174.14">10705 12401 2048 0,'0'0'0'16,"0"0"0"-16,0 0 0 0,46 0 0 16,-46 0 0-16,83 3 0 0,-83-3 0 0,100 8 0 15,-100-8 0-15,110 14 0 0,-110-14 0 16,119 25 0-16,-119-25 0 0,122 35 0 0,-122-35 0 16,124 47 0-16,-124-47 0 0,122 57 0 15,-122-57 0-15,114 65 0 0,-114-65 0 16,100 70 0-16,-100-70 0 0,87 73 0 15,-87-73 0-15,67 77 0 0,-67-77 0 16,51 79 0-16,-51-79 0 0,34 84 0 0,-34-84 0 0,21 85 0 16,-21-85 0-16,8 86 0 0,-8-86 0 15,5 92 0-15,-5-92 0 0,4 97 0 16,-4-97 0-16,6 101 0 0,-6-101 0 0,10 102 0 16,-10-102 0-16,17 103 0 0,-17-103 0 15,23 103 0-15,-23-103 0 0,28 100 0 16,-28-100 0-16,28 97 0 0,-28-97 0 0,26 97 0 15,-26-97 0-15,24 90 0 0,-24-90 0 16,12 81 0-16,-12-81 0 0,-4 68 0 16,4-68 0-16,-27 56 0 0,27-56 0 0,-53 42 0 15,53-42 0-15,-80 27 0 0,80-27 0 16,-106 11 0-16,106-11 0 0,-130 2 0 16,130-2 0-16,-159-3 0 0,159 3 0 0,-180-8 0 15,180 8 0-15,-198-9 0 0,198 9 0 16,-222-14 0-16,222 14 0 0,-180-12 0 0</inkml:trace>
  <inkml:trace contextRef="#ctx0" brushRef="#br0" timeOffset="-189790.84">13423 13107 2048 0,'0'0'0'15,"9"33"0"-15,-9-33 0 0,10 57 0 16,-10-57 0-16,12 67 0 0,-12-67 0 0,10 69 0 16,-10-69 0-16,8 71 0 0,-8-71 0 15,7 68 0-15,-7-68 0 0,7 72 0 0,-7-72 0 16,8 71 0-16,-8-71 0 0,4 62 0 15,-4-62 0-15,2 46 0 0,-2-46 0 16,0 30 0-16</inkml:trace>
  <inkml:trace contextRef="#ctx0" brushRef="#br0" timeOffset="-189205.4">12945 13336 2048 0,'0'0'0'0,"35"-3"0"16,-35 3 0-16,66-7 0 0,-66 7 0 15,86-7 0-15,-86 7 0 0,104-1 0 16,-104 1 0-16,109-3 0 0,-109 3 0 0,114-4 0 15,-114 4 0-15,112-3 0 0,-112 3 0 16,106-3 0-16,-106 3 0 0,93-5 0 0,-93 5 0 16,77-5 0-16,-77 5 0 0,59-5 0 15,-59 5 0-15,38-3 0 0,-38 3 0 16,24-4 0-16,-24 4 0 0,9 4 0 0,-9-4 0 16,-4 12 0-16,4-12 0 0,-14 22 0 15,14-22 0-15,-22 28 0 0,22-28 0 0,-27 35 0 16,27-35 0-16,-24 37 0 15,24-37 0-15,-17 41 0 0,17-41 0 0,-7 43 0 16,7-43 0-16,3 42 0 0,-3-42 0 16,16 40 0-16,-16-40 0 0,27 37 0 0,-27-37 0 15,43 31 0-15,-43-31 0 0,51 25 0 16,-51-25 0-16,61 14 0 0,-61-14 0 16,63 6 0-16,-63-6 0 0,67-7 0 0,-67 7 0 15,70-20 0-15,-70 20 0 0,65-29 0 16,-65 29 0-16,54-35 0 0,-54 35 0 15,40-38 0-15,-40 38 0 0,21-38 0 0,-21 38 0 16,-3-42 0-16,3 42 0 0,-24-43 0 16,24 43 0-16,-44-40 0 0,44 40 0 15,-53-35 0-15,53 35 0 0,-57-28 0 0,57 28 0 16,-52-22 0-16,52 22 0 0,-39-20 0 16,39 20 0-16,-25-16 0 0,25 16 0 0,-16-10 0 15</inkml:trace>
  <inkml:trace contextRef="#ctx0" brushRef="#br0" timeOffset="-188772.55">14682 13226 2048 0,'0'0'0'0,"0"0"0"15,0 0 0-15,2 29 0 0,-2-29 0 0,3 45 0 16,-3-45 0-16,2 52 0 0,-2-52 0 15,2 52 0-15,-2-52 0 0,-4 46 0 16,4-46 0-16,-3 36 0 0,3-36 0 0,-5 28 0 16,5-28 0-16,-5 19 0 0,5-19 0 15,-3 13 0-15,3-13 0 0,0 0 0 16,0 0 0-16,2-1 0 0,-2 1 0 0,7-14 0 16,-7 14 0-16,15-23 0 0,-15 23 0 15,21-33 0-15,-21 33 0 0,28-43 0 16,-28 43 0-16,36-47 0 0,-36 47 0 0,42-49 0 15,-42 49 0-15,48-46 0 0,-48 46 0 16,49-41 0-16,-49 41 0 0,50-27 0 16,-50 27 0-16,49-15 0 0,-49 15 0 0,43-2 0 15,-43 2 0-15,38 13 0 0,-38-13 0 16,33 24 0-16,-33-24 0 0,23 34 0 0,-23-34 0 16,12 40 0-16,-12-40 0 0,7 40 0 15,-7-40 0-15,1 45 0 0,-1-45 0 0,-4 42 0 16,4-42 0-16,-8 39 0 0,8-39 0 15,-9 31 0-15,9-31 0 0,-3 25 0 16,3-25 0-16,0 17 0 0</inkml:trace>
  <inkml:trace contextRef="#ctx0" brushRef="#br0" timeOffset="-188388.59">15320 13294 2048 0,'0'0'0'0,"0"0"0"16,0 0 0-16,3 20 0 0,-3-20 0 0,6 30 0 15,-6-30 0-15,12 27 0 0,-12-27 0 16,19 19 0-16,-19-19 0 0,26 10 0 16,-26-10 0-16,33-4 0 0,-33 4 0 0,36-12 0 15,-36 12 0-15,38-22 0 0,-38 22 0 16,38-29 0-16,-38 29 0 0,33-30 0 15,-33 30 0-15,26-28 0 0,-26 28 0 0,17-24 0 16,-17 24 0-16,5-19 0 0,-5 19 0 16,-7-14 0-16,7 14 0 0,-25-4 0 15,25 4 0-15,-39 9 0 0,39-9 0 0,-51 23 0 16,51-23 0-16,-53 33 0 0,53-33 0 16,-49 40 0-16,49-40 0 0,-42 43 0 15,42-43 0-15,-31 42 0 0,31-42 0 0,-17 44 0 16,17-44 0-16,-6 43 0 0,6-43 0 15,7 41 0-15,-7-41 0 0,21 31 0 0,-21-31 0 16,33 17 0-16,-33-17 0 0,28 9 0 16,-28-9 0-16,22 3 0 0</inkml:trace>
  <inkml:trace contextRef="#ctx0" brushRef="#br0" timeOffset="-188104.35">15781 13311 2048 0,'0'0'0'0,"0"0"0"15,0 0 0-15,0 0 0 0,0 0 0 16,14 25 0-16,-14-25 0 0,18 37 0 0,-18-37 0 16,16 41 0-16,-16-41 0 0,10 43 0 15,-10-43 0-15,4 40 0 0,-4-40 0 16,1 32 0-16,-1-32 0 0,-4 26 0 0,4-26 0 16,-6 17 0-16,6-17 0 0,-8 8 0 15,8-8 0-15,-10-2 0 0,10 2 0 16,-12-15 0-16,12 15 0 0,-10-25 0 0,10 25 0 15,-7-35 0-15,7 35 0 0,-6-45 0 16,6 45 0-16,5-51 0 0,-5 51 0 16,12-54 0-16,-12 54 0 0,23-50 0 0,-23 50 0 15,29-45 0-15,-29 45 0 0,31-36 0 16,-31 36 0-16,24-23 0 0,-24 23 0 0,17-13 0 16</inkml:trace>
  <inkml:trace contextRef="#ctx0" brushRef="#br0" timeOffset="-187567.78">15840 13379 2048 0,'0'0'0'0,"0"0"0"16,0 0 0-16,0 0 0 0,0 0 0 15,0 0 0-15,0 0 0 0,22 0 0 16,-22 0 0-16,34-10 0 0,-34 10 0 0,39-23 0 15,-39 23 0-15,42-39 0 0,-42 39 0 16,39-48 0-16,-39 48 0 0,38-55 0 16,-38 55 0-16,34-63 0 0,-34 63 0 0,30-62 0 15,-30 62 0-15,25-56 0 0,-25 56 0 16,17-44 0-16,-17 44 0 0,7-36 0 16,-7 36 0-16,-1-22 0 0,1 22 0 0,-11-13 0 15,11 13 0-15,-20-3 0 0,20 3 0 16,-27 12 0-16,27-12 0 0,-35 31 0 15,35-31 0-15,-37 48 0 0,37-48 0 0,-40 61 0 16,40-61 0-16,-34 70 0 0,34-70 0 16,-29 75 0-16,29-75 0 0,-21 76 0 15,21-76 0-15,-14 75 0 0,14-75 0 0,-1 72 0 16,1-72 0-16,8 67 0 0,-8-67 0 16,16 59 0-16,-16-59 0 0,23 49 0 0,-23-49 0 15,29 37 0-15,-29-37 0 0,23 22 0 16,-23-22 0-16,16 13 0 0</inkml:trace>
  <inkml:trace contextRef="#ctx0" brushRef="#br0" timeOffset="-185769.6">16335 13414 2048 0,'0'0'0'0,"0"0"0"0,0 0 0 16,0 0 0-16,0 0 0 0,5-16 0 0,-5 16 0 15,5-22 0-15,-5 22 0 0,3-18 0 16,-3 18 0-16,3-12 0 0,-3 12 0 0,0 0 0 16,0 0 0-16,-6 0 0 0,6 0 0 15,-17 16 0-15,17-16 0 0,-24 33 0 16,24-33 0-16,-30 42 0 0,30-42 0 0,-26 48 0 15,26-48 0-15,-24 48 0 0,24-48 0 16,-14 45 0-16,14-45 0 0,-4 41 0 0,4-41 0 16,3 34 0-16,-3-34 0 0,12 23 0 15,-12-23 0-15,18 17 0 0,-18-17 0 16,20 7 0-16,-20-7 0 0,22-3 0 0,-22 3 0 16,28-14 0-16,-28 14 0 0,31-28 0 15,-31 28 0-15,31-36 0 0,-31 36 0 16,29-43 0-16,-29 43 0 0,23-44 0 15,-23 44 0-15,22-43 0 0,-22 43 0 0,14-39 0 16,-14 39 0-16,10-29 0 0,-10 29 0 16,5-20 0-16,-5 20 0 0,3-12 0 0,-3 12 0 15,0 0 0-15,0 0 0 0,-2 2 0 16,2-2 0-16,-7 20 0 0,7-20 0 16,-8 26 0-16,8-26 0 0,-3 32 0 0,3-32 0 15,0 31 0-15,0-31 0 0,6 29 0 16,-6-29 0-16,11 26 0 0,-11-26 0 15,19 21 0-15,-19-21 0 0,24 12 0 0,-24-12 0 16,21 4 0-16,-21-4 0 0,14 2 0 16</inkml:trace>
  <inkml:trace contextRef="#ctx0" brushRef="#br0" timeOffset="-185267.94">16865 13260 2048 0,'0'0'0'0,"-20"-2"0"15,20 2 0-15,-34 0 0 0,34 0 0 16,-41 11 0-16,41-11 0 0,-46 26 0 0,46-26 0 16,-50 41 0-16,50-41 0 0,-47 53 0 15,47-53 0-15,-38 54 0 0,38-54 0 16,-28 53 0-16,28-53 0 0,-19 48 0 0,19-48 0 15,-10 44 0-15,10-44 0 0,-3 34 0 16,3-34 0-16,3 26 0 0,-3-26 0 0,8 20 0 16,-8-20 0-16,12 11 0 0,-12-11 0 15,16 2 0-15,-16-2 0 0,22-9 0 16,-22 9 0-16,23-24 0 0,-23 24 0 0,30-35 0 16,-30 35 0-16,36-45 0 0,-36 45 0 15,34-55 0-15,-34 55 0 0,33-59 0 16,-33 59 0-16,31-60 0 0,-31 60 0 15,28-53 0-15,-28 53 0 0,21-51 0 0,-21 51 0 16,20-46 0-16,-20 46 0 0,18-37 0 16,-18 37 0-16,11-29 0 0,-11 29 0 0,8-21 0 15,-8 21 0-15,4-13 0 0,-4 13 0 16,0 0 0-16,0 0 0 0,-3 3 0 0,3-3 0 16,-12 21 0-16,12-21 0 0,-20 36 0 15,20-36 0-15,-24 49 0 0,24-49 0 16,-21 55 0-16,21-55 0 0,-13 56 0 0,13-56 0 15,-7 54 0-15,7-54 0 0,5 53 0 16,-5-53 0-16,13 43 0 0,-13-43 0 16,12 33 0-16,-12-33 0 0,9 21 0 0</inkml:trace>
  <inkml:trace contextRef="#ctx0" brushRef="#br0" timeOffset="-184802.19">17234 13311 2048 0,'0'0'0'0,"0"0"0"0,0 0 0 16,-25-3 0-16,25 3 0 0,-37-1 0 16,37 1 0-16,-45 2 0 0,45-2 0 0,-46 10 0 15,46-10 0-15,-44 15 0 0,44-15 0 16,-37 18 0-16,37-18 0 0,-27 19 0 15,27-19 0-15,-13 16 0 0,13-16 0 0,-1 18 0 16,1-18 0-16,12 16 0 0,-12-16 0 16,24 8 0-16,-24-8 0 0,35 3 0 15,-35-3 0-15,36-3 0 0,-36 3 0 0,35-4 0 16,-35 4 0-16,30-6 0 0,-30 6 0 16,26-8 0-16,-26 8 0 0,20-10 0 15,-20 10 0-15,13-6 0 0,-13 6 0 0,11 1 0 16,-11-1 0-16,8 11 0 0,-8-11 0 15,5 22 0-15,-5-22 0 0,2 34 0 16,-2-34 0-16,0 37 0 0,0-37 0 0,-3 38 0 16,3-38 0-16,-8 34 0 0,8-34 0 15,-10 30 0-15,10-30 0 0,-10 23 0 16,10-23 0-16,-14 18 0 0,14-18 0 0,-19 10 0 16,19-10 0-16,-18 2 0 0,18-2 0 15,-15-7 0-15,15 7 0 0,-9-12 0 16,9 12 0-16,-5-13 0 0,5 13 0 0,-3-8 0 15</inkml:trace>
  <inkml:trace contextRef="#ctx0" brushRef="#br0" timeOffset="-184234.71">17494 13260 2048 0,'0'0'0'16,"0"0"0"-16,0 0 0 0,-10 16 0 0,10-16 0 15,-10 25 0-15,10-25 0 0,0 34 0 16,0-34 0-16,11 41 0 0,-11-41 0 16,19 45 0-16,-19-45 0 0,25 41 0 0,-25-41 0 15,24 38 0-15,-24-38 0 0,20 31 0 16,-20-31 0-16,13 24 0 0,-13-24 0 15,6 22 0-15,-6-22 0 0,1 17 0 0,-1-17 0 16,-3 11 0-16,3-11 0 0,-10 7 0 16,10-7 0-16,-19 6 0 0,19-6 0 0,-29 6 0 15,29-6 0-15,-32 3 0 0,32-3 0 16,-32-1 0-16,32 1 0 0,-23-2 0 16</inkml:trace>
  <inkml:trace contextRef="#ctx0" brushRef="#br0" timeOffset="-183968.42">18215 13294 2048 0,'0'0'0'0,"0"0"0"16,0 0 0-16,39-3 0 0,-39 3 0 0,66-2 0 15,-66 2 0-15,71-1 0 16,-71 1 0-16,69-1 0 0,-69 1 0 0,54-4 0 16,-54 4 0-16,35-1 0 0</inkml:trace>
  <inkml:trace contextRef="#ctx0" brushRef="#br0" timeOffset="-183800.87">18299 13455 2048 0,'0'0'0'0,"0"0"0"0,0 0 0 0,48 7 0 16,-48-7 0-16,88 6 0 0,-88-6 0 15,82 3 0-15</inkml:trace>
  <inkml:trace contextRef="#ctx0" brushRef="#br0" timeOffset="-183383.99">19298 13396 2048 0,'0'0'0'0,"0"0"0"0,0 0 0 16,0 0 0-16,0 0 0 0,0 0 0 15,0 0 0-15,31-6 0 0,-31 6 0 0,49-18 0 16,-49 18 0-16,61-28 0 0,-61 28 0 16,66-38 0-16,-66 38 0 0,66-48 0 15,-66 48 0-15,67-56 0 0,-67 56 0 0,63-58 0 16,-63 58 0-16,56-53 0 0,-56 53 0 15,45-49 0-15,-45 49 0 0,33-39 0 16,-33 39 0-16,24-29 0 0,-24 29 0 0,16-19 0 16,-16 19 0-16,9-9 0 0,-9 9 0 15,-3 4 0-15,3-4 0 0,-13 17 0 16,13-17 0-16,-23 33 0 0,23-33 0 0,-30 47 0 16,30-47 0-16,-34 59 0 0,34-59 0 15,-32 67 0-15,32-67 0 0,-31 71 0 16,31-71 0-16,-21 72 0 0,21-72 0 0,-15 75 0 15,15-75 0-15,-7 70 0 0,7-70 0 16,2 62 0-16,-2-62 0 0,12 46 0 16,-12-46 0-16,14 30 0 0,-14-30 0 0,10 18 0 15</inkml:trace>
  <inkml:trace contextRef="#ctx0" brushRef="#br0" timeOffset="-182933.19">20271 13123 2048 0,'0'0'0'0,"0"0"0"0,0 0 0 16,-37 14 0-16,37-14 0 0,-58 25 0 0,58-25 0 15,-66 40 0-15,66-40 0 0,-61 46 0 16,61-46 0-16,-49 51 0 0,49-51 0 15,-31 50 0-15,31-50 0 0,-13 51 0 0,13-51 0 16,5 50 0-16,-5-50 0 0,22 47 0 16,-22-47 0-16,35 39 0 0,-35-39 0 15,49 30 0-15,-49-30 0 0,56 18 0 0,-56-18 0 16,65 10 0-16,-65-10 0 0,69-2 0 16,-69 2 0-16,69-16 0 0,-69 16 0 0,66-32 0 15,-66 32 0-15,59-47 0 0,-59 47 0 16,50-51 0-16,-50 51 0 0,36-57 0 15,-36 57 0-15,21-55 0 0,-21 55 0 0,2-54 0 16,-2 54 0-16,-15-55 0 0,15 55 0 16,-28-47 0-16,28 47 0 0,-40-39 0 15,40 39 0-15,-46-31 0 0,46 31 0 16,-45-21 0-16,45 21 0 0,-42-9 0 0,42 9 0 16,-37 0 0-16,37 0 0 0,-28 12 0 15,28-12 0-15,-7 17 0 0,7-17 0 0,3 14 0 16,-3-14 0-16,6 9 0 0</inkml:trace>
  <inkml:trace contextRef="#ctx0" brushRef="#br0" timeOffset="-182533.26">20943 13107 2048 0,'0'0'0'16,"0"0"0"-16,0 0 0 15,0 0 0-15,0 0 0 0,-34 21 0 0,34-21 0 16,-58 40 0-16,58-40 0 0,-69 51 0 0,69-51 0 16,-67 60 0-16,67-60 0 0,-58 60 0 15,58-60 0-15,-43 62 0 0,43-62 0 16,-25 58 0-16,25-58 0 0,-6 54 0 0,6-54 0 16,13 47 0-16,-13-47 0 0,30 40 0 15,-30-40 0-15,42 30 0 0,-42-30 0 16,53 20 0-16,-53-20 0 0,60 7 0 0,-60-7 0 15,68-6 0-15,-68 6 0 0,72-21 0 16,-72 21 0-16,75-33 0 0,-75 33 0 0,69-43 0 16,-69 43 0-16,62-54 0 0,-62 54 0 15,50-57 0-15,-50 57 0 0,38-56 0 16,-38 56 0-16,15-55 0 0,-15 55 0 0,-4-54 0 16,4 54 0-16,-29-54 0 0,29 54 0 15,-53-49 0-15,53 49 0 0,-68-39 0 16,68 39 0-16,-72-28 0 0,72 28 0 15,-71-14 0-15,71 14 0 0,-61-6 0 0,61 6 0 16,-44-3 0-16</inkml:trace>
  <inkml:trace contextRef="#ctx0" brushRef="#br0" timeOffset="-181945.83">22143 13166 2048 0,'0'0'0'0,"-35"0"0"0,35 0 0 0,-58 10 0 15,58-10 0-15,-64 22 0 0,64-22 0 16,-61 36 0-16,61-36 0 0,-52 45 0 0,52-45 0 15,-38 51 0-15,38-51 0 0,-21 57 0 16,21-57 0-16,2 60 0 0,-2-60 0 16,25 62 0-16,-25-62 0 0,49 59 0 15,-49-59 0-15,65 50 0 0,-65-50 0 0,74 37 0 16,-74-37 0-16,80 24 0 0,-80-24 0 16,79 5 0-16,-79-5 0 0,79-11 0 0,-79 11 0 15,75-29 0-15,-75 29 0 0,69-45 0 16,-69 45 0-16,59-52 0 0,-59 52 0 15,41-57 0-15,-41 57 0 0,28-57 0 0,-28 57 0 16,7-56 0-16,-7 56 0 0,-14-57 0 16,14 57 0-16,-34-60 0 0,34 60 0 15,-48-55 0-15,48 55 0 0,-54-47 0 0,54 47 0 16,-58-37 0-16,58 37 0 0,-53-31 0 16,53 31 0-16,-48-18 0 0,48 18 0 15,-30-11 0-15,30 11 0 0,0 0 0 0,0 0 0 16,-6-4 0-16</inkml:trace>
  <inkml:trace contextRef="#ctx0" brushRef="#br0" timeOffset="-181564.85">22848 13115 2048 0,'0'0'0'0,"0"0"0"0,0 0 0 16,0 0 0-16,0 0 0 0,-28 14 0 0,28-14 0 15,-49 24 0-15,49-24 0 0,-61 31 0 16,61-31 0-16,-65 41 0 0,65-41 0 0,-59 47 0 16,59-47 0-16,-44 51 0 0,44-51 0 15,-30 52 0-15,30-52 0 0,-14 54 0 16,14-54 0-16,1 54 0 0,-1-54 0 0,15 52 0 16,-15-52 0-16,32 47 0 0,-32-47 0 15,47 40 0-15,-47-40 0 0,59 32 0 16,-59-32 0-16,68 23 0 0,-68-23 0 0,72 7 0 15,-72-7 0-15,74-11 0 0,-74 11 0 16,75-26 0-16,-75 26 0 0,73-35 0 0,-73 35 0 16,63-41 0-16,-63 41 0 0,51-45 0 15,-51 45 0-15,35-49 0 0,-35 49 0 16,22-52 0-16,-22 52 0 0,5-54 0 0,-5 54 0 16,-6-53 0-16,6 53 0 0,-11-50 0 15,11 50 0-15,-12-44 0 0,12 44 0 16,-10-33 0-16,10 33 0 0,-6-22 0 0</inkml:trace>
  <inkml:trace contextRef="#ctx0" brushRef="#br0" timeOffset="-181198.83">23511 13098 2048 0,'0'0'0'15,"-23"28"0"-15,23-28 0 0,-32 42 0 0,32-42 0 16,-39 50 0-16,39-50 0 0,-38 50 0 16,38-50 0-16,-34 53 0 0,34-53 0 15,-24 53 0-15,24-53 0 0,-9 58 0 0,9-58 0 16,3 62 0-16,-3-62 0 0,21 65 0 16,-21-65 0-16,38 63 0 0,-38-63 0 0,52 51 0 15,-52-51 0-15,62 41 0 0,-62-41 0 16,69 23 0-16,-69-23 0 0,73 12 0 15,-73-12 0-15,75-2 0 0,-75 2 0 0,75-8 0 16,-75 8 0-16,65-14 0 0,-65 14 0 16,49-24 0-16,-49 24 0 0,31-38 0 15,-31 38 0-15,7-61 0 0,-7 61 0 0,-23-84 0 16,23 84 0-16,-49-110 0 0,49 110 0 16,-84-128 0-16,84 128 0 0,-113-143 0 15,113 143 0-15,-100-116 0 0</inkml:trace>
  <inkml:trace contextRef="#ctx0" brushRef="#br0" timeOffset="-172739.28">26172 14103 2048 0,'0'0'0'0,"64"11"0"0,-64-11 0 15,98 18 0-15,-98-18 0 0,112 18 0 16,-112-18 0-16,114 15 0 0,-114-15 0 0,121 10 0 16,-121-10 0-16,130 9 0 0,-130-9 0 15,136 12 0-15,-136-12 0 0,148 13 0 16,-148-13 0-16,159 9 0 0,-159-9 0 0,167 9 0 15,-167-9 0-15,176 14 0 0,-176-14 0 16,179 15 0-16,-179-15 0 0,180 14 0 16,-180-14 0-16,183 14 0 0,-183-14 0 0,187 17 0 15,-187-17 0-15,191 17 0 0,-191-17 0 16,192 17 0-16,-192-17 0 0,192 21 0 16,-192-21 0-16,193 18 0 0,-193-18 0 0,191 18 0 15,-191-18 0-15,186 18 0 0,-186-18 0 16,174 17 0-16,-174-17 0 0,163 19 0 0,-163-19 0 15,151 19 0-15,-151-19 0 0,135 18 0 16,-135-18 0-16,117 15 0 0,-117-15 0 16,100 9 0-16,-100-9 0 0,81 7 0 0,-81-7 0 15,59-8 0-15,-59 8 0 0,37-11 0 16,-37 11 0-16,19-18 0 0</inkml:trace>
  <inkml:trace contextRef="#ctx0" brushRef="#br0" timeOffset="-171922.47">26700 14732 2048 0,'0'0'0'0,"0"0"0"15,0 0 0-15,0 0 0 0,0 0 0 16,0 0 0-16,0 0 0 0,25-16 0 16,-25 16 0-16,34-33 0 0,-34 33 0 0,38-44 0 15,-38 44 0-15,38-52 0 0,-38 52 0 16,41-56 0-16,-41 56 0 0,37-54 0 16,-37 54 0-16,37-56 0 0,-37 56 0 0,35-53 0 15,-35 53 0-15,35-44 0 0,-35 44 0 16,30-33 0-16,-30 33 0 0,23-22 0 15,-23 22 0-15,18-10 0 0,-18 10 0 0,12 3 0 16,-12-3 0-16,8 22 0 0,-8-22 0 16,3 36 0-16,-3-36 0 0,-5 52 0 0,5-52 0 15,-8 62 0-15,8-62 0 0,-13 68 0 16,13-68 0-16,-14 66 0 0,14-66 0 16,-15 61 0-16,15-61 0 0,-10 53 0 0,10-53 0 15,-6 41 0-15,6-41 0 0,-4 25 0 16,4-25 0-16,-4 15 0 0,4-15 0 15,-5-7 0-15,5 7 0 0,-4-12 0 0</inkml:trace>
  <inkml:trace contextRef="#ctx0" brushRef="#br0" timeOffset="-171487.63">27388 14307 2048 0,'0'0'0'0,"-15"21"0"0,15-21 0 0,-19 36 0 16,19-36 0-16,-16 47 0 0,16-47 0 16,-12 51 0-16,12-51 0 0,-10 56 0 0,10-56 0 15,-5 55 0-15,5-55 0 0,-3 50 0 16,3-50 0-16,3 42 0 0,-3-42 0 15,9 31 0-15,-9-31 0 0,17 16 0 0,-17-16 0 16,24 5 0-16,-24-5 0 0,31-9 0 16,-31 9 0-16,36-20 0 0,-36 20 0 15,33-27 0-15,-33 27 0 0,30-29 0 0,-30 29 0 16,27-31 0-16,-27 31 0 0,19-29 0 16,-19 29 0-16,15-29 0 0,-15 29 0 15,9-27 0-15,-9 27 0 0,0-21 0 0,0 21 0 16,-5-16 0-16,5 16 0 0,-9-11 0 15,9 11 0-15,-11-8 0 0,11 8 0 16,-17-4 0-16,17 4 0 0,-20-1 0 0,20 1 0 16,-19-1 0-16,19 1 0 0,-14 0 0 15,14 0 0-15,-8-2 0 0,8 2 0 16,-4-10 0-16,4 10 0 0,0-10 0 0</inkml:trace>
  <inkml:trace contextRef="#ctx0" brushRef="#br0" timeOffset="-171021.88">27842 14289 2048 0,'0'0'0'16,"-7"56"0"-16,7-56 0 0,-6 83 0 15,6-83 0-15,-5 84 0 0,5-84 0 16,-1 75 0-16,1-75 0 0,5 63 0 16,-5-63 0-16,5 46 0 0,-5-46 0 0,10 34 0 15,-10-34 0-15,15 19 0 0,-15-19 0 16,18 6 0-16,-18-6 0 0,20-7 0 0,-20 7 0 15,21-16 0-15,-21 16 0 0,19-22 0 16,-19 22 0-16,16-26 0 0,-16 26 0 0,12-33 0 16,-12 33 0-16,9-35 0 15,-9 35 0-15,3-33 0 0,-3 33 0 0,0-29 0 16,0 29 0-16,-7-22 0 0,7 22 0 0,-12-16 0 16,12 16 0-16,-18-11 0 0,18 11 0 15,-24 0 0-15,24 0 0 0,-26 9 0 16,26-9 0-16,-26 12 0 0,26-12 0 0,-25 11 0 15,25-11 0-15,-18 6 0 0,18-6 0 16,-11-4 0-16,11 4 0 0,-7-8 0 16</inkml:trace>
  <inkml:trace contextRef="#ctx0" brushRef="#br0" timeOffset="-170530.2">28496 14349 2048 0,'0'0'0'15,"-8"37"0"-15,8-37 0 0,-12 62 0 0,12-62 0 16,-14 70 0-16,14-70 0 0,-7 69 0 16,7-69 0-16,-4 57 0 0,4-57 0 15,2 41 0-15,-2-41 0 0,7 28 0 0,-7-28 0 16,14 13 0-16,-14-13 0 0,19 3 0 16,-19-3 0-16,23-6 0 0,-23 6 0 0,27-15 0 15,-27 15 0-15,25-20 0 0,-25 20 0 16,21-25 0-16,-21 25 0 0,22-27 0 0,-22 27 0 15,16-28 0-15,-16 28 0 0,11-29 0 16,-11 29 0-16,6-29 0 0,-6 29 0 16,-4-30 0-16,4 30 0 0,-9-26 0 15,9 26 0-15,-14-22 0 0,14 22 0 0,-20-15 0 16,20 15 0-16,-22-10 0 0,22 10 0 16,-26-3 0-16,26 3 0 0,-25 3 0 0,25-3 0 15,-23 10 0-15,23-10 0 0,-17 15 0 16,17-15 0-16,-11 16 0 0,11-16 0 15,-7 12 0-15,7-12 0 0,0 0 0 0,0 0 0 16,0 0 0-16,0 0 0 0,3 3 0 16</inkml:trace>
  <inkml:trace contextRef="#ctx0" brushRef="#br0" timeOffset="-170154.2">28773 14324 2048 0,'0'0'0'0,"0"0"0"0,0 0 0 15,0 0 0-15,0 0 0 0,0 0 0 0,0 0 0 16,9 23 0-16,-9-23 0 0,5 39 0 0,-5-39 0 16,0 54 0-16,0-54 0 0,-6 63 0 15,6-63 0-15,-7 65 0 0,7-65 0 16,-3 61 0-16,3-61 0 0,0 53 0 0,0-53 0 16,6 39 0-16,-6-39 0 0,16 23 0 15,-16-23 0-15,22 6 0 0,-22-6 0 16,29-1 0-16,-29 1 0 0,31-11 0 0,-31 11 0 15,34-17 0-15,-34 17 0 0,33-25 0 16,-33 25 0-16,31-26 0 0,-31 26 0 16,27-26 0-16,-27 26 0 0,21-28 0 0,-21 28 0 15,19-29 0-15,-19 29 0 0,12-29 0 16,-12 29 0-16,7-26 0 0,-7 26 0 16,-1-26 0-16,1 26 0 0,-5-23 0 0,5 23 0 15,-7-19 0-15,7 19 0 0,-10-15 0 16,10 15 0-16,-12-9 0 0,12 9 0 0,-12-4 0 15,12 4 0-15,-10 0 0 0,10 0 0 16,-8 0 0-16</inkml:trace>
  <inkml:trace contextRef="#ctx0" brushRef="#br0" timeOffset="-169770.23">29285 14392 2048 0,'0'0'0'0,"0"0"0"0,0 0 0 15,0 0 0-15,0 0 0 0,0 0 0 16,0 0 0-16,-1 41 0 0,1-41 0 16,-5 66 0-16,5-66 0 0,-7 74 0 15,7-74 0-15,-4 71 0 0,4-71 0 0,-3 56 0 16,3-56 0-16,4 36 0 0,-4-36 0 15,8 19 0-15,-8-19 0 0,14 7 0 0,-14-7 0 16,20-4 0-16,-20 4 0 0,25-10 0 16,-25 10 0-16,27-14 0 0,-27 14 0 0,25-22 0 15,-25 22 0-15,21-24 0 0,-21 24 0 16,15-26 0-16,-15 26 0 0,9-24 0 16,-9 24 0-16,3-23 0 0,-3 23 0 0,-1-22 0 15,1 22 0-15,-6-20 0 0,6 20 0 16,-14-14 0-16,14 14 0 0,-16-9 0 15,16 9 0-15,-19-5 0 0,19 5 0 0,-27 0 0 16,27 0 0-16,-24 0 0 0,24 0 0 16,-27 0 0-16</inkml:trace>
  <inkml:trace contextRef="#ctx0" brushRef="#br0" timeOffset="-169420.17">30376 14443 2048 0,'0'0'0'0,"16"47"0"0,-16-47 0 16,23 68 0-16,-23-68 0 0,26 72 0 15,-26-72 0-15,23 70 0 0,-23-70 0 0,16 65 0 16,-16-65 0-16,8 55 0 0,-8-55 0 15,4 41 0-15</inkml:trace>
  <inkml:trace contextRef="#ctx0" brushRef="#br0" timeOffset="-168801.82">30074 14834 2048 0,'0'0'0'0,"18"-21"0"15,-18 21 0-15,30-36 0 0,-30 36 0 0,42-39 0 16,-42 39 0-16,49-41 0 0,-49 41 0 15,55-37 0-15,-55 37 0 0,56-35 0 16,-56 35 0-16,53-30 0 0,-53 30 0 0,47-20 0 16,-47 20 0-16,40-10 0 0,-40 10 0 15,28-1 0-15,-28 1 0 0,22 6 0 0,-22-6 0 16,14 16 0-16,-14-16 0 0,6 21 0 16,-6-21 0-16,2 30 0 0,-2-30 0 0,0 38 0 15,0-38 0-15,0 39 0 16,0-39 0-16,6 35 0 0,-6-35 0 0,9 27 0 15,-9-27 0-15,12 19 0 0,-12-19 0 0,20 12 0 16,-20-12 0-16,23 2 0 0,-23-2 0 16,26-4 0-16,-26 4 0 0,28-4 0 15,-28 4 0-15,24-10 0 0,-24 10 0 16,23-9 0-16,-23 9 0 0,21-16 0 0,-21 16 0 16,18-19 0-16,-18 19 0 0,16-19 0 15,-16 19 0-15,12-22 0 0,-12 22 0 0,11-22 0 16,-11 22 0-16,4-22 0 0,-4 22 0 15,-4-20 0-15,4 20 0 0,-13-19 0 16,13 19 0-16,-18-14 0 0,18 14 0 0,-25-7 0 16,25 7 0-16,-31-2 0 0,31 2 0 15,-34 2 0-15,34-2 0 0,-35 10 0 16,35-10 0-16,-29 13 0 0,29-13 0 0,-22 18 0 16,22-18 0-16,-10 18 0 0,10-18 0 15,-3 17 0-15,3-17 0 0,5 12 0 16,-5-12 0-16,6 2 0 0,-6-2 0 0,0 0 0 15,0 0 0-15,6-1 0 0</inkml:trace>
  <inkml:trace contextRef="#ctx0" brushRef="#br0" timeOffset="-168269.24">30896 14537 2048 0,'0'0'0'0,"2"31"0"16,-2-31 0-16,3 52 0 0,-3-52 0 0,5 56 0 16,-5-56 0-16,3 58 0 0,-3-58 0 15,3 58 0-15,-3-58 0 0,1 53 0 16,-1-53 0-16,2 46 0 0,-2-46 0 16,6 37 0-16,-6-37 0 0,4 28 0 0,-4-28 0 15,1 18 0-15,-1-18 0 0,0 11 0 16,0-11 0-16,0 0 0 0,0 0 0 15,-6 5 0-15,6-5 0 0,-11 1 0 0,11-1 0 16,-16-5 0-16,16 5 0 0,-16-8 0 16,16 8 0-16,-20-14 0 0,20 14 0 0,-21-20 0 15,21 20 0-15,-16-25 0 0,16 25 0 16,-15-30 0-16,15 30 0 0,-10-32 0 16,10 32 0-16,-4-31 0 0,4 31 0 15,2-29 0-15,-2 29 0 0,5-27 0 0,-5 27 0 16,12-26 0-16,-12 26 0 0,19-24 0 15,-19 24 0-15,28-18 0 0,-28 18 0 0,31-10 0 16,-31 10 0-16,34-1 0 0,-34 1 0 16,32 8 0-16,-32-8 0 0,28 19 0 0,-28-19 0 15,27 32 0-15,-27-32 0 0,17 40 0 16,-17-40 0-16,15 43 0 0,-15-43 0 16,11 39 0-16,-11-39 0 0,12 34 0 15,-12-34 0-15,13 24 0 0,-13-24 0 0,16 13 0 16,-16-13 0-16,17 6 0 0,-17-6 0 15,20-10 0-15,-20 10 0 0,16-21 0 0,-16 21 0 16,13-24 0-16,-13 24 0 0,8-17 0 16</inkml:trace>
  <inkml:trace contextRef="#ctx0" brushRef="#br0" timeOffset="-167835.41">31165 14587 2048 0,'0'0'0'0,"2"34"0"0,-2-34 0 16,5 46 0-16,-5-46 0 0,9 41 0 15,-9-41 0-15,13 33 0 0,-13-33 0 16,18 22 0-16,-18-22 0 0,22 12 0 0,-22-12 0 16,24 0 0-16,-24 0 0 0,28-7 0 15,-28 7 0-15,27-16 0 0,-27 16 0 16,28-20 0-16,-28 20 0 0,24-26 0 0,-24 26 0 15,22-25 0-15,-22 25 0 0,15-27 0 16,-15 27 0-16,9-27 0 0,-9 27 0 0,2-25 0 16,-2 25 0-16,-3-23 0 0,3 23 0 15,-10-21 0-15,10 21 0 0,-12-17 0 16,12 17 0-16,-15-4 0 0,15 4 0 0,-22 11 0 16,22-11 0-16,-24 31 0 0,24-31 0 15,-27 46 0-15,27-46 0 0,-28 56 0 16,28-56 0-16,-21 60 0 0,21-60 0 0,-13 56 0 15,13-56 0-15,-1 50 0 0,1-50 0 16,9 43 0-16,-9-43 0 0,17 33 0 16,-17-33 0-16,26 25 0 0,-26-25 0 15,36 11 0-15,-36-11 0 0,45-4 0 0,-45 4 0 16,49-22 0-16,-49 22 0 0,48-36 0 16,-48 36 0-16,43-47 0 0,-43 47 0 0,31-41 0 15</inkml:trace>
  <inkml:trace contextRef="#ctx0" brushRef="#br0" timeOffset="-167551.16">31568 14349 2048 0,'0'0'0'0,"-11"60"0"0,11-60 0 15,-16 90 0-15,16-90 0 0,-6 93 0 16,6-93 0-16,6 86 0 0,-6-86 0 0,21 73 0 16,-21-73 0-16,31 58 0 0,-31-58 0 15,40 42 0-15,-40-42 0 0,41 25 0 0,-41-25 0 16,46 14 0-16,-46-14 0 0,48 5 0 16,-48-5 0-16,42-2 0 0,-42 2 0 0,37-10 0 15,-37 10 0-15,31-14 0 0,-31 14 0 16,23-22 0-16,-23 22 0 0,13-22 0 15,-13 22 0-15,9-17 0 0</inkml:trace>
  <inkml:trace contextRef="#ctx0" brushRef="#br0" timeOffset="-167134.29">31904 14511 2048 0,'0'0'0'0,"-29"14"0"0,29-14 0 15,-38 27 0-15,38-27 0 0,-41 37 0 16,41-37 0-16,-35 47 0 0,35-47 0 0,-27 52 0 16,27-52 0-16,-18 54 0 0,18-54 0 15,-11 42 0-15,11-42 0 0,-1 32 0 16,1-32 0-16,11 18 0 0,-11-18 0 0,16 8 0 16,-16-8 0-16,25-3 0 0,-25 3 0 15,26-9 0-15,-26 9 0 0,27-15 0 16,-27 15 0-16,28-21 0 0,-28 21 0 0,21-22 0 15,-21 22 0-15,16-20 0 0,-16 20 0 16,8-18 0-16,-8 18 0 0,3-17 0 0,-3 17 0 16,0-13 0-16,0 13 0 0,0 0 0 15,0 0 0-15,0 0 0 0,0 0 0 16,0 7 0-16,0-7 0 0,1 22 0 16,-1-22 0-16,5 28 0 0,-5-28 0 0,7 28 0 15,-7-28 0-15,11 24 0 0,-11-24 0 16,22 14 0-16,-22-14 0 0,33 3 0 0,-33-3 0 15,40-9 0-15,-40 9 0 0,41-20 0 16,-41 20 0-16,36-29 0 0,-36 29 0 0,28-26 0 16,-28 26 0-16,17-19 0 0</inkml:trace>
  <inkml:trace contextRef="#ctx0" brushRef="#br0" timeOffset="-166633.63">32248 14247 2048 0,'0'0'0'0,"0"0"0"0,0 0 0 16,0 0 0-16,0 0 0 0,0 32 0 16,0-32 0-16,2 49 0 0,-2-49 0 0,6 53 0 15,-6-53 0-15,13 51 0 0,-13-51 0 16,14 46 0-16,-14-46 0 0,17 41 0 15,-17-41 0-15,17 34 0 0,-17-34 0 0,19 29 0 16,-19-29 0-16,17 23 0 0,-17-23 0 16,12 18 0-16,-12-18 0 0,9 14 0 15,-9-14 0-15,7 10 0 0,-7-10 0 0,0 0 0 16,0 0 0-16,0 0 0 0,0 0 0 16,-3 1 0-16,3-1 0 0,-10-4 0 15,10 4 0-15,-18-6 0 0,18 6 0 0,-20-8 0 16,20 8 0-16,-23-5 0 0,23 5 0 15,-23-3 0-15,23 3 0 0,-22 5 0 0,22-5 0 16,-26 13 0-16,26-13 0 0,-24 22 0 16,24-22 0-16,-22 31 0 0,22-31 0 15,-20 35 0-15,20-35 0 0,-19 37 0 0,19-37 0 16,-12 33 0-16,12-33 0 0,-8 29 0 16,8-29 0-16,-1 24 0 0,1-24 0 15,3 15 0-15,-3-15 0 0,9 11 0 0,-9-11 0 16,17 3 0-16,-17-3 0 0,23-4 0 15,-23 4 0-15,27-17 0 0,-27 17 0 0,33-23 0 16,-33 23 0-16,34-31 0 0,-34 31 0 16,33-36 0-16,-33 36 0 0,26-30 0 15,-26 30 0-15,18-19 0 0</inkml:trace>
  <inkml:trace contextRef="#ctx0" brushRef="#br0" timeOffset="-165916.54">32525 14436 2048 0,'0'0'0'0,"0"0"0"16,0 0 0-16,0 0 0 0,0 0 0 15,-20 22 0-15,20-22 0 0,-24 37 0 16,24-37 0-16,-27 48 0 0,27-48 0 0,-23 51 0 16,23-51 0-16,-16 49 0 0,16-49 0 15,-9 38 0-15,9-38 0 0,-1 26 0 16,1-26 0-16,6 16 0 0,-6-16 0 15,12 9 0-15,-12-9 0 0,15-2 0 0,-15 2 0 16,20-9 0-16,-20 9 0 0,22-17 0 16,-22 17 0-16,24-22 0 0,-24 22 0 0,24-23 0 15,-24 23 0-15,19-21 0 0,-19 21 0 16,14-16 0-16,-14 16 0 0,10-13 0 16,-10 13 0-16,6-8 0 0,-6 8 0 0,0 0 0 15,0 0 0-15,4 3 0 0,-4-3 0 16,2 13 0-16,-2-13 0 0,2 24 0 15,-2-24 0-15,3 25 0 0,-3-25 0 0,4 24 0 16,-4-24 0-16,11 18 0 0,-11-18 0 16,14 9 0-16,-14-9 0 0,22-4 0 15,-22 4 0-15,28-16 0 0,-28 16 0 0,30-21 0 16,-30 21 0-16,32-28 0 0,-32 28 0 16,32-33 0-16,-32 33 0 0,27-32 0 0,-27 32 0 15,22-30 0-15,-22 30 0 0,15-30 0 16,-15 30 0-16,9-25 0 0,-9 25 0 0,5-22 0 15,-5 22 0-15,2-18 0 16,-2 18 0-16,-6-13 0 0,6 13 0 0,-7-6 0 16,7 6 0-16,-13 3 0 0,13-3 0 15,-23 18 0-15,23-18 0 0,-29 29 0 0,29-29 0 16,-33 31 0-16,33-31 0 0,-30 30 0 16,30-30 0-16,-22 24 0 0,22-24 0 0,-12 18 0 15,12-18 0-15,0 12 0 0,0-12 0 16,11 7 0-16,-11-7 0 0,21 4 0 15,-21-4 0-15,27 5 0 0,-27-5 0 0,31 6 0 16,-31-6 0-16,32 7 0 0,-32-7 0 16,28 10 0-16,-28-10 0 0,24 12 0 15,-24-12 0-15,19 18 0 0,-19-18 0 0,12 31 0 16,-12-31 0-16,0 37 0 0,0-37 0 16,-8 46 0-16,8-46 0 0,-19 51 0 15,19-51 0-15,-27 51 0 0,27-51 0 0,-35 45 0 16,35-45 0-16,-32 34 0 15,32-34 0-15,-32 16 0 0,32-16 0 0,-22 5 0 0</inkml:trace>
  <inkml:trace contextRef="#ctx0" brushRef="#br0" timeOffset="-165745.96">33037 14528 2048 0,'0'0'0'0,"0"0"0"0,0 0 0 16,0 13 0-16,0-13 0 0,0 16 0 15,0-16 0-15,-1 9 0 0,1-9 0 0,0 7 0 16</inkml:trace>
  <inkml:trace contextRef="#ctx0" brushRef="#br0" timeOffset="-115216.25">16637 8316 2048 0,'0'0'0'0,"81"-50"0"0,-81 50 0 0,120-69 0 15,-120 69 0-15,127-65 0 0,-127 65 0 16,124-51 0-16,-124 51 0 0,118-43 0 16,-118 43 0-16,113-34 0 0,-113 34 0 0,109-33 0 15,-109 33 0-15,106-25 0 0,-106 25 0 16,106-17 0-16,-106 17 0 0,99-12 0 15,-99 12 0-15,92-10 0 0,-92 10 0 0,83-6 0 16,-83 6 0-16,75-4 0 0,-75 4 0 16,65 4 0-16,-65-4 0 0,51 5 0 15,-51-5 0-15,40 5 0 0,-40-5 0 0,27 6 0 16,-27-6 0-16,17 4 0 0,-17-4 0 16,9 3 0-16</inkml:trace>
  <inkml:trace contextRef="#ctx0" brushRef="#br0" timeOffset="-84935.31">2665 5288 2048 0,'0'0'0'0,"22"-28"0"0,-22 28 0 0,49-46 0 16,-49 46 0-16,76-53 0 0,-76 53 0 15,102-55 0-15,-102 55 0 0,129-61 0 16,-129 61 0-16,149-60 0 0,-149 60 0 0,169-61 0 15,-169 61 0-15,189-60 0 0,-189 60 0 16,207-59 0-16,-207 59 0 0,214-60 0 0,-214 60 0 16,219-55 0-16,-219 55 0 0,216-48 0 15,-216 48 0-15,210-46 0 0,-210 46 0 16,201-39 0-16,-201 39 0 0,184-31 0 0,-184 31 0 16,166-24 0-16,-166 24 0 0,140-12 0 15,-140 12 0-15,113-5 0 0,-113 5 0 16,76-3 0-16,-76 3 0 0,45-9 0 0</inkml:trace>
  <inkml:trace contextRef="#ctx0" brushRef="#br0" timeOffset="-83617.83">2655 5364 2048 0,'0'0'0'0,"0"72"0"0,0-72 0 15,3 115 0-15,-3-115 0 0,7 141 0 16,-7-141 0-16,11 159 0 0,-11-159 0 16,6 166 0-16,-6-166 0 0,9 175 0 0,-9-175 0 15,10 182 0-15,-10-182 0 0,8 197 0 16,-8-197 0-16,15 213 0 0,-15-213 0 16,17 227 0-16,-17-227 0 0,11 245 0 0,-11-245 0 15,8 259 0-15,-8-259 0 0,5 274 0 16,-5-274 0-16,3 285 0 0,-3-285 0 15,0 297 0-15,0-297 0 0,0 307 0 0,0-307 0 16,1 318 0-16,-1-318 0 0,5 325 0 16,-5-325 0-16,2 332 0 0,-2-332 0 0,0 344 0 15,0-344 0-15,0 348 0 0,0-348 0 16,-5 354 0-16,5-354 0 0,-6 354 0 16,6-354 0-16,-3 351 0 0,3-351 0 0,0 345 0 15,0-345 0-15,4 339 0 0,-4-339 0 16,10 338 0-16,-10-338 0 0,13 330 0 15,-13-330 0-15,11 325 0 0,-11-325 0 16,12 313 0-16,-12-313 0 0,9 298 0 0,-9-298 0 16,3 283 0-16,-3-283 0 0,7 264 0 15,-7-264 0-15,11 248 0 0,-11-248 0 0,18 236 0 16,-18-236 0-16,29 220 0 0,-29-220 0 16,42 204 0-16,-42-204 0 0,53 187 0 15,-53-187 0-15,63 171 0 0,-63-171 0 0,70 154 0 16,-70-154 0-16,75 139 0 0,-75-139 0 15,83 122 0-15,-83-122 0 0,94 110 0 16,-94-110 0-16,102 101 0 0,-102-101 0 0,111 90 0 16,-111-90 0-16,119 87 0 0,-119-87 0 15,125 84 0-15,-125-84 0 0,133 78 0 0,-133-78 0 16,139 68 0-16,-139-68 0 0,142 67 0 16,-142-67 0-16,145 61 0 0,-145-61 0 0,145 62 0 15,-145-62 0-15,141 62 0 0,-141-62 0 16,135 62 0-16,-135-62 0 0,127 59 0 15,-127-59 0-15,117 52 0 0,-117-52 0 0,103 41 0 16,-103-41 0-16,91 28 0 0,-91-28 0 16,83 8 0-16,-83-8 0 0,71-15 0 15,-71 15 0-15,62-41 0 0,-62 41 0 0,52-65 0 16,-52 65 0-16,46-95 0 0,-46 95 0 16,39-120 0-16,-39 120 0 0,33-146 0 15,-33 146 0-15,27-168 0 0,-27 168 0 0,30-190 0 16,-30 190 0-16,30-210 0 0,-30 210 0 15,34-229 0-15,-34 229 0 0,39-246 0 16,-39 246 0-16,43-257 0 0,-43 257 0 0,48-269 0 16,-48 269 0-16,45-281 0 0,-45 281 0 15,53-292 0-15,-53 292 0 0,50-290 0 16,-50 290 0-16,49-307 0 0,-49 307 0 0,50-318 0 16,-50 318 0-16,48-326 0 0,-48 326 0 15,41-334 0-15,-41 334 0 0,40-343 0 0,-40 343 0 16,33-349 0-16,-33 349 0 0,35-358 0 15,-35 358 0-15,22-356 0 0,-22 356 0 16,19-352 0-16,-19 352 0 0,19-353 0 16,-19 353 0-16,12-355 0 0,-12 355 0 0,8-356 0 15,-8 356 0-15,9-350 0 0,-9 350 0 16,-4-344 0-16,4 344 0 0,-7-334 0 0,7 334 0 16,0-332 0-16,0 332 0 0,-6-323 0 15,6 323 0-15,-15-314 0 0,15 314 0 16,-21-304 0-16,21 304 0 0,-28-299 0 0,28 299 0 15,-39-288 0-15,39 288 0 0,-45-278 0 16,45 278 0-16,-56-265 0 0,56 265 0 16,-60-249 0-16,60 249 0 0,-62-236 0 0,62 236 0 15,-61-221 0-15,61 221 0 0,-60-204 0 16,60 204 0-16,-57-185 0 0,57 185 0 16,-56-170 0-16,56 170 0 0,-55-157 0 0,55 157 0 15,-55-141 0-15,55 141 0 0,-51-126 0 16,51 126 0-16,-46-107 0 0,46 107 0 15,-43-91 0-15,43 91 0 0,-34-73 0 0,34 73 0 16,-29-56 0-16,29 56 0 0,-24-40 0 16,24 40 0-16,-29-24 0 0,29 24 0 15,-37-24 0-15,37 24 0 0,-30-20 0 0</inkml:trace>
  <inkml:trace contextRef="#ctx0" brushRef="#br0" timeOffset="-83017.42">2060 6845 2048 0,'0'0'0'0,"30"-16"0"16,-30 16 0-16,59-29 0 0,-59 29 0 16,83-35 0-16,-83 35 0 0,106-38 0 0,-106 38 0 15,128-41 0-15,-128 41 0 0,148-44 0 16,-148 44 0-16,165-43 0 0,-165 43 0 0,187-41 0 15,-187 41 0-15,202-43 0 0,-202 43 0 16,216-43 0-16,-216 43 0 0,228-45 0 16,-228 45 0-16,240-47 0 0,-240 47 0 15,243-45 0-15,-243 45 0 0,252-45 0 0,-252 45 0 16,255-46 0-16,-255 46 0 0,256-41 0 16,-256 41 0-16,256-39 0 0,-256 39 0 0,250-34 0 15,-250 34 0-15,246-24 0 0,-246 24 0 16,230-20 0-16,-230 20 0 0,210-13 0 15,-210 13 0-15,180-4 0 0,-180 4 0 0,140 2 0 16,-140-2 0-16,93-3 0 0,-93 3 0 16,57-2 0-16</inkml:trace>
  <inkml:trace contextRef="#ctx0" brushRef="#br0" timeOffset="-82031.08">1993 6854 2048 0,'0'0'0'16,"0"0"0"-16,0 0 0 0,0 35 0 15,0-35 0-15,7 60 0 0,-7-60 0 0,9 71 0 16,-9-71 0-16,18 83 0 0,-18-83 0 16,20 90 0-16,-20-90 0 0,24 103 0 0,-24-103 0 15,27 115 0-15,-27-115 0 0,30 128 0 16,-30-128 0-16,29 140 0 0,-29-140 0 15,30 149 0-15,-30-149 0 0,27 158 0 0,-27-158 0 16,24 164 0-16,-24-164 0 0,18 176 0 16,-18-176 0-16,15 181 0 0,-15-181 0 15,12 184 0-15,-12-184 0 0,15 185 0 0,-15-185 0 16,16 185 0-16,-16-185 0 0,21 182 0 16,-21-182 0-16,20 176 0 0,-20-176 0 15,25 170 0-15,-25-170 0 0,29 157 0 0,-29-157 0 16,27 149 0-16,-27-149 0 0,29 134 0 15,-29-134 0-15,33 121 0 0,-33-121 0 0,46 111 0 16,-46-111 0-16,57 100 0 0,-57-100 0 16,75 91 0-16,-75-91 0 0,89 80 0 15,-89-80 0-15,101 70 0 0,-101-70 0 16,115 60 0-16,-115-60 0 0,125 51 0 0,-125-51 0 16,138 44 0-16,-138-44 0 0,149 40 0 15,-149-40 0-15,163 37 0 0,-163-37 0 0,180 37 0 16,-180-37 0-16,190 38 0 0,-190-38 0 15,205 38 0-15,-205-38 0 0,213 41 0 16,-213-41 0-16,220 47 0 0,-220-47 0 0,227 49 0 16,-227-49 0-16,231 59 0 0,-231-59 0 15,237 62 0-15,-237-62 0 0,234 66 0 16,-234-66 0-16,231 66 0 0,-231-66 0 0,218 62 0 16,-218-62 0-16,206 55 0 0,-206-55 0 15,185 44 0-15,-185-44 0 0,165 35 0 16,-165-35 0-16,140 20 0 0,-140-20 0 0,114 9 0 15,-114-9 0-15,90-10 0 0,-90 10 0 16,74-30 0-16,-74 30 0 0,56-55 0 16,-56 55 0-16,38-80 0 0,-38 80 0 0,17-107 0 15,-17 107 0-15,2-129 0 0,-2 129 0 16,-9-146 0-16,9 146 0 0,-16-160 0 16,16 160 0-16,-20-173 0 0,20 173 0 0,-26-184 0 15,26 184 0-15,-28-192 0 0,28 192 0 16,-29-199 0-16,29 199 0 0,-32-201 0 15,32 201 0-15,-27-206 0 0,27 206 0 0,-18-207 0 16,18 207 0-16,-14-208 0 0,14 208 0 16,-15-207 0-16,15 207 0 0,-14-206 0 15,14 206 0-15,-5-199 0 0,5 199 0 0,-3-192 0 16,3 192 0-16,1-182 0 0,-1 182 0 16,8-175 0-16,-8 175 0 0,8-166 0 0,-8 166 0 15,7-156 0-15,-7 156 0 0,0-146 0 16,0 146 0-16,-16-138 0 0,16 138 0 15,-28-136 0-15,28 136 0 0,-42-132 0 0,42 132 0 16,-51-119 0-16,51 119 0 0,-41-87 0 16</inkml:trace>
  <inkml:trace contextRef="#ctx0" brushRef="#br0" timeOffset="-81299.04">3704 6793 2048 0,'0'0'0'0,"32"-34"0"0,-32 34 0 0,51-50 0 16,-51 50 0-16,56-45 0 0,-56 45 0 16,63-34 0-16,-63 34 0 0,67-17 0 15,-67 17 0-15,69-8 0 0,-69 8 0 0,67 4 0 16,-67-4 0-16,58 17 0 0,-58-17 0 16,44 23 0-16,-44-23 0 0,29 26 0 0,-29-26 0 15,13 29 0-15,-13-29 0 0,2 31 0 16,-2-31 0-16,-6 25 0 0,6-25 0 15,-17 25 0-15,17-25 0 0,-21 19 0 0,21-19 0 16,-27 20 0-16,27-20 0 0,-27 17 0 16,27-17 0-16,-27 15 0 0,27-15 0 15,-21 13 0-15,21-13 0 0,-14 8 0 0,14-8 0 16,0 0 0-16,0 0 0 0,0 8 0 16,0-8 0-16,19 7 0 0,-19-7 0 15,37 9 0-15,-37-9 0 0,50 12 0 0,-50-12 0 16,63 14 0-16,-63-14 0 0,72 19 0 15,-72-19 0-15,73 24 0 0,-73-24 0 16,68 25 0-16,-68-25 0 0,53 24 0 0,-53-24 0 16,38 21 0-16,-38-21 0 0,20 21 0 15,-20-21 0-15,4 18 0 0,-4-18 0 16,-13 21 0-16,13-21 0 0,-35 21 0 0,35-21 0 16,-52 19 0-16,52-19 0 0,-71 24 0 15,71-24 0-15,-86 28 0 0,86-28 0 0,-98 27 0 16,98-27 0-16,-101 21 0 0,101-21 0 15,-82 14 0-15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9:03:00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9538 4998 2048 0,'0'0'0'0,"-36"-6"0"16,36 6 0-16,-50-13 0 0,50 13 0 16,-54-9 0-16,54 9 0 0,-56-1 0 0,56 1 0 15,-54 4 0-15,54-4 0 0,-57 4 0 16,57-4 0-16,-54 10 0 0,54-10 0 15,-55 13 0-15,55-13 0 0,-53 16 0 16,53-16 0-16,-47 19 0 0,47-19 0 0,-46 21 0 16,46-21 0-16,-43 26 0 0,43-26 0 15,-39 29 0-15,39-29 0 0,-44 28 0 16,44-28 0-16,-44 31 0 0,44-31 0 0,-43 37 0 16,43-37 0-16,-43 39 0 0,43-39 0 15,-39 40 0-15,39-40 0 0,-38 39 0 0,38-39 0 16,-32 43 0-16,32-43 0 0,-31 43 0 15,31-43 0-15,-28 43 0 0,28-43 0 16,-24 45 0-16,24-45 0 0,-17 44 0 0,17-44 0 16,-11 43 0-16,11-43 0 0,-4 44 0 15,4-44 0-15,0 40 0 0,0-40 0 16,5 41 0-16,-5-41 0 0,10 39 0 0,-10-39 0 16,14 38 0-16,-14-38 0 0,23 33 0 15,-23-33 0-15,25 32 0 0,-25-32 0 0,31 28 0 16,-31-28 0-16,37 23 0 15,-37-23 0-15,38 23 0 0,-38-23 0 0,43 21 0 16,-43-21 0-16,48 16 0 0,-48-16 0 16,49 10 0-16,-49-10 0 0,49 4 0 0,-49-4 0 15,51 3 0-15,-51-3 0 0,52-3 0 16,-52 3 0-16,53-8 0 0,-53 8 0 0,57-14 0 16,-57 14 0-16,56-19 0 0,-56 19 0 15,53-21 0-15,-53 21 0 0,46-24 0 16,-46 24 0-16,37-25 0 0,-37 25 0 0,27-20 0 15,-27 20 0-15,18-13 0 0</inkml:trace>
  <inkml:trace contextRef="#ctx0" brushRef="#br0" timeOffset="551.15">9529 5568 2048 0,'0'0'0'0,"0"0"0"16,0 0 0-16,-19-9 0 0,19 9 0 0,-29-11 0 15,29 11 0-15,-34-4 0 0,34 4 0 16,-39 4 0-16,39-4 0 0,-40 11 0 16,40-11 0-16,-41 20 0 0,41-20 0 0,-39 27 0 15,39-27 0-15,-36 26 0 0,36-26 0 16,-30 28 0-16,30-28 0 0,-26 29 0 16,26-29 0-16,-20 30 0 0,20-30 0 0,-12 31 0 15,12-31 0-15,-5 29 0 0,5-29 0 16,4 27 0-16,-4-27 0 0,11 26 0 0,-11-26 0 15,20 19 0-15,-20-19 0 0,25 13 0 16,-25-13 0-16,37 10 0 0,-37-10 0 16,37 1 0-16,-37-1 0 0,40-5 0 0,-40 5 0 15,43-11 0-15,-43 11 0 0,41-19 0 16,-41 19 0-16,40-24 0 0,-40 24 0 16,31-30 0-16,-31 30 0 0,28-31 0 15,-28 31 0-15,22-35 0 0,-22 35 0 0,12-33 0 16,-12 33 0-16,5-33 0 0,-5 33 0 15,-3-31 0-15,3 31 0 0,-11-24 0 0,11 24 0 16,-19-18 0-16,19 18 0 0,-27-7 0 16,27 7 0-16,-26-3 0 0,26 3 0 15,-25-3 0-15,25 3 0 0,-19-1 0 0</inkml:trace>
  <inkml:trace contextRef="#ctx0" brushRef="#br0" timeOffset="1067.75">9630 5577 2048 0,'0'0'0'0,"13"29"0"16,-13-29 0-16,19 40 0 0,-19-40 0 16,17 39 0-16,-17-39 0 0,15 38 0 15,-15-38 0-15,11 37 0 0,-11-37 0 0,6 32 0 16,-6-32 0-16,0 25 0 0,0-25 0 15,-1 19 0-15,1-19 0 0,-1 15 0 16,1-15 0-16,-4 8 0 0,4-8 0 0,0 0 0 16,0 0 0-16,-7-1 0 0,7 1 0 15,-6-6 0-15,6 6 0 0,-7-14 0 16,7 14 0-16,-3-22 0 0,3 22 0 0,-1-28 0 16,1 28 0-16,0-34 0 0,0 34 0 15,2-37 0-15,-2 37 0 0,2-38 0 0,-2 38 0 16,5-32 0-16,-5 32 0 0,3-30 0 15,-3 30 0-15,7-26 0 0,-7 26 0 16,7-20 0-16,-7 20 0 0,9-19 0 16,-9 19 0-16,16-14 0 0,-16 14 0 0,19-7 0 15,-19 7 0-15,20-2 0 0,-20 2 0 16,22 5 0-16,-22-5 0 0,23 14 0 0,-23-14 0 16,21 18 0-16,-21-18 0 0,18 25 0 15,-18-25 0-15,17 27 0 0,-17-27 0 0,15 29 0 16,-15-29 0-16,16 28 0 0,-16-28 0 15,13 28 0-15,-13-28 0 0,10 24 0 16,-10-24 0-16,10 21 0 0,-10-21 0 16,7 17 0-16,-7-17 0 0,3 17 0 0,-3-17 0 15,4 11 0-15,-4-11 0 0,0 0 0 16,0 0 0-16,9 0 0 0,-9 0 0 0,9-4 0 16,-9 4 0-16,6-6 0 0</inkml:trace>
  <inkml:trace contextRef="#ctx0" brushRef="#br0" timeOffset="1568.41">10385 5552 2048 0,'0'0'0'0,"0"0"0"15,0 0 0-15,0 0 0 0,0 0 0 16,0 0 0-16,0 0 0 0,-13-13 0 0,13 13 0 15,-27-12 0-15,27 12 0 0,-35-7 0 16,35 7 0-16,-42-2 0 0,42 2 0 16,-43 7 0-16,43-7 0 0,-40 9 0 0,40-9 0 15,-35 10 0-15,35-10 0 0,-30 11 0 16,30-11 0-16,-22 13 0 0,22-13 0 16,-13 14 0-16,13-14 0 0,-2 17 0 0,2-17 0 15,9 18 0-15,-9-18 0 0,17 14 0 16,-17-14 0-16,27 15 0 0,-27-15 0 15,36 14 0-15,-36-14 0 0,44 15 0 0,-44-15 0 16,45 16 0-16,-45-16 0 0,48 16 0 16,-48-16 0-16,42 18 0 0,-42-18 0 0,35 19 0 15,-35-19 0-15,28 18 0 0,-28-18 0 16,20 20 0-16,-20-20 0 0,8 15 0 16,-8-15 0-16,0 14 0 0,0-14 0 15,-9 11 0-15,9-11 0 0,-18 10 0 0,18-10 0 16,-22 8 0-16,22-8 0 0,-28 3 0 15,28-3 0-15,-38-1 0 0,38 1 0 16,-38-4 0-16,38 4 0 0,-35-6 0 0,35 6 0 16,-26-8 0-16,26 8 0 0,-17-8 0 15,17 8 0-15,-6-14 0 0,6 14 0 0,8-16 0 16,-8 16 0-16,10-13 0 0,-10 13 0 16,8-11 0-16</inkml:trace>
  <inkml:trace contextRef="#ctx0" brushRef="#br0" timeOffset="2002.25">10620 5620 2048 0,'0'0'0'0,"0"0"0"16,0 0 0-16,0 0 0 0,0 0 0 15,0 0 0-15,0 0 0 0,0 0 0 0,0 0 0 16,2 25 0-16,-2-25 0 0,1 33 0 15,-1-33 0-15,2 38 0 0,-2-38 0 16,0 35 0-16,0-35 0 0,1 31 0 0,-1-31 0 16,5 24 0-16,-5-24 0 0,14 23 0 15,-14-23 0-15,17 17 0 0,-17-17 0 16,24 13 0-16,-24-13 0 0,28 7 0 0,-28-7 0 16,28 0 0-16,-28 0 0 0,29-5 0 15,-29 5 0-15,31-12 0 0,-31 12 0 0,28-18 0 16,-28 18 0-16,25-26 0 0,-25 26 0 15,16-26 0-15,-16 26 0 0,11-29 0 16,-11 29 0-16,2-30 0 0,-2 30 0 16,-7-26 0-16,7 26 0 0,-16-23 0 0,16 23 0 15,-24-17 0-15,24 17 0 0,-31-12 0 16,31 12 0-16,-37-7 0 0,37 7 0 0,-39 0 0 16,39 0 0-16,-38 4 0 0,38-4 0 15,-33 8 0-15,33-8 0 0,-27 7 0 16,27-7 0-16,-16 6 0 0,16-6 0 0,-10 1 0 15,10-1 0-15,-4 2 0 0</inkml:trace>
  <inkml:trace contextRef="#ctx0" brushRef="#br0" timeOffset="2319.41">11090 5220 2048 0,'0'0'0'0,"0"0"0"16,0 0 0-16,0 0 0 0,0 0 0 15,0 0 0-15,0 0 0 0,0 0 0 16,0 0 0-16,6 24 0 0,-6-24 0 16,3 42 0-16,-3-42 0 0,-4 54 0 0,4-54 0 15,-6 58 0-15,6-58 0 0,-6 60 0 16,6-60 0-16,-9 54 0 0,9-54 0 0,-9 52 0 15,9-52 0-15,-4 50 0 0,4-50 0 16,0 40 0-16,0-40 0 0,5 33 0 16,-5-33 0-16,10 27 0 0,-10-27 0 0,16 15 0 15,-16-15 0-15,21 6 0 0,-21-6 0 16,22-4 0-16,-22 4 0 0,16-8 0 16,-16 8 0-16,11-7 0 0</inkml:trace>
  <inkml:trace contextRef="#ctx0" brushRef="#br0" timeOffset="2769.2">11258 5561 2048 0,'0'0'0'0,"0"0"0"15,0 0 0-15,0 0 0 0,0 0 0 0,0 0 0 16,0 0 0-16,0 0 0 0,0 0 0 16,9 18 0-16,-9-18 0 0,14 27 0 15,-14-27 0-15,19 22 0 0,-19-22 0 0,27 15 0 16,-27-15 0-16,34 9 0 0,-34-9 0 15,39 0 0-15,-39 0 0 0,38-4 0 0,-38 4 0 16,38-9 0-16,-38 9 0 0,34-16 0 16,-34 16 0-16,31-19 0 0,-31 19 0 15,26-20 0-15,-26 20 0 0,18-20 0 0,-18 20 0 16,13-18 0-16,-13 18 0 0,5-15 0 16,-5 15 0-16,-4-14 0 0,4 14 0 15,-12-11 0-15,12 11 0 0,-18-6 0 0,18 6 0 16,-29 2 0-16,29-2 0 0,-39 8 0 15,39-8 0-15,-44 15 0 0,44-15 0 16,-45 19 0-16,45-19 0 0,-46 24 0 0,46-24 0 16,-41 24 0-16,41-24 0 0,-33 24 0 15,33-24 0-15,-23 26 0 0,23-26 0 0,-15 28 0 16,15-28 0-16,-3 32 0 0,3-32 0 16,9 29 0-16,-9-29 0 0,20 24 0 15,-20-24 0-15,30 22 0 0,-30-22 0 16,44 15 0-16,-44-15 0 0,50 8 0 0,-50-8 0 15,55 2 0-15,-55-2 0 0,57-1 0 16,-57 1 0-16,44-2 0 0,-44 2 0 0,30-4 0 16</inkml:trace>
  <inkml:trace contextRef="#ctx0" brushRef="#br0" timeOffset="2923.79">12039 5747 2048 0,'0'0'0'0,"0"0"0"0,0 0 0 16,0 0 0-16,0 0 0 0,0 0 0 15,0 0 0-15,11 9 0 0,-11-9 0 16,14 12 0-16</inkml:trace>
  <inkml:trace contextRef="#ctx0" brushRef="#br0" timeOffset="6456.34">12659 5016 2048 0,'0'0'0'0,"15"23"0"0,-15-23 0 16,22 40 0-16,-22-40 0 0,30 52 0 0,-30-52 0 16,35 60 0-16,-35-60 0 0,38 66 0 15,-38-66 0-15,40 76 0 0,-40-76 0 16,41 76 0-16,-41-76 0 0,42 76 0 0,-42-76 0 16,38 69 0-16,-38-69 0 0,34 60 0 15,-34-60 0-15,31 49 0 0,-31-49 0 16,25 35 0-16,-25-35 0 0,20 23 0 15,-20-23 0-15,19 16 0 0,-19-16 0 0,19 9 0 16,-19-9 0-16,20-2 0 0,-20 2 0 16,23-10 0-16,-23 10 0 0,23-23 0 0,-23 23 0 15,24-33 0-15,-24 33 0 0,25-43 0 16,-25 43 0-16,24-53 0 0,-24 53 0 16,21-60 0-16,-21 60 0 0,19-68 0 15,-19 68 0-15,20-69 0 0,-20 69 0 0,19-69 0 16,-19 69 0-16,20-73 0 0,-20 73 0 15,24-74 0-15,-24 74 0 0,25-74 0 0,-25 74 0 16,27-69 0-16,-27 69 0 0,29-65 0 16,-29 65 0-16,30-55 0 0,-30 55 0 15,28-46 0-15,-28 46 0 0,21-30 0 0,-21 30 0 16,15-16 0-16,-15 16 0 0,0 0 0 16,0 0 0-16,-5-4 0 0,5 4 0 15,-12 3 0-15</inkml:trace>
  <inkml:trace contextRef="#ctx0" brushRef="#br0" timeOffset="6973.96">12995 5186 2048 0,'0'0'0'0,"19"-7"0"16,-19 7 0-16,32-6 0 0,-32 6 0 0,46 1 0 16,-46-1 0-16,50 12 0 0,-50-12 0 15,56 32 0-15,-56-32 0 0,58 43 0 16,-58-43 0-16,57 55 0 0,-57-55 0 0,59 59 0 16,-59-59 0-16,57 66 0 0,-57-66 0 15,54 66 0-15,-54-66 0 0,53 63 0 16,-53-63 0-16,47 57 0 0,-47-57 0 0,41 46 0 15,-41-46 0-15,40 35 0 0,-40-35 0 16,32 25 0-16,-32-25 0 0,26 14 0 16,-26-14 0-16,18-1 0 0,-18 1 0 0,15-14 0 15,-15 14 0-15,9-25 0 0,-9 25 0 16,6-38 0-16,-6 38 0 0,2-49 0 16,-2 49 0-16,0-59 0 0,0 59 0 0,-1-68 0 15,1 68 0-15,-1-72 0 0,1 72 0 16,-2-76 0-16,2 76 0 0,1-75 0 15,-1 75 0-15,4-73 0 0,-4 73 0 0,10-73 0 16,-10 73 0-16,11-68 0 0,-11 68 0 16,12-60 0-16,-12 60 0 0,13-48 0 0,-13 48 0 15,12-37 0-15,-12 37 0 0,10-28 0 16,-10 28 0-16,15-17 0 0,-15 17 0 0,14-9 0 16,-14 9 0-16,13-2 0 0,-13 2 0 15,9-1 0-15,-9 1 0 0,0 0 0 16,0 0 0-16,7 0 0 0</inkml:trace>
  <inkml:trace contextRef="#ctx0" brushRef="#br0" timeOffset="7373.89">14027 5484 2048 0,'0'0'0'0,"37"31"0"0,-37-31 0 16,45 45 0-16,-45-45 0 0,41 43 0 15,-41-43 0-15,34 40 0 0,-34-40 0 0,25 34 0 16,-25-34 0-16,17 25 0 0,-17-25 0 16,11 18 0-16,-11-18 0 0,9 13 0 15,-9-13 0-15,0 0 0 0,0 0 0 0,0 0 0 16,0 0 0-16,-5-2 0 0,5 2 0 15,-15-21 0-15,15 21 0 0,-21-32 0 0,21 32 0 16,-25-38 0-16,25 38 0 0,-21-44 0 16,21 44 0-16,-16-45 0 0,16 45 0 15,-6-47 0-15,6 47 0 0,3-44 0 0,-3 44 0 16,10-39 0-16,-10 39 0 0,16-32 0 16,-16 32 0-16,24-26 0 0,-24 26 0 15,26-15 0-15,-26 15 0 0,27-7 0 0,-27 7 0 16,33 0 0-16,-33 0 0 0,26 5 0 15,-26-5 0-15,23 2 0 0,-23-2 0 16,17-2 0-16</inkml:trace>
  <inkml:trace contextRef="#ctx0" brushRef="#br0" timeOffset="7624.22">14489 5339 2048 0,'0'0'0'0,"0"0"0"16,0 0 0-16,9 23 0 0,-9-23 0 16,12 36 0-16,-12-36 0 0,12 43 0 0,-12-43 0 15,10 47 0-15,-10-47 0 0,7 47 0 16,-7-47 0-16,6 47 0 0,-6-47 0 16,6 43 0-16,-6-43 0 0,4 38 0 0,-4-38 0 15,2 30 0-15,-2-30 0 0,6 21 0 16,-6-21 0-16,0 0 0 0,0 0 0 0,0 0 0 15,0 0 0-15,7 5 0 0</inkml:trace>
  <inkml:trace contextRef="#ctx0" brushRef="#br0" timeOffset="7790.78">14506 5160 2048 0,'0'0'0'0,"8"-26"0"0,-8 26 0 16,11-39 0-16,-11 39 0 0,14-39 0 0,-14 39 0 15,15-29 0-15</inkml:trace>
  <inkml:trace contextRef="#ctx0" brushRef="#br0" timeOffset="8058.06">14673 4913 2048 0,'0'0'0'0,"29"18"0"0,-29-18 0 16,37 32 0-16,-37-32 0 0,37 39 0 16,-37-39 0-16,34 47 0 0,-34-47 0 15,29 53 0-15,-29-53 0 0,24 58 0 0,-24-58 0 16,17 60 0-16,-17-60 0 0,15 59 0 16,-15-59 0-16,12 61 0 0,-12-61 0 15,10 59 0-15,-10-59 0 0,12 56 0 0,-12-56 0 16,9 54 0-16,-9-54 0 0,8 45 0 15,-8-45 0-15,9 39 0 0,-9-39 0 16,9 38 0-16,-9-38 0 0,12 29 0 0,-12-29 0 16,11 26 0-16,-11-26 0 0,7 13 0 15,-7-13 0-15,2-1 0 0,-2 1 0 16,-5-13 0-16,5 13 0 0,-6-16 0 0</inkml:trace>
  <inkml:trace contextRef="#ctx0" brushRef="#br0" timeOffset="8608.59">14708 5407 2048 0,'0'0'0'0,"0"0"0"0,0 0 0 0,0 0 0 16,0 0 0-16,20-9 0 0,-20 9 0 15,35-8 0-15,-35 8 0 0,44-5 0 16,-44 5 0-16,46 0 0 0,-46 0 0 0,46 3 0 15,-46-3 0-15,48 2 0 0,-48-2 0 16,51-4 0-16,-51 4 0 0,54-6 0 16,-54 6 0-16,51-12 0 0,-51 12 0 0,51-13 0 15,-51 13 0-15,50-15 0 0,-50 15 0 16,43-16 0-16,-43 16 0 0,37-15 0 16,-37 15 0-16,29-18 0 0,-29 18 0 15,23-16 0-15,-23 16 0 0,13-18 0 0,-13 18 0 16,4-16 0-16,-4 16 0 0,-7-15 0 15,7 15 0-15,-15-9 0 0,15 9 0 0,-24-6 0 16,24 6 0-16,-29-4 0 0,29 4 0 16,-34 4 0-16,34-4 0 0,-36 13 0 15,36-13 0-15,-39 17 0 0,39-17 0 0,-39 22 0 16,39-22 0-16,-38 28 0 0,38-28 0 16,-32 30 0-16,32-30 0 0,-27 33 0 15,27-33 0-15,-17 35 0 0,17-35 0 0,-9 36 0 16,9-36 0-16,-1 39 0 0,1-39 0 15,9 39 0-15,-9-39 0 0,15 38 0 16,-15-38 0-16,26 34 0 0,-26-34 0 0,34 32 0 16,-34-32 0-16,43 27 0 0,-43-27 0 15,51 20 0-15,-51-20 0 0,57 15 0 0,-57-15 0 16,63 8 0-16,-63-8 0 0,66 0 0 16,-66 0 0-16,68-6 0 0,-68 6 0 15,54-8 0-15,-54 8 0 0,61-23 0 16,-61 23 0-16,63-31 0 0,-63 31 0 0,49-28 0 15</inkml:trace>
  <inkml:trace contextRef="#ctx0" brushRef="#br0" timeOffset="9322.7">16075 4675 2048 0,'0'0'0'0,"0"0"0"15,0 0 0-15,6 32 0 0,-6-32 0 0,3 52 0 16,-3-52 0-16,-2 63 0 0,2-63 0 16,-4 70 0-16,4-70 0 0,-12 75 0 15,12-75 0-15,-19 77 0 0,19-77 0 16,-22 79 0-16,22-79 0 0,-27 77 0 0,27-77 0 16,-24 75 0-16,24-75 0 0,-22 67 0 15,22-67 0-15,-21 62 0 0,21-62 0 16,-12 56 0-16,12-56 0 0,-5 46 0 0,5-46 0 15,1 39 0-15,-1-39 0 0,7 32 0 16,-7-32 0-16,14 23 0 0,-14-23 0 16,22 19 0-16,-22-19 0 0,27 12 0 0,-27-12 0 15,33 4 0-15,-33-4 0 0,38-3 0 16,-38 3 0-16,42-9 0 0,-42 9 0 16,44-19 0-16,-44 19 0 0,47-26 0 0,-47 26 0 15,48-35 0-15,-48 35 0 0,47-41 0 16,-47 41 0-16,43-48 0 0,-43 48 0 15,36-50 0-15,-36 50 0 0,34-48 0 0,-34 48 0 16,30-46 0-16,-30 46 0 0,24-42 0 16,-24 42 0-16,18-40 0 0,-18 40 0 15,12-35 0-15,-12 35 0 0,7-29 0 0,-7 29 0 16,5-21 0-16,-5 21 0 0,2-13 0 16,-2 13 0-16,0 0 0 0,0 0 0 0,0 0 0 15,0 0 0-15,2 6 0 0,-2-6 0 16,3 24 0-16,-3-24 0 0,4 36 0 15,-4-36 0-15,3 45 0 0,-3-45 0 16,1 48 0-16,-1-48 0 0,2 52 0 0,-2-52 0 16,0 47 0-16,0-47 0 0,-2 44 0 15,2-44 0-15,2 38 0 0,-2-38 0 16,2 30 0-16,-2-30 0 0,0 0 0 0,0 0 0 16,0 0 0-16,0 0 0 0,2 6 0 15</inkml:trace>
  <inkml:trace contextRef="#ctx0" brushRef="#br0" timeOffset="9510.19">16486 5041 2048 0,'0'0'0'0,"0"-18"0"0,0 18 0 15,7-27 0-15,-7 27 0 0,10-22 0 16,-10 22 0-16,12-17 0 0,-12 17 0 0,11-10 0 15,-11 10 0-15,8-7 0 0,-8 7 0 16,5-3 0-16</inkml:trace>
  <inkml:trace contextRef="#ctx0" brushRef="#br0" timeOffset="9927.06">16713 5296 2048 0,'0'0'0'15,"18"40"0"-15,-18-40 0 0,24 56 0 16,-24-56 0-16,20 54 0 0,-20-54 0 16,16 47 0-16,-16-47 0 0,11 39 0 0,-11-39 0 15,5 28 0-15,-5-28 0 0,2 15 0 16,-2-15 0-16,-3 4 0 0,3-4 0 16,-7-8 0-16,7 8 0 0,-8-22 0 0,8 22 0 15,-11-34 0-15,11 34 0 0,-8-39 0 16,8 39 0-16,-5-44 0 0,5 44 0 15,-1-46 0-15,1 46 0 0,4-46 0 0,-4 46 0 16,8-45 0-16,-8 45 0 0,12-41 0 16,-12 41 0-16,15-36 0 0,-15 36 0 15,18-32 0-15,-18 32 0 0,22-25 0 0,-22 25 0 16,22-20 0-16,-22 20 0 0,21-11 0 16,-21 11 0-16,25 0 0 0,-25 0 0 15,30 10 0-15,-30-10 0 0,31 16 0 0,-31-16 0 16,32 22 0-16,-32-22 0 0,26 32 0 15,-26-32 0-15,22 36 0 0,-22-36 0 16,19 39 0-16,-19-39 0 0,13 40 0 0,-13-40 0 16,11 43 0-16,-11-43 0 0,12 43 0 15,-12-43 0-15,9 34 0 0,-9-34 0 16,14 21 0-16,-14-21 0 0,14 13 0 0</inkml:trace>
  <inkml:trace contextRef="#ctx0" brushRef="#br0" timeOffset="10493.55">17301 5254 2048 0,'0'0'0'0,"2"-16"0"0,-2 16 0 0,3-17 0 16,-3 17 0-16,0 0 0 0,0 0 0 15,4-1 0-15,-4 1 0 0,7 12 0 16,-7-12 0-16,11 20 0 0,-11-20 0 0,14 23 0 15,-14-23 0-15,22 20 0 0,-22-20 0 16,27 17 0-16,-27-17 0 0,33 12 0 16,-33-12 0-16,37 5 0 0,-37-5 0 0,43-1 0 15,-43 1 0-15,44-6 0 0,-44 6 0 16,44-15 0-16,-44 15 0 0,43-18 0 16,-43 18 0-16,37-21 0 0,-37 21 0 0,32-23 0 15,-32 23 0-15,22-22 0 0,-22 22 0 16,13-22 0-16,-13 22 0 0,8-17 0 0,-8 17 0 15,2-17 0-15,-2 17 0 0,-5-14 0 16,5 14 0-16,-13-13 0 0,13 13 0 16,-22-8 0-16,22 8 0 0,-31-4 0 0,31 4 0 15,-35-3 0-15,35 3 0 0,-39 4 0 16,39-4 0-16,-43 11 0 0,43-11 0 16,-44 18 0-16,44-18 0 0,-43 27 0 0,43-27 0 15,-40 32 0-15,40-32 0 0,-38 39 0 16,38-39 0-16,-29 40 0 0,29-40 0 15,-24 44 0-15,24-44 0 0,-15 42 0 16,15-42 0-16,-7 43 0 0,7-43 0 0,6 40 0 16,-6-40 0-16,16 38 0 0,-16-38 0 15,31 38 0-15,-31-38 0 0,47 32 0 16,-47-32 0-16,55 27 0 0,-55-27 0 0,67 21 0 16,-67-21 0-16,74 14 0 0,-74-14 0 0,78 7 0 15,-78-7 0-15,78-4 0 0,-78 4 0 16,75-19 0-16,-75 19 0 0,55-20 0 15,-55 20 0-15,39-15 0 0</inkml:trace>
  <inkml:trace contextRef="#ctx0" brushRef="#br0" timeOffset="10878.52">18711 4574 2048 0,'0'0'0'15,"0"0"0"-15,0 0 0 0,0 0 0 0,0 0 0 16,-16 35 0-16,16-35 0 0,-22 55 0 15,22-55 0-15,-22 68 0 0,22-68 0 16,-25 73 0-16,25-73 0 0,-26 78 0 0,26-78 0 16,-20 81 0-16,20-81 0 0,-14 81 0 15,14-81 0-15,-7 86 0 0,7-86 0 16,7 88 0-16,-7-88 0 0,33 91 0 0,-33-91 0 16,54 92 0-16,-54-92 0 0,75 93 0 15,-75-93 0-15,92 90 0 0,-92-90 0 16,106 84 0-16,-106-84 0 0,125 75 0 15,-125-75 0-15,135 60 0 0,-135-60 0 0,109 41 0 16</inkml:trace>
  <inkml:trace contextRef="#ctx0" brushRef="#br0" timeOffset="11845.94">19894 4285 2048 0,'0'0'0'16,"30"-10"0"-16,-30 10 0 0,46-7 0 0,-46 7 0 15,56 3 0-15,-56-3 0 0,61 20 0 16,-61-20 0-16,64 35 0 0,-64-35 0 16,61 49 0-16,-61-49 0 0,62 58 0 0,-62-58 0 15,60 67 0-15,-60-67 0 0,59 75 0 16,-59-75 0-16,48 82 0 0,-48-82 0 0,33 84 0 16,-33-84 0-16,23 85 0 0,-23-85 0 15,13 87 0-15,-13-87 0 0,2 87 0 16,-2-87 0-16,-3 88 0 0,3-88 0 0,-6 87 0 15,6-87 0-15,-12 84 0 0,12-84 0 16,-12 77 0-16,12-77 0 0,-15 74 0 16,15-74 0-16,-15 69 0 0,15-69 0 0,-17 63 0 15,17-63 0-15,-17 57 0 0,17-57 0 16,-15 49 0-16,15-49 0 0,-12 38 0 0,12-38 0 16,-7 19 0-16,7-19 0 15,2 1 0-15,-2-1 0 0,5-7 0 0</inkml:trace>
  <inkml:trace contextRef="#ctx0" brushRef="#br0" timeOffset="12092.28">21128 4548 2048 0,'0'0'0'0,"0"0"0"0,0 0 0 16,0 0 0-16,0 0 0 0,16 16 0 16,-16-16 0-16,14 24 0 0,-14-24 0 0,6 25 0 15,-6-25 0-15,3 18 0 0,-3-18 0 16,0 11 0-16</inkml:trace>
  <inkml:trace contextRef="#ctx0" brushRef="#br0" timeOffset="12246.87">21169 5125 2048 0,'0'0'0'0,"-8"86"0"0,8-86 0 16,-21 134 0-16,21-134 0 0,-38 159 0 15,38-159 0-15,-72 169 0 0,72-169 0 0,-94 166 0 16,94-166 0-16,-113 143 0 0,113-143 0 15,-94 102 0-15</inkml:trace>
  <inkml:trace contextRef="#ctx0" brushRef="#br0" timeOffset="20102.86">18098 4649 2048 0,'0'0'0'0,"27"-45"0"15,-27 45 0-15,36-67 0 0,-36 67 0 16,35-69 0-16,-35 69 0 0,29-69 0 0,-29 69 0 15,25-65 0-15,-25 65 0 0,21-63 0 16,-21 63 0-16,19-60 0 0,-19 60 0 16,16-61 0-16,-16 61 0 0,12-56 0 15,-12 56 0-15,10-53 0 0,-10 53 0 0,8-48 0 16,-8 48 0-16,9-44 0 0,-9 44 0 16,8-38 0-16,-8 38 0 0,6-33 0 0,-6 33 0 15,6-28 0-15,-6 28 0 0,9-24 0 16,-9 24 0-16,7-18 0 0,-7 18 0 0,10-15 0 15,-10 15 0-15,17-9 0 0,-17 9 0 16,23-9 0-16,-23 9 0 0,31-8 0 16,-31 8 0-16,42-5 0 0,-42 5 0 0,50-2 0 15,-50 2 0-15,59-2 0 0,-59 2 0 16,69 0 0-16,-69 0 0 0,74-2 0 16,-74 2 0-16,83 0 0 0,-83 0 0 15,89 0 0-15,-89 0 0 0,96 0 0 0,-96 0 0 16,103-1 0-16,-103 1 0 0,105-6 0 15,-105 6 0-15,110-4 0 0,-110 4 0 0,111-6 0 16,-111 6 0-16,111-9 0 0,-111 9 0 16,110-12 0-16,-110 12 0 0,103-9 0 15,-103 9 0-15,101-10 0 0,-101 10 0 0,91-11 0 16,-91 11 0-16,83-11 0 0,-83 11 0 16,75-7 0-16,-75 7 0 0,66-7 0 15,-66 7 0-15,57-8 0 0,-57 8 0 0,48-5 0 16,-48 5 0-16,39-3 0 0,-39 3 0 15,33 0 0-15,-33 0 0 0,24 7 0 16,-24-7 0-16,19 12 0 0,-19-12 0 0,18 18 0 16,-18-18 0-16,16 25 0 0,-16-25 0 15,12 30 0-15,-12-30 0 0,10 36 0 0,-10-36 0 16,8 41 0-16,-8-41 0 0,11 44 0 16,-11-44 0-16,13 46 0 0,-13-46 0 15,9 55 0-15,-9-55 0 0,-2 58 0 16,2-58 0-16,-6 47 0 0,6-47 0 0,-8 32 0 15</inkml:trace>
  <inkml:trace contextRef="#ctx0" brushRef="#br0" timeOffset="26393.04">19583 5636 2048 0,'0'0'0'16,"22"14"0"-16,-22-14 0 0,25 25 0 16,-25-25 0-16,25 30 0 0,-25-30 0 0,22 36 0 15,-22-36 0-15,15 42 0 0,-15-42 0 16,12 49 0-16,-12-49 0 0,10 54 0 15,-10-54 0-15,5 59 0 0,-5-59 0 0,1 65 0 16,-1-65 0-16,2 69 0 0,-2-69 0 16,2 71 0-16,-2-71 0 0,7 75 0 0,-7-75 0 15,1 82 0-15,-1-82 0 0,3 77 0 16,-3-77 0-16,7 75 0 0,-7-75 0 16,6 74 0-16,-6-74 0 0,7 69 0 15,-7-69 0-15,7 66 0 0,-7-66 0 0,7 59 0 16,-7-59 0-16,8 47 0 0,-8-47 0 15,11 37 0-15,-11-37 0 0,12 25 0 0,-12-25 0 16,8 13 0-16,-8-13 0 0,5 7 0 16</inkml:trace>
  <inkml:trace contextRef="#ctx0" brushRef="#br0" timeOffset="27260.72">19558 5502 2048 0,'0'0'0'0,"-4"29"0"0,4-29 0 15,-11 46 0-15,11-46 0 0,-17 48 0 0,17-48 0 16,-20 46 0-16,20-46 0 0,-18 44 0 15,18-44 0-15,-22 41 0 0,22-41 0 16,-24 39 0-16,24-39 0 0,-25 33 0 0,25-33 0 16,-22 29 0-16,22-29 0 0,-20 25 0 15,20-25 0-15,-15 21 0 0,15-21 0 0,-11 13 0 16,11-13 0-16,-7 9 0 0,7-9 0 16,0 0 0-16,0 0 0 0,0 0 0 15,0 0 0-15,-2-7 0 0,2 7 0 0,0-16 0 16,0 16 0-16,4-25 0 0,-4 25 0 15,6-32 0-15,-6 32 0 0,9-35 0 16,-9 35 0-16,9-38 0 0,-9 38 0 16,12-36 0-16,-12 36 0 0,12-36 0 0,-12 36 0 15,11-35 0-15,-11 35 0 0,11-33 0 16,-11 33 0-16,10-30 0 0,-10 30 0 16,12-25 0-16,-12 25 0 0,15-18 0 0,-15 18 0 15,15-17 0-15,-15 17 0 0,16-13 0 16,-16 13 0-16,14-7 0 0,-14 7 0 0,19-1 0 15,-19 1 0-15,24 3 0 0,-24-3 0 16,22 7 0-16,-22-7 0 0,28 11 0 16,-28-11 0-16,31 13 0 0,-31-13 0 0,30 16 0 15,-30-16 0-15,32 14 0 0,-32-14 0 16,30 15 0-16,-30-15 0 0,31 16 0 16,-31-16 0-16,30 14 0 0,-30-14 0 0,29 12 0 15,-29-12 0-15,28 8 0 0,-28-8 0 16,22 8 0-16,-22-8 0 0,17 8 0 15,-17-8 0-15,12 7 0 0,-12-7 0 0,8 4 0 16,-8-4 0-16,0 0 0 0,0 0 0 16,1 9 0-16,-1-9 0 0,-6 10 0 15,6-10 0-15,-19 7 0 0,19-7 0 0,-31 6 0 16,31-6 0-16,-42 8 0 0,42-8 0 16,-52 9 0-16,52-9 0 0,-65 9 0 15,65-9 0-15,-76 15 0 0,76-15 0 0,-86 20 0 16,86-20 0-16,-99 25 0 0,99-25 0 15,-111 35 0-15,111-35 0 0,-122 40 0 0,122-40 0 16,-132 45 0-16,132-45 0 0,-108 34 0 16</inkml:trace>
  <inkml:trace contextRef="#ctx0" brushRef="#br0" timeOffset="32966.47">13003 6793 2048 0,'0'0'0'0,"44"-30"0"0,-44 30 0 15,60-43 0-15,-60 43 0 0,60-42 0 0,-60 42 0 16,52-36 0-16,-52 36 0 0,49-32 0 15,-49 32 0-15,47-25 0 0,-47 25 0 0,44-23 0 16,-44 23 0-16,46-19 0 0,-46 19 0 16,48-16 0-16,-48 16 0 0,53-14 0 15,-53 14 0-15,57-13 0 0,-57 13 0 16,62-10 0-16,-62 10 0 0,62-8 0 0,-62 8 0 16,63-7 0-16,-63 7 0 0,64-2 0 15,-64 2 0-15,63-3 0 0,-63 3 0 16,65-2 0-16,-65 2 0 0,67 0 0 0,-67 0 0 15,68 3 0-15,-68-3 0 0,68 2 0 16,-68-2 0-16,66 2 0 0,-66-2 0 16,62 4 0-16,-62-4 0 0,58 6 0 0,-58-6 0 15,51 6 0-15,-51-6 0 0,47 9 0 16,-47-9 0-16,40 6 0 0,-40-6 0 16,37 6 0-16,-37-6 0 0,33 6 0 0,-33-6 0 15,25 6 0-15,-25-6 0 0,15 3 0 16</inkml:trace>
  <inkml:trace contextRef="#ctx0" brushRef="#br0" timeOffset="33717.46">16621 6233 2048 0,'0'0'0'0,"37"-20"0"15,-37 20 0-15,56-28 0 0,-56 28 0 0,62-29 0 16,-62 29 0-16,62-26 0 0,-62 26 0 15,59-24 0-15,-59 24 0 0,59-19 0 16,-59 19 0-16,57-16 0 0,-57 16 0 0,61-12 0 16,-61 12 0-16,61-9 0 0,-61 9 0 15,62-7 0-15,-62 7 0 0,59-10 0 16,-59 10 0-16,56-11 0 0,-56 11 0 0,54-7 0 16,-54 7 0-16,54-3 0 0,-54 3 0 15,47-5 0-15,-47 5 0 0,45 0 0 16,-45 0 0-16,42-1 0 0,-42 1 0 0,38 1 0 15,-38-1 0-15,34 3 0 0,-34-3 0 16,31-3 0-16,-31 3 0 0,27-3 0 16,-27 3 0-16,25-3 0 0,-25 3 0 15,22 0 0-15,-22 0 0 0,21 1 0 0,-21-1 0 16,22 2 0-16,-22-2 0 0,20-3 0 16,-20 3 0-16,18-4 0 0,-18 4 0 15,15-3 0-15,-15 3 0 0,9-3 0 16</inkml:trace>
  <inkml:trace contextRef="#ctx0" brushRef="#br0" timeOffset="34267.99">19063 4930 2048 0,'0'0'0'0,"36"12"0"0,-36-12 0 16,42 13 0-16,-42-13 0 0,34 4 0 15,-34-4 0-15,21-6 0 0,-21 6 0 16,10-17 0-16,-10 17 0 0,3-25 0 0,-3 25 0 16,1-22 0-16</inkml:trace>
  <inkml:trace contextRef="#ctx0" brushRef="#br0" timeOffset="34384.68">19248 4998 2048 0,'0'0'0'0,"30"34"0"0,-30-34 0 0,39 29 0 16,-39-29 0-16,32 20 0 0</inkml:trace>
  <inkml:trace contextRef="#ctx0" brushRef="#br0" timeOffset="39189.83">10511 9133 2048 0,'0'0'0'0,"-1"38"0"0,1-38 0 15,0 65 0-15,0-65 0 0,3 84 0 16,-3-84 0-16,-4 96 0 0,4-96 0 15,-8 103 0-15,8-103 0 0,-14 110 0 0,14-110 0 16,-16 112 0-16,16-112 0 0,-16 113 0 16,16-113 0-16,-15 110 0 0,15-110 0 15,-12 108 0-15,12-108 0 0,-16 103 0 0,16-103 0 16,-15 90 0-16,15-90 0 0,-14 66 0 16,14-66 0-16,-9 43 0 0</inkml:trace>
  <inkml:trace contextRef="#ctx0" brushRef="#br0" timeOffset="40374.67">10041 8972 2048 0,'0'0'0'0,"0"0"0"0,0 0 0 0,16-16 0 15,-16 16 0-15,35-19 0 0,-35 19 0 16,47-16 0-16,-47 16 0 0,64-8 0 15,-64 8 0-15,80-3 0 0,-80 3 0 0,91 3 0 16,-91-3 0-16,101 5 0 0,-101-5 0 16,116 10 0-16,-116-10 0 0,128 11 0 15,-128-11 0-15,140 10 0 0,-140-10 0 0,149 9 0 16,-149-9 0-16,157 7 0 0,-157-7 0 16,164 4 0-16,-164-4 0 0,170 2 0 0,-170-2 0 15,182 1 0-15,-182-1 0 0,193 0 0 16,-193 0 0-16,196-1 0 0,-196 1 0 15,198 0 0-15,-198 0 0 0,201-4 0 16,-201 4 0-16,199-3 0 0,-199 3 0 0,197 1 0 16,-197-1 0-16,194 2 0 0,-194-2 0 15,189 4 0-15,-189-4 0 0,185 0 0 16,-185 0 0-16,179 0 0 0,-179 0 0 0,172 1 0 16,-172-1 0-16,160-1 0 0,-160 1 0 15,150 0 0-15,-150 0 0 0,140 0 0 16,-140 0 0-16,124 0 0 0,-124 0 0 0,113 1 0 15,-113-1 0-15,100 6 0 0,-100-6 0 16,88 12 0-16,-88-12 0 0,73 16 0 16,-73-16 0-16,62 20 0 0,-62-20 0 0,54 30 0 15,-54-30 0-15,48 40 0 0,-48-40 0 16,41 46 0-16,-41-46 0 0,36 56 0 0,-36-56 0 16,31 64 0-16,-31-64 0 0,25 69 0 15,-25-69 0-15,29 75 0 0,-29-75 0 16,29 78 0-16,-29-78 0 0,32 81 0 0,-32-81 0 15,33 84 0-15,-33-84 0 0,41 81 0 16,-41-81 0-16,48 85 0 0,-48-85 0 16,52 86 0-16,-52-86 0 0,53 89 0 0,-53-89 0 15,58 91 0-15,-58-91 0 0,61 87 0 16,-61-87 0-16,61 83 0 0,-61-83 0 0,57 81 0 16,-57-81 0-16,53 74 0 0,-53-74 0 15,43 69 0-15,-43-69 0 0,33 60 0 16,-33-60 0-16,18 50 0 0,-18-50 0 15,0 46 0-15,0-46 0 0,-15 40 0 0,15-40 0 16,-29 36 0-16,29-36 0 0,-42 29 0 16,42-29 0-16,-55 25 0 0,55-25 0 0,-66 17 0 15,66-17 0-15,-73 12 0 0,73-12 0 16,-83 6 0-16,83-6 0 0,-95 2 0 16,95-2 0-16,-110 0 0 0,110 0 0 0,-120-4 0 15,120 4 0-15,-133-2 0 0,133 2 0 16,-147-2 0-16,147 2 0 0,-157-1 0 15,157 1 0-15,-163 1 0 0,163-1 0 0,-174-2 0 16,174 2 0-16,-177-2 0 0,177 2 0 16,-187-1 0-16,187 1 0 0,-186 0 0 0,186 0 0 15,-193-6 0-15,193 6 0 0,-195-4 0 16,195 4 0-16,-196-6 0 0,196 6 0 16,-198-7 0-16,198 7 0 0,-195-6 0 0,195 6 0 15,-194-8 0-15,194 8 0 0,-193-4 0 16,193 4 0-16,-192-1 0 0,192 1 0 15,-189-3 0-15,189 3 0 0,-189-3 0 0,189 3 0 16,-185-2 0-16,185 2 0 0,-179-7 0 16,179 7 0-16,-173-4 0 0,173 4 0 15,-161-4 0-15,161 4 0 0,-153-5 0 0,153 5 0 16,-143 0 0-16,143 0 0 0,-132 1 0 16,132-1 0-16,-123 3 0 0,123-3 0 15,-108 3 0-15,108-3 0 0,-100-1 0 0,100 1 0 16,-82-6 0-16,82 6 0 0,-63-13 0 15,63 13 0-15,-43-16 0 0</inkml:trace>
  <inkml:trace contextRef="#ctx0" brushRef="#br0" timeOffset="53603.29">7977 8053 2048 0,'0'0'0'0,"2"47"0"0,-2-47 0 16,1 69 0-16,-1-69 0 15,2 71 0-15,-2-71 0 0,-2 70 0 0,2-70 0 16,-5 69 0-16,5-69 0 0,-4 67 0 16,4-67 0-16,-4 71 0 0,4-71 0 0,-7 69 0 15,7-69 0-15,-5 70 0 0,5-70 0 16,-6 71 0-16,6-71 0 0,-8 70 0 0,8-70 0 15,-9 70 0-15,9-70 0 0,-10 68 0 16,10-68 0-16,-9 72 0 0,9-72 0 0,-10 73 0 16,10-73 0-16,-9 71 0 0,9-71 0 15,-4 70 0-15,4-70 0 0,-1 67 0 16,1-67 0-16,5 65 0 0,-5-65 0 0,12 63 0 16,-12-63 0-16,16 58 0 0,-16-58 0 15,22 56 0-15,-22-56 0 0,29 53 0 16,-29-53 0-16,34 50 0 0,-34-50 0 0,45 46 0 15,-45-46 0-15,51 39 0 0,-51-39 0 16,59 38 0-16,-59-38 0 0,65 32 0 16,-65-32 0-16,72 31 0 0,-72-31 0 0,82 26 0 15,-82-26 0-15,89 23 0 0,-89-23 0 16,93 21 0-16,-93-21 0 0,99 19 0 16,-99-19 0-16,105 15 0 0,-105-15 0 0,104 12 0 15,-104-12 0-15,109 15 0 0,-109-15 0 16,109 13 0-16,-109-13 0 0,111 9 0 15,-111-9 0-15,110 9 0 0,-110-9 0 0,110 8 0 16,-110-8 0-16,110 5 0 0,-110-5 0 16,109 6 0-16,-109-6 0 0,105 4 0 0,-105-4 0 15,99 6 0-15,-99-6 0 0,97 2 0 16,-97-2 0-16,88 7 0 0,-88-7 0 16,81 1 0-16,-81-1 0 0,76 0 0 15,-76 0 0-15,69-1 0 0,-69 1 0 0,64-5 0 16,-64 5 0-16,59-4 0 0,-59 4 0 15,56 0 0-15,-56 0 0 0,51 0 0 0,-51 0 0 16,51-2 0-16,-51 2 0 0,42 0 0 16,-42 0 0-16,35 2 0 0,-35-2 0 0,23 0 0 15,-23 0 0-15,16 0 0 0,-16 0 0 16,0 0 0-16,0 0 0 0,0 0 0 16,0 0 0-16,0 0 0 0,0 0 0 0,-8 1 0 15,8-1 0-15,-15 1 0 0,15-1 0 16,-11 0 0-16,11 0 0 0,-9 0 0 15</inkml:trace>
  <inkml:trace contextRef="#ctx0" brushRef="#br0" timeOffset="53903.49">10243 9824 2048 0,'0'0'0'0,"0"0"0"16,0 0 0-16,0 0 0 0,0 0 0 15,9 17 0-15,-9-17 0 0,9 29 0 16,-9-29 0-16,5 35 0 0,-5-35 0 0,-1 35 0 16,1-35 0-16,-3 35 0 0,3-35 0 15,-7 35 0-15,7-35 0 0,-8 33 0 0,8-33 0 16,-11 31 0-16,11-31 0 0,-12 30 0 15,12-30 0-15,-11 27 0 0,11-27 0 16,-12 23 0-16,12-23 0 0,-10 18 0 16,10-18 0-16,-9 11 0 0,9-11 0 0,-6 7 0 15</inkml:trace>
  <inkml:trace contextRef="#ctx0" brushRef="#br0" timeOffset="54438.06">9898 9729 2048 0,'0'0'0'16,"0"0"0"-16,0 0 0 0,26-1 0 0,-26 1 0 16,43 2 0-16,-43-2 0 0,49 5 0 15,-49-5 0-15,55 11 0 0,-55-11 0 16,58 13 0-16,-58-13 0 0,63 18 0 0,-63-18 0 16,63 19 0-16,-63-19 0 0,63 23 0 15,-63-23 0-15,63 25 0 0,-63-25 0 16,63 28 0-16,-63-28 0 0,63 25 0 0,-63-25 0 15,60 24 0-15,-60-24 0 0,56 25 0 16,-56-25 0-16,53 25 0 0,-53-25 0 0,46 25 0 16,-46-25 0-16,37 23 0 0,-37-23 0 15,31 21 0-15,-31-21 0 0,22 18 0 16,-22-18 0-16,14 14 0 0,-14-14 0 0,2 13 0 16,-2-13 0-16,-11 10 0 0,11-10 0 15,-20 12 0-15,20-12 0 0,-32 9 0 16,32-9 0-16,-39 7 0 0,39-7 0 15,-45 2 0-15,45-2 0 0,-54 0 0 0,54 0 0 16,-57-3 0-16,57 3 0 0,-67-4 0 16,67 4 0-16,-75 0 0 0,75 0 0 0,-84 3 0 15,84-3 0-15,-89 2 0 0,89-2 0 16,-72 3 0-16,72-3 0 0,-49 2 0 0</inkml:trace>
  <inkml:trace contextRef="#ctx0" brushRef="#br0" timeOffset="56957.33">14212 9814 2048 0,'0'0'0'0,"49"8"0"0,-49-8 0 0,78 13 0 16,-78-13 0-16,90 14 0 0,-90-14 0 15,94 13 0-15,-94-13 0 0,97 15 0 0,-97-15 0 16,100 15 0-16,-100-15 0 0,104 14 0 16,-104-14 0-16,113 15 0 0,-113-15 0 15,120 15 0-15,-120-15 0 0,122 21 0 16,-122-21 0-16,127 22 0 0,-127-22 0 0,132 18 0 16,-132-18 0-16,135 20 0 0,-135-20 0 15,137 20 0-15,-137-20 0 0,145 19 0 0,-145-19 0 16,148 21 0-16,-148-21 0 0,147 26 0 15,-147-26 0-15,150 29 0 0,-150-29 0 16,150 23 0-16,-150-23 0 0,148 25 0 0,-148-25 0 16,143 27 0-16,-143-27 0 0,135 25 0 15,-135-25 0-15,130 21 0 0,-130-21 0 16,123 17 0-16,-123-17 0 0,119 9 0 0,-119-9 0 16,116 13 0-16,-116-13 0 0,108 11 0 15,-108-11 0-15,107 13 0 0,-107-13 0 0,104 11 0 16,-104-11 0-16,100 5 0 0,-100-5 0 15,97 2 0-15,-97-2 0 0,87-3 0 16,-87 3 0-16,79-7 0 0,-79 7 0 0,68-14 0 16,-68 14 0-16,59-20 0 0,-59 20 0 15,48-28 0-15,-48 28 0 0,38-32 0 16,-38 32 0-16,30-41 0 0,-30 41 0 0,27-47 0 16,-27 47 0-16,21-53 0 0,-21 53 0 15,18-58 0-15,-18 58 0 0,12-64 0 16,-12 64 0-16,9-70 0 0,-9 70 0 0,4-71 0 15,-4 71 0-15,1-75 0 0,-1 75 0 16,1-80 0-16,-1 80 0 0,-1-83 0 16,1 83 0-16,-3-87 0 0,3 87 0 0,-3-88 0 15,3 88 0-15,-7-89 0 0,7 89 0 16,-7-89 0-16,7 89 0 0,-9-89 0 16,9 89 0-16,-6-92 0 0,6 92 0 0,-9-87 0 15,9 87 0-15,-11-86 0 0,11 86 0 16,-10-87 0-16,10 87 0 0,-15-84 0 0,15 84 0 15,-12-81 0-15,12 81 0 0,-14-77 0 16,14 77 0-16,-13-70 0 0,13 70 0 16,-18-65 0-16,18 65 0 0,-18-63 0 0,18 63 0 15,-20-60 0-15,20 60 0 0,-19-58 0 16,19 58 0-16,-17-54 0 0,17 54 0 0,-13-51 0 16,13 51 0-16,-12-42 0 0,12 42 0 15,-6-39 0-15,6 39 0 0,-3-32 0 16,3 32 0-16,-3-26 0 0,3 26 0 15,-3-20 0-15,3 20 0 0,0-9 0 0,0 9 0 16,0 0 0-16,0 0 0 0,0 0 0 16,0 0 0-16,5 0 0 0,-5 0 0 0,6 8 0 15,-6-8 0-15,6 19 0 0,-6-19 0 16,5 31 0-16,-5-31 0 0,4 34 0 16,-4-34 0-16,-3 40 0 0,3-40 0 0,-9 45 0 15,9-45 0-15,-16 46 0 0,16-46 0 16,-26 46 0-16,26-46 0 0,-27 46 0 15,27-46 0-15,-29 44 0 0,29-44 0 0,-29 40 0 16,29-40 0-16,-25 34 0 0,25-34 0 16,-20 26 0-16,20-26 0 0,-14 18 0 15,14-18 0-15,-7 10 0 0,7-10 0 0,-7 3 0 16,7-3 0-16,-3-7 0 0,3 7 0 16,-1-15 0-16,1 15 0 0,2-25 0 0,-2 25 0 15,2-32 0-15,-2 32 0 0,6-39 0 16,-6 39 0-16,7-45 0 0,-7 45 0 15,6-48 0-15,-6 48 0 0,2-52 0 16,-2 52 0-16,1-54 0 0,-1 54 0 0,0-51 0 16,0 51 0-16,0-48 0 0,0 48 0 15,0-45 0-15,0 45 0 0,2-38 0 0,-2 38 0 16,4-29 0-16,-4 29 0 0,5-22 0 16,-5 22 0-16,11-17 0 0,-11 17 0 15,14-11 0-15,-14 11 0 0,17-4 0 0,-17 4 0 16,22 0 0-16,-22 0 0 0,28 6 0 15,-28-6 0-15,34 12 0 0,-34-12 0 16,43 22 0-16,-43-22 0 0,48 27 0 0,-48-27 0 16,55 32 0-16,-55-32 0 0,54 34 0 15,-54-34 0-15,52 39 0 0,-52-39 0 16,49 38 0-16,-49-38 0 0,45 40 0 0,-45-40 0 16,42 39 0-16,-42-39 0 0,35 40 0 15,-35-40 0-15,27 40 0 0,-27-40 0 16,16 38 0-16,-16-38 0 0,5 35 0 0,-5-35 0 15,-9 30 0-15,9-30 0 0,-23 26 0 16,23-26 0-16,-38 19 0 0,38-19 0 16,-55 15 0-16,55-15 0 0,-70 10 0 0,70-10 0 15,-91 1 0-15,91-1 0 0,-115-2 0 16,115 2 0-16,-143-9 0 0,143 9 0 0,-170-15 0 16,170 15 0-16,-184-16 0 0,184 16 0 15,-148-10 0-15</inkml:trace>
  <inkml:trace contextRef="#ctx0" brushRef="#br0" timeOffset="86003.67">10528 8760 2048 0,'0'0'0'0,"-3"33"0"0,3-33 0 16,-5 55 0-16,5-55 0 0,-13 68 0 16,13-68 0-16,-14 76 0 0,14-76 0 0,-14 83 0 15,14-83 0-15,-11 91 0 0,11-91 0 16,-9 94 0-16,9-94 0 0,-8 99 0 16,8-99 0-16,-3 104 0 0,3-104 0 0,-1 108 0 15,1-108 0-15,-1 113 0 0,1-113 0 16,-4 115 0-16,4-115 0 0,-7 119 0 15,7-119 0-15,-13 118 0 0,13-118 0 0,-13 121 0 16,13-121 0-16,-13 119 0 0,13-119 0 16,-10 120 0-16,10-120 0 0,-6 115 0 15,6-115 0-15,-3 107 0 0,3-107 0 0,0 97 0 16,0-97 0-16,2 86 0 0,-2-86 0 16,3 73 0-16,-3-73 0 0,4 56 0 15,-4-56 0-15,3 44 0 0,-3-44 0 0,1 27 0 16,-1-27 0-16,1 15 0 0,-1-15 0 15,0 0 0-15,0 0 0 0,2 5 0 16</inkml:trace>
  <inkml:trace contextRef="#ctx0" brushRef="#br0" timeOffset="87203.46">10377 8904 2048 0,'0'0'0'0,"57"-4"0"0,-57 4 0 0,91-1 0 16,-91 1 0-16,110 0 0 0,-110 0 0 0,120-1 0 15,-120 1 0-15,127-5 0 0,-127 5 0 16,135-6 0-16,-135 6 0 0,139-6 0 15,-139 6 0-15,145-7 0 0,-145 7 0 16,150-5 0-16,-150 5 0 0,153-7 0 0,-153 7 0 16,158-6 0-16,-158 6 0 0,160-8 0 15,-160 8 0-15,163-10 0 0,-163 10 0 16,171-12 0-16,-171 12 0 0,173-11 0 16,-173 11 0-16,173-9 0 0,-173 9 0 0,172-10 0 15,-172 10 0-15,169-10 0 0,-169 10 0 16,165-5 0-16,-165 5 0 0,157-5 0 0,-157 5 0 15,149-3 0-15,-149 3 0 0,143-1 0 16,-143 1 0-16,136 1 0 0,-136-1 0 0,126 3 0 16,-126-3 0-16,119 8 0 0,-119-8 0 15,107 5 0-15,-107-5 0 0,98 8 0 16,-98-8 0-16,84 7 0 0,-84-7 0 0,69 6 0 16,-69-6 0-16,57 5 0 0,-57-5 0 15,42 8 0-15,-42-8 0 0,32 12 0 16,-32-12 0-16,22 17 0 0,-22-17 0 0,17 24 0 15,-17-24 0-15,12 32 0 0,-12-32 0 16,9 41 0-16,-9-41 0 0,8 46 0 0,-8-46 0 16,5 50 0-16,-5-50 0 0,7 55 0 15,-7-55 0-15,10 58 0 0,-10-58 0 16,12 66 0-16,-12-66 0 0,13 75 0 16,-13-75 0-16,17 79 0 0,-17-79 0 0,21 87 0 15,-21-87 0-15,23 91 0 0,-23-91 0 16,25 90 0-16,-25-90 0 0,26 88 0 0,-26-88 0 15,27 91 0-15,-27-91 0 0,26 87 0 16,-26-87 0-16,23 86 0 0,-23-86 0 16,24 87 0-16,-24-87 0 0,21 84 0 0,-21-84 0 15,17 82 0-15,-17-82 0 0,19 81 0 16,-19-81 0-16,15 78 0 0,-15-78 0 16,14 72 0-16,-14-72 0 0,12 69 0 0,-12-69 0 15,12 67 0-15,-12-67 0 0,10 64 0 16,-10-64 0-16,9 60 0 0,-9-60 0 15,12 57 0-15,-12-57 0 0,10 52 0 0,-10-52 0 16,6 46 0-16,-6-46 0 0,2 43 0 16,-2-43 0-16,-2 39 0 0,2-39 0 0,-6 35 0 15,6-35 0-15,-14 30 0 0,14-30 0 16,-21 29 0-16,21-29 0 0,-28 27 0 16,28-27 0-16,-38 22 0 0,38-22 0 0,-46 20 0 15,46-20 0-15,-51 16 0 0,51-16 0 16,-57 14 0-16,57-14 0 0,-67 13 0 15,67-13 0-15,-82 11 0 0,82-11 0 0,-94 10 0 16,94-10 0-16,-104 8 0 0,104-8 0 16,-116 5 0-16,116-5 0 0,-124 4 0 15,124-4 0-15,-136 4 0 0,136-4 0 0,-142 5 0 16,142-5 0-16,-155 6 0 0,155-6 0 16,-162 6 0-16,162-6 0 0,-170 11 0 0,170-11 0 15,-182 11 0-15,182-11 0 0,-190 9 0 16,190-9 0-16,-196 7 0 0,196-7 0 15,-197 2 0-15,197-2 0 0,-202 3 0 16,202-3 0-16,-204 3 0 0,204-3 0 0,-207 4 0 16,207-4 0-16,-210 0 0 0,210 0 0 15,-213 0 0-15,213 0 0 0,-219 3 0 16,219-3 0-16,-220 3 0 0,220-3 0 0,-220-2 0 16,220 2 0-16,-212-4 0 0,212 4 0 15,-164-5 0-15</inkml:trace>
  <inkml:trace contextRef="#ctx0" brushRef="#br0" timeOffset="88422.2">10771 12683 2048 0,'0'0'0'16,"0"0"0"-16,0 0 0 0,16 25 0 0,-16-25 0 15,23 46 0-15,-23-46 0 0,26 61 0 16,-26-61 0-16,22 75 0 0,-22-75 0 16,15 86 0-16,-15-86 0 0,9 95 0 0,-9-95 0 15,2 103 0-15,-2-103 0 0,-7 110 0 16,7-110 0-16,-13 117 0 0,13-117 0 16,-19 118 0-16,19-118 0 0,-22 122 0 15,22-122 0-15,-18 119 0 0,18-119 0 0,-13 119 0 16,13-119 0-16,-6 116 0 0,6-116 0 15,-3 110 0-15,3-110 0 0,3 100 0 0,-3-100 0 16,10 85 0-16,-10-85 0 0,12 68 0 16,-12-68 0-16,19 47 0 0,-19-47 0 0,23 27 0 15,-23-27 0-15,19 12 0 0</inkml:trace>
  <inkml:trace contextRef="#ctx0" brushRef="#br0" timeOffset="89456.44">10553 12622 2048 0,'0'0'0'0,"34"2"0"15,-34-2 0-15,59 6 0 0,-59-6 0 16,76 11 0-16,-76-11 0 0,93 13 0 16,-93-13 0-16,111 17 0 0,-111-17 0 0,122 19 0 15,-122-19 0-15,135 24 0 0,-135-24 0 16,147 22 0-16,-147-22 0 0,159 26 0 15,-159-26 0-15,170 28 0 0,-170-28 0 0,176 26 0 16,-176-26 0-16,181 28 0 0,-181-28 0 16,185 24 0-16,-185-24 0 0,194 25 0 0,-194-25 0 15,192 21 0-15,-192-21 0 0,192 22 0 16,-192-22 0-16,193 21 0 0,-193-21 0 16,191 21 0-16,-191-21 0 0,189 17 0 15,-189-17 0-15,188 18 0 0,-188-18 0 0,181 16 0 16,-181-16 0-16,176 15 0 0,-176-15 0 15,168 15 0-15,-168-15 0 0,162 19 0 0,-162-19 0 16,154 20 0-16,-154-20 0 0,147 23 0 16,-147-23 0-16,138 26 0 0,-138-26 0 15,131 28 0-15,-131-28 0 0,119 32 0 16,-119-32 0-16,107 34 0 0,-107-34 0 0,93 37 0 16,-93-37 0-16,75 40 0 0,-75-40 0 15,62 44 0-15,-62-44 0 0,50 49 0 0,-50-49 0 16,41 55 0-16,-41-55 0 0,30 60 0 15,-30-60 0-15,25 68 0 0,-25-68 0 16,24 75 0-16,-24-75 0 0,25 87 0 0,-25-87 0 16,29 94 0-16,-29-94 0 0,33 104 0 15,-33-104 0-15,40 112 0 0,-40-112 0 16,43 116 0-16,-43-116 0 0,47 119 0 0,-47-119 0 16,45 120 0-16,-45-120 0 0,43 119 0 15,-43-119 0-15,40 114 0 0,-40-114 0 16,33 112 0-16,-33-112 0 0,26 106 0 0,-26-106 0 15,17 96 0-15,-17-96 0 0,9 88 0 16,-9-88 0-16,-1 76 0 0,1-76 0 16,-14 65 0-16,14-65 0 0,-28 53 0 0,28-53 0 15,-44 40 0-15,44-40 0 0,-58 28 0 16,58-28 0-16,-75 16 0 0,75-16 0 0,-93 9 0 16,93-9 0-16,-107 1 0 0,107-1 0 15,-117-8 0-15,117 8 0 0,-127-11 0 16,127 11 0-16,-136-14 0 0,136 14 0 0,-146-19 0 15,146 19 0-15,-156-24 0 0,156 24 0 16,-158-24 0-16,158 24 0 0,-161-25 0 16,161 25 0-16,-170-24 0 0,170 24 0 0,-176-30 0 15,176 30 0-15,-182-29 0 0,182 29 0 16,-191-34 0-16,191 34 0 0,-197-33 0 16,197 33 0-16,-202-35 0 0,202 35 0 0,-205-37 0 15,205 37 0-15,-206-35 0 0,206 35 0 16,-205-30 0-16,205 30 0 0,-197-27 0 15,197 27 0-15,-194-25 0 0,194 25 0 0,-185-21 0 16,185 21 0-16,-175-18 0 0,175 18 0 16,-162-15 0-16,162 15 0 0,-148-13 0 0,148 13 0 15,-131-17 0-15,131 17 0 0,-112-21 0 16,112 21 0-16,-86-24 0 0,86 24 0 16,-61-28 0-16,61 28 0 0,-38-26 0 0</inkml:trace>
  <inkml:trace contextRef="#ctx0" brushRef="#br0" timeOffset="94294.5">7624 13371 2048 0,'0'0'0'0,"63"20"0"0,-63-20 0 15,106 34 0-15,-106-34 0 0,132 33 0 0,-132-33 0 16,142 32 0-16,-142-32 0 0,151 26 0 15,-151-26 0-15,160 20 0 0,-160-20 0 0,170 16 0 16,-170-16 0-16,174 10 0 0,-174-10 0 16,178 9 0-16,-178-9 0 0,182 8 0 15,-182-8 0-15,186 7 0 0,-186-7 0 0,188 5 0 16,-188-5 0-16,183 6 0 0,-183-6 0 16,174 7 0-16,-174-7 0 0,157 9 0 15,-157-9 0-15,135 9 0 0,-135-9 0 0,116 5 0 16,-116-5 0-16,91 6 0 0,-91-6 0 15,72 6 0-15,-72-6 0 0,53 8 0 16,-53-8 0-16,36 8 0 0,-36-8 0 0,25 10 0 16,-25-10 0-16,14 12 0 0,-14-12 0 15,6 15 0-15,-6-15 0 0,-7 13 0 16,7-13 0-16,-12 17 0 0,12-17 0 0,-20 17 0 16,20-17 0-16,-20 15 0 0,20-15 0 15,-23 11 0-15,23-11 0 0,-27 6 0 16,27-6 0-16,-23-2 0 0,23 2 0 0,-18-8 0 15,18 8 0-15,-16-17 0 0,16 17 0 16,-10-28 0-16,10 28 0 0,-9-35 0 0,9 35 0 16,-8-41 0-16,8 41 0 0,-7-46 0 15,7 46 0-15,-6-48 0 0,6 48 0 16,-7-47 0-16,7 47 0 0,-11-45 0 16,11 45 0-16,-11-32 0 0,11 32 0 0,-13-21 0 15,13 21 0-15,-10-14 0 0,10 14 0 0,0 0 0 16,0 0 0-16,-1 4 0 0,1-4 0 15,8 17 0-15,-8-17 0 0,21 28 0 16,-21-28 0-16,34 34 0 0,-34-34 0 0,46 38 0 16,-46-38 0-16,54 40 0 0,-54-40 0 15,62 39 0-15,-62-39 0 0,59 37 0 16,-59-37 0-16,51 35 0 0,-51-35 0 0,39 34 0 16,-39-34 0-16,24 36 0 0,-24-36 0 15,-2 35 0-15,2-35 0 0,-27 33 0 16,27-33 0-16,-45 28 0 0,45-28 0 0,-60 24 0 15,60-24 0-15,-70 22 0 0,70-22 0 16,-72 22 0-16,72-22 0 0,-70 23 0 16,70-23 0-16,-70 21 0 0,70-21 0 0,-71 22 0 15,71-22 0-15,-70 18 0 0,70-18 0 16,-56 14 0-16</inkml:trace>
  <inkml:trace contextRef="#ctx0" brushRef="#br0" timeOffset="95662.84">11023 15455 2048 0,'0'0'0'0,"9"19"0"16,-9-19 0-16,16 27 0 0,-16-27 0 16,12 39 0-16,-12-39 0 0,7 50 0 15,-7-50 0-15,4 62 0 0,-4-62 0 16,0 71 0-16,0-71 0 0,-1 78 0 0,1-78 0 16,-4 86 0-16,4-86 0 0,-9 93 0 15,9-93 0-15,-12 96 0 0,12-96 0 0,-14 97 0 16,14-97 0-16,-17 96 0 0,17-96 0 15,-20 94 0-15,20-94 0 0,-18 90 0 16,18-90 0-16,-14 80 0 0,14-80 0 0,-13 64 0 16,13-64 0-16,-12 46 0 0,12-46 0 15,-8 29 0-15,8-29 0 0,-5 17 0 0</inkml:trace>
  <inkml:trace contextRef="#ctx0" brushRef="#br0" timeOffset="96780.86">10939 15353 2048 0,'0'0'0'0,"72"9"0"0,-72-9 0 15,113 11 0-15,-113-11 0 0,127 13 0 0,-127-13 0 16,139 16 0-16,-139-16 0 0,145 20 0 15,-145-20 0-15,154 25 0 0,-154-25 0 16,159 28 0-16,-159-28 0 0,168 30 0 0,-168-30 0 16,177 33 0-16,-177-33 0 0,181 37 0 15,-181-37 0-15,186 36 0 0,-186-36 0 0,191 37 0 16,-191-37 0-16,194 36 0 0,-194-36 0 16,195 36 0-16,-195-36 0 0,197 39 0 15,-197-39 0-15,200 42 0 0,-200-42 0 16,200 42 0-16,-200-42 0 0,200 40 0 0,-200-40 0 15,193 40 0-15,-193-40 0 0,188 39 0 16,-188-39 0-16,181 36 0 0,-181-36 0 0,171 32 0 16,-171-32 0-16,160 29 0 0,-160-29 0 15,148 30 0-15,-148-30 0 0,138 30 0 16,-138-30 0-16,124 28 0 0,-124-28 0 16,114 28 0-16,-114-28 0 0,99 27 0 0,-99-27 0 15,90 30 0-15,-90-30 0 0,78 30 0 16,-78-30 0-16,69 36 0 0,-69-36 0 0,60 40 0 15,-60-40 0-15,52 50 0 0,-52-50 0 16,45 60 0-16,-45-60 0 0,37 67 0 16,-37-67 0-16,27 73 0 0,-27-73 0 0,20 80 0 15,-20-80 0-15,15 81 0 0,-15-81 0 16,13 90 0-16,-13-90 0 0,11 95 0 0,-11-95 0 16,8 101 0-16,-8-101 0 0,6 106 0 15,-6-106 0-15,4 105 0 0,-4-105 0 16,2 107 0-16,-2-107 0 0,1 103 0 15,-1-103 0-15,-3 98 0 0,3-98 0 0,-7 88 0 16,7-88 0-16,-15 78 0 0,15-78 0 16,-22 68 0-16,22-68 0 0,-28 57 0 0,28-57 0 15,-38 44 0-15,38-44 0 0,-47 32 0 16,47-32 0-16,-55 21 0 0,55-21 0 0,-63 9 0 16,63-9 0-16,-73 3 0 0,73-3 0 15,-84-6 0-15,84 6 0 0,-92-13 0 16,92 13 0-16,-102-20 0 0,102 20 0 0,-115-26 0 15,115 26 0-15,-125-29 0 0,125 29 0 16,-136-33 0-16,136 33 0 0,-146-34 0 16,146 34 0-16,-156-38 0 0,156 38 0 0,-161-35 0 15,161 35 0-15,-164-36 0 0,164 36 0 16,-169-35 0-16,169 35 0 0,-176-34 0 16,176 34 0-16,-179-36 0 0,179 36 0 0,-180-33 0 15,180 33 0-15,-183-38 0 0,183 38 0 16,-185-38 0-16,185 38 0 0,-182-36 0 15,182 36 0-15,-183-36 0 0,183 36 0 16,-178-34 0-16,178 34 0 0,-172-32 0 0,172 32 0 16,-161-29 0-16,161 29 0 0,-152-29 0 15,152 29 0-15,-145-29 0 0,145 29 0 0,-135-29 0 16,135 29 0-16,-126-32 0 0,126 32 0 16,-118-35 0-16,118 35 0 0,-106-36 0 15,106 36 0-15,-98-41 0 0,98 41 0 0,-82-48 0 16,82 48 0-16,-67-51 0 0,67 51 0 15,-47-54 0-15,47 54 0 0,-33-54 0 0,33 54 0 16,-18-60 0-16,18 60 0 0,-7-67 0 16,7 67 0-16,-1-54 0 0</inkml:trace>
  <inkml:trace contextRef="#ctx0" brushRef="#br0" timeOffset="97097.01">11795 15856 2048 0,'0'0'0'0,"34"28"0"0,-34-28 0 16,45 46 0-16,-45-46 0 0,40 58 0 15,-40-58 0-15,28 68 0 0,-28-68 0 0,15 76 0 16,-15-76 0-16,7 80 0 0,-7-80 0 15,-1 86 0-15,1-86 0 0,-13 86 0 0,13-86 0 16,-15 82 0-16,15-82 0 0,-22 75 0 16,22-75 0-16,-24 67 0 0,24-67 0 15,-22 56 0-15,22-56 0 0,-19 46 0 0,19-46 0 16,-19 32 0-16,19-32 0 0,-13 15 0 16,13-15 0-16,-9 8 0 0,9-8 0 15,-5-18 0-15,5 18 0 0,-3-23 0 0</inkml:trace>
  <inkml:trace contextRef="#ctx0" brushRef="#br0" timeOffset="97317.43">11602 15889 2048 0,'0'0'0'16,"2"-28"0"-16,-2 28 0 0,14-41 0 0,-14 41 0 15,31-34 0-15,-31 34 0 0,53-16 0 16,-53 16 0-16,67 3 0 0,-67-3 0 0,82 21 0 16,-82-21 0-16,92 34 0 0,-92-34 0 15,98 43 0-15,-98-43 0 0,98 52 0 16,-98-52 0-16,96 52 0 0,-96-52 0 0,92 47 0 16,-92-47 0-16,71 33 0 0</inkml:trace>
  <inkml:trace contextRef="#ctx0" brushRef="#br0" timeOffset="97597.67">11526 16128 2048 0,'0'0'0'0,"105"31"0"0,-105-31 0 0,146 44 0 16,-146-44 0-16,145 45 0 0,-145-45 0 15,129 36 0-15,-129-36 0 0,111 25 0 16,-111-25 0-16,82 14 0 0</inkml:trace>
  <inkml:trace contextRef="#ctx0" brushRef="#br0" timeOffset="97948.74">12449 16238 2048 0,'0'0'0'0,"-28"31"0"0,28-31 0 15,-35 47 0-15,35-47 0 0,-32 54 0 16,32-54 0-16,-22 57 0 0,22-57 0 16,-7 61 0-16,7-61 0 0,6 60 0 0,-6-60 0 15,20 60 0-15,-20-60 0 0,34 53 0 16,-34-53 0-16,43 48 0 0,-43-48 0 0,50 37 0 16,-50-37 0-16,54 27 0 0,-54-27 0 15,56 15 0-15,-56-15 0 0,57 5 0 16,-57-5 0-16,53-9 0 0,-53 9 0 0,52-19 0 15,-52 19 0-15,45-27 0 0,-45 27 0 16,38-38 0-16,-38 38 0 0,26-45 0 0,-26 45 0 16,15-54 0-16,-15 54 0 0,-1-54 0 15,1 54 0-15,-11-57 0 0,11 57 0 16,-14-50 0-16,14 50 0 0,-9-42 0 0,9 42 0 16,-4-30 0-16</inkml:trace>
  <inkml:trace contextRef="#ctx0" brushRef="#br0" timeOffset="99666.14">13105 16757 2048 0,'0'0'0'15,"-26"23"0"-15,26-23 0 0,-29 28 0 0,29-28 0 16,-22 19 0-16,22-19 0 0,0 0 0 16,0 0 0-16,-7 0 0 0,7 0 0 0,8-15 0 15,-8 15 0-15,21-27 0 0,-21 27 0 16,29-36 0-16,-29 36 0 0,32-39 0 16,-32 39 0-16,33-37 0 0,-33 37 0 0,35-30 0 15,-35 30 0-15,32-24 0 0,-32 24 0 16,29-17 0-16,-29 17 0 0,23-10 0 0,-23 10 0 15,17 3 0-15,-17-3 0 0,15 16 0 16,-15-16 0-16,9 27 0 0,-9-27 0 16,2 41 0-16,-2-41 0 0,-3 49 0 0,3-49 0 15,-7 52 0-15,7-52 0 0,-9 50 0 16,9-50 0-16,-9 43 0 0,9-43 0 16,-6 40 0-16,6-40 0 0,2 31 0 15,-2-31 0-15,12 22 0 0,-12-22 0 0,23 13 0 16,-23-13 0-16,31 3 0 0,-31-3 0 0,39-3 0 15,-39 3 0-15,46-7 0 0,-46 7 0 16,47-13 0-16,-47 13 0 0,51-15 0 16,-51 15 0-16,55-17 0 0,-55 17 0 0,49-21 0 15,-49 21 0-15,44-20 0 0,-44 20 0 16,33-23 0-16,-33 23 0 0,26-19 0 16,-26 19 0-16,17-17 0 0,-17 17 0 0,12-16 0 15,-12 16 0-15,8-17 0 0,-8 17 0 16,-1-17 0-16,1 17 0 0,-10-15 0 15,10 15 0-15,-22-12 0 0,22 12 0 0,-33-5 0 16,33 5 0-16,-43 2 0 0,43-2 0 16,-48 9 0-16,48-9 0 0,-45 13 0 15,45-13 0-15,-40 20 0 0,40-20 0 0,-32 23 0 16,32-23 0-16,-22 26 0 0,22-26 0 16,-9 27 0-16,9-27 0 0,2 32 0 0,-2-32 0 15,15 29 0-15,-15-29 0 0,28 25 0 16,-28-25 0-16,36 21 0 0,-36-21 0 15,44 11 0-15,-44-11 0 0,51 6 0 0,-51-6 0 16,56-3 0-16,-56 3 0 0,59-14 0 16,-59 14 0-16,56-22 0 0,-56 22 0 15,53-27 0-15,-53 27 0 0,47-25 0 0,-47 25 0 16,38-25 0-16,-38 25 0 0,28-19 0 16,-28 19 0-16,19-15 0 0,-19 15 0 0,13-9 0 15,-13 9 0-15,0 0 0 0,0 0 0 16,0 0 0-16,0 0 0 0,-6 8 0 15,6-8 0-15,-18 20 0 0,18-20 0 16,-22 33 0-16,22-33 0 0,-21 40 0 0,21-40 0 16,-16 44 0-16,16-44 0 0,-10 43 0 15,10-43 0-15,-1 36 0 0,1-36 0 16,9 25 0-16,-9-25 0 0,20 15 0 0,-20-15 0 16,28 4 0-16,-28-4 0 0,35-16 0 15,-35 16 0-15,37-30 0 0,-37 30 0 0,38-37 0 16,-38 37 0-16,38-41 0 0,-38 41 0 15,31-43 0-15,-31 43 0 0,22-47 0 16,-22 47 0-16,9-42 0 0,-9 42 0 16,-4-35 0-16,4 35 0 0,-15-31 0 0,15 31 0 15,-17-25 0-15,17 25 0 0,-14-22 0 16,14 22 0-16,-8-17 0 0,8 17 0 0,-5-12 0 16,5 12 0-16,0 0 0 0,0 0 0 15,9 2 0-15,-9-2 0 0,19 11 0 0,-19-11 0 16,24 21 0-16,-24-21 0 0,22 32 0 15,-22-32 0-15,18 38 0 0,-18-38 0 0,10 40 0 16,-10-40 0-16,0 42 0 0,0-42 0 16,-10 41 0-16,10-41 0 0,-16 45 0 15,16-45 0-15,-17 44 0 0,17-44 0 16,-14 41 0-16,14-41 0 0,-9 40 0 0,9-40 0 16,-4 43 0-16,4-43 0 0,7 40 0 15,-7-40 0-15,17 40 0 0,-17-40 0 16,26 34 0-16,-26-34 0 0,35 26 0 0,-35-26 0 15,41 15 0-15,-41-15 0 0,42 6 0 16,-42-6 0-16,42-8 0 0,-42 8 0 16,43-22 0-16,-43 22 0 0,42-31 0 0,-42 31 0 15,35-36 0-15,-35 36 0 0,26-38 0 16,-26 38 0-16,12-42 0 0,-12 42 0 0,-2-43 0 16,2 43 0-16,-15-41 0 0,15 41 0 15,-29-39 0-15,29 39 0 0,-35-32 0 16,35 32 0-16,-42-24 0 0,42 24 0 0,-40-14 0 15,40 14 0-15,-38-8 0 0,38 8 0 16,-28-4 0-16,28 4 0 0,-16 7 0 16,16-7 0-16,-4 17 0 0,4-17 0 0,13 19 0 15,-13-19 0-15,27 24 0 0,-27-24 0 16,37 25 0-16,-37-25 0 0,45 22 0 16,-45-22 0-16,50 19 0 0,-50-19 0 15,51 14 0-15,-51-14 0 0,49 15 0 0,-49-15 0 16,50 10 0-16,-50-10 0 0,44 12 0 15,-44-12 0-15,36 12 0 0,-36-12 0 0,27 17 0 16,-27-17 0-16,15 24 0 0,-15-24 0 16,6 30 0-16,-6-30 0 0,-2 36 0 0,2-36 0 15,-6 40 0-15,6-40 0 0,-9 44 0 16,9-44 0-16,-4 44 0 0,4-44 0 0,-3 41 0 16,3-41 0-16,6 35 0 15,-6-35 0-15,16 23 0 0,-16-23 0 0,25 10 0 16,-25-10 0-16,32 0 0 0,-32 0 0 0,34-18 0 15,-34 18 0-15,37-26 0 0,-37 26 0 16,34-38 0-16,-34 38 0 0,32-46 0 16,-32 46 0-16,31-55 0 0,-31 55 0 0,24-59 0 15,-24 59 0-15,17-68 0 0,-17 68 0 16,10-67 0-16,-10 67 0 0,-5-64 0 16,5 64 0-16,-16-57 0 0,16 57 0 0,-22-50 0 15,22 50 0-15,-26-46 0 0,26 46 0 16,-37-38 0-16,37 38 0 0,-43-31 0 15,43 31 0-15,-54-24 0 0,54 24 0 0,-64-17 0 16,64 17 0-16,-68-8 0 0,68 8 0 16,-66 2 0-16,66-2 0 0,-52 11 0 15,52-11 0-15,-34 12 0 0</inkml:trace>
  <inkml:trace contextRef="#ctx0" brushRef="#br0" timeOffset="100951.71">15614 17106 2048 0,'0'0'0'0,"43"10"0"0,-43-10 0 0,73 11 0 15,-73-11 0-15,91 11 0 0,-91-11 0 16,99 11 0-16,-99-11 0 0,106 9 0 15,-106-9 0-15,113 13 0 0,-113-13 0 0,122 16 0 16,-122-16 0-16,131 22 0 0,-131-22 0 16,137 25 0-16,-137-25 0 0,141 28 0 15,-141-28 0-15,145 26 0 0,-145-26 0 0,146 27 0 16,-146-27 0-16,144 28 0 0,-144-28 0 16,141 27 0-16,-141-27 0 0,135 26 0 15,-135-26 0-15,131 26 0 0,-131-26 0 0,124 30 0 16,-124-30 0-16,117 29 0 0,-117-29 0 0,111 28 0 15,-111-28 0-15,100 20 0 0,-100-20 0 16,92 12 0-16,-92-12 0 0,83 9 0 16,-83-9 0-16,76 1 0 0,-76-1 0 0,69-7 0 15,-69 7 0-15,60-10 0 0,-60 10 0 16,51-11 0-16,-51 11 0 0,42-15 0 16,-42 15 0-16,29-18 0 0,-29 18 0 0,18-18 0 15,-18 18 0-15,9-20 0 0,-9 20 0 16,2-21 0-16,-2 21 0 0,-6-21 0 15,6 21 0-15,-8-23 0 0,8 23 0 0,-10-23 0 16,10 23 0-16,-15-21 0 0,15 21 0 16,-14-19 0-16,14 19 0 0,-14-17 0 15,14 17 0-15,-13-16 0 0,13 16 0 0,-13-16 0 16,13 16 0-16,-11-17 0 0,11 17 0 16,-6-25 0-16,6 25 0 0,-2-29 0 15,2 29 0-15,0-38 0 0,0 38 0 0,2-42 0 16,-2 42 0-16,5-44 0 0,-5 44 0 15,4-45 0-15,-4 45 0 0,6-41 0 0,-6 41 0 16,3-32 0-16,-3 32 0 0,0-22 0 16,0 22 0-16,0-10 0 0,0 10 0 15,0 0 0-15,0 0 0 0,2 10 0 0,-2-10 0 16,2 28 0-16,-2-28 0 0,3 39 0 16,-3-39 0-16,3 50 0 0,-3-50 0 15,1 56 0-15,-1-56 0 0,-4 62 0 16,4-62 0-16,-7 63 0 0,7-63 0 0,-15 59 0 15,15-59 0-15,-16 54 0 0,16-54 0 16,-20 44 0-16,20-44 0 0,-20 32 0 0,20-32 0 16,-17 21 0-16,17-21 0 0,-17 11 0 15,17-11 0-15,-10 6 0 0,10-6 0 16,-6-3 0-16,6 3 0 0,-1-10 0 0,1 10 0 16,5-21 0-16,-5 21 0 0,10-34 0 15,-10 34 0-15,15-44 0 0,-15 44 0 16,15-52 0-16,-15 52 0 0,18-57 0 0,-18 57 0 15,18-57 0-15,-18 57 0 0,19-56 0 16,-19 56 0-16,21-50 0 0,-21 50 0 0,21-41 0 16,-21 41 0-16,25-30 0 0,-25 30 0 15,31-18 0-15,-31 18 0 0,35 0 0 16,-35 0 0-16,42 16 0 0,-42-16 0 0,46 37 0 16,-46-37 0-16,51 50 0 0,-51-50 0 15,47 67 0-15,-47-67 0 0,41 80 0 0,-41-80 0 16,34 85 0-16,-34-85 0 0,20 85 0 15,-20-85 0-15,9 74 0 0,-9-74 0 16,-5 63 0-16,5-63 0 0,-24 49 0 0,24-49 0 16,-46 34 0-16,46-34 0 0,-63 15 0 15,63-15 0-15,-78-2 0 0,78 2 0 16,-98-20 0-16,98 20 0 0,-109-33 0 0,109 33 0 16,-110-30 0-16,110 30 0 0,-88-20 0 15</inkml:trace>
  <inkml:trace contextRef="#ctx0" brushRef="#br0" timeOffset="145562.15">11988 9440 2048 0,'0'0'0'0,"0"0"0"0,0 0 0 0,-18-14 0 16,18 14 0-16,-37-22 0 16,37 22 0-16,-48-23 0 0,48 23 0 0,-58-18 0 0,58 18 0 15,-69-10 0-15,69 10 0 0,-81 0 0 16,81 0 0-16,-85 6 0 0,85-6 0 15,-83 12 0-15,83-12 0 0,-74 18 0 16,74-18 0-16,-62 21 0 0,62-21 0 0,-45 28 0 16,45-28 0-16,-28 34 0 0,28-34 0 15,-11 36 0-15,11-36 0 0,3 40 0 0,-3-40 0 16,18 41 0-16,-18-41 0 0,32 42 0 16,-32-42 0-16,43 43 0 0,-43-43 0 15,54 41 0-15,-54-41 0 0,66 43 0 0,-66-43 0 16,68 46 0-16,-68-46 0 0,71 49 0 15,-71-49 0-15,67 48 0 0,-67-48 0 0,60 50 0 16,-60-50 0-16,50 47 0 0,-50-47 0 16,34 41 0-16,-34-41 0 0,14 40 0 15,-14-40 0-15,-4 37 0 0,4-37 0 0,-19 35 0 16,19-35 0-16,-33 28 0 0,33-28 0 16,-45 24 0-16,45-24 0 0,-56 16 0 15,56-16 0-15,-64 13 0 0,64-13 0 0,-69 4 0 16,69-4 0-16,-71 0 0 0,71 0 0 15,-73-4 0-15,73 4 0 0,-68-8 0 0,68 8 0 16,-61-10 0-16,61 10 0 0,-54-12 0 16,54 12 0-16,-41-16 0 0,41 16 0 15,-29-25 0-15,29 25 0 0,-17-33 0 16,17 33 0-16,-11-28 0 0,11 28 0 0,-6-19 0 16</inkml:trace>
  <inkml:trace contextRef="#ctx0" brushRef="#br0" timeOffset="145980.04">12005 9925 2048 0,'0'0'0'0,"-1"31"0"16,1-31 0-16,-1 47 0 0,1-47 0 0,-1 50 0 16,1-50 0-16,0 50 0 0,0-50 0 15,3 40 0-15,-3-40 0 0,9 33 0 16,-9-33 0-16,18 30 0 0,-18-30 0 0,24 25 0 16,-24-25 0-16,30 18 0 0,-30-18 0 15,39 13 0-15,-39-13 0 0,40 10 0 16,-40-10 0-16,40 3 0 0,-40-3 0 0,39-4 0 15,-39 4 0-15,34-11 0 0,-34 11 0 16,31-20 0-16,-31 20 0 0,28-27 0 16,-28 27 0-16,21-35 0 0,-21 35 0 0,15-38 0 15,-15 38 0-15,6-40 0 0,-6 40 0 16,-2-41 0-16,2 41 0 0,-9-40 0 0,9 40 0 16,-15-40 0-16,15 40 0 0,-16-39 0 15,16 39 0-15,-14-29 0 0,14 29 0 0,-9-18 0 16</inkml:trace>
  <inkml:trace contextRef="#ctx0" brushRef="#br0" timeOffset="146647.25">12551 9917 2048 0,'0'0'0'0,"15"27"0"0,-15-27 0 15,21 48 0-15,-21-48 0 0,17 52 0 16,-17-52 0-16,9 52 0 0,-9-52 0 0,-1 51 0 15,1-51 0-15,-7 45 0 0,7-45 0 16,-10 40 0-16,10-40 0 0,-10 30 0 0,10-30 0 16,-11 26 0-16,11-26 0 0,-8 17 0 15,8-17 0-15,0 0 0 0,0 0 0 16,0 0 0-16,0 0 0 0,-4-1 0 16,4 1 0-16,0-16 0 0,0 16 0 0,4-29 0 15,-4 29 0-15,7-38 0 0,-7 38 0 16,13-44 0-16,-13 44 0 0,18-45 0 0,-18 45 0 15,19-48 0-15,-19 48 0 0,21-45 0 16,-21 45 0-16,22-41 0 0,-22 41 0 16,23-31 0-16,-23 31 0 0,24-24 0 0,-24 24 0 15,24-17 0-15,-24 17 0 0,20-9 0 16,-20 9 0-16,21 1 0 0,-21-1 0 16,20 14 0-16,-20-14 0 0,16 28 0 0,-16-28 0 15,12 37 0-15,-12-37 0 0,7 47 0 16,-7-47 0-16,1 50 0 0,-1-50 0 15,-4 49 0-15,4-49 0 0,-8 42 0 0,8-42 0 16,-9 33 0-16,9-33 0 0,-6 26 0 16,6-26 0-16,-4 17 0 0,4-17 0 15,-4 10 0-15,4-10 0 0,0 0 0 0,0 0 0 16,0-2 0-16,0 2 0 0,2-18 0 16,-2 18 0-16,6-27 0 0,-6 27 0 0,6-38 0 15,-6 38 0-15,11-40 0 0,-11 40 0 16,18-43 0-16,-18 43 0 0,24-41 0 15,-24 41 0-15,31-36 0 0,-31 36 0 16,36-32 0-16,-36 32 0 0,37-27 0 0,-37 27 0 16,34-20 0-16,-34 20 0 0,33-12 0 15,-33 12 0-15,28-4 0 0,-28 4 0 0,26 5 0 16,-26-5 0-16,23 20 0 0,-23-20 0 16,17 27 0-16,-17-27 0 0,13 38 0 0,-13-38 0 15,12 45 0-15,-12-45 0 0,7 50 0 16,-7-50 0-16,6 51 0 0,-6-51 0 15,6 48 0-15,-6-48 0 0,12 44 0 16,-12-44 0-16,13 31 0 0,-13-31 0 0,9 20 0 16</inkml:trace>
  <inkml:trace contextRef="#ctx0" brushRef="#br0" timeOffset="147114">13793 10137 2048 0,'0'0'0'0,"0"0"0"15,0 0 0-15,-15-12 0 0,15 12 0 16,-23-15 0-16,23 15 0 0,-32-10 0 0,32 10 0 16,-46-3 0-16,46 3 0 0,-59 11 0 15,59-11 0-15,-67 21 0 0,67-21 0 0,-66 25 0 16,66-25 0-16,-58 26 0 0,58-26 0 15,-43 27 0-15,43-27 0 0,-30 25 0 16,30-25 0-16,-14 26 0 0,14-26 0 16,0 21 0-16,0-21 0 0,14 19 0 0,-14-19 0 15,26 14 0-15,-26-14 0 0,37 9 0 16,-37-9 0-16,44 1 0 0,-44-1 0 0,50-4 0 16,-50 4 0-16,52-11 0 0,-52 11 0 15,56-17 0-15,-56 17 0 0,50-20 0 16,-50 20 0-16,43-24 0 0,-43 24 0 0,37-27 0 15,-37 27 0-15,31-23 0 0,-31 23 0 16,24-19 0-16,-24 19 0 0,15-12 0 16,-15 12 0-16,8-8 0 0,-8 8 0 0,0 0 0 15,0 0 0-15,3 4 0 0,-3-4 0 16,-1 11 0-16,1-11 0 0,-3 25 0 0,3-25 0 16,3 36 0-16,-3-36 0 0,16 46 0 15,-16-46 0-15,31 55 0 0,-31-55 0 0,42 57 0 16,-42-57 0-16,38 45 0 0,-38-45 0 15,48 45 0-15</inkml:trace>
  <inkml:trace contextRef="#ctx0" brushRef="#br0" timeOffset="149016.91">5929 7372 2048 0,'0'0'0'0,"11"-23"0"16,-11 23 0-16,20-36 0 0,-20 36 0 0,26-36 0 15,-26 36 0-15,34-36 0 0,-34 36 0 16,39-32 0-16,-39 32 0 0,47-28 0 15,-47 28 0-15,54-25 0 0,-54 25 0 0,56-20 0 16,-56 20 0-16,60-11 0 0,-60 11 0 16,60-1 0-16,-60 1 0 0,55 11 0 15,-55-11 0-15,48 21 0 0,-48-21 0 0,39 27 0 16,-39-27 0-16,28 35 0 0,-28-35 0 16,17 41 0-16,-17-41 0 0,4 47 0 0,-4-47 0 15,-6 49 0-15,6-49 0 0,-17 47 0 16,17-47 0-16,-25 45 0 0,25-45 0 15,-29 43 0-15,29-43 0 0,-35 38 0 16,35-38 0-16,-33 31 0 0,33-31 0 0,-30 26 0 16,30-26 0-16,-22 19 0 0,22-19 0 15,-16 11 0-15,16-11 0 0,-9 5 0 0,9-5 0 16,0 0 0-16,0 0 0 0,0 0 0 16,0 0 0-16,3-9 0 0,-3 9 0 15,14-19 0-15,-14 19 0 0,27-22 0 0,-27 22 0 16,38-24 0-16,-38 24 0 0,47-21 0 15,-47 21 0-15,55-18 0 0,-55 18 0 16,60-12 0-16,-60 12 0 0,64-5 0 0,-64 5 0 16,71 2 0-16,-71-2 0 0,74 11 0 15,-74-11 0-15,77 16 0 0,-77-16 0 16,72 26 0-16,-72-26 0 0,67 31 0 0,-67-31 0 16,56 41 0-16,-56-41 0 0,46 47 0 15,-46-47 0-15,29 50 0 0,-29-50 0 16,10 54 0-16,-10-54 0 0,-6 53 0 0,6-53 0 15,-25 53 0-15,25-53 0 0,-41 48 0 16,41-48 0-16,-51 41 0 0,51-41 0 16,-65 36 0-16,65-36 0 0,-77 32 0 0,77-32 0 15,-80 24 0-15,80-24 0 0,-86 20 0 16,86-20 0-16,-89 13 0 0,89-13 0 0,-89 8 0 16,89-8 0-16,-84 1 0 0,84-1 0 15,-80-5 0-15,80 5 0 0,-71-11 0 0,71 11 0 16,-61-18 0-16,61 18 0 0,-48-23 0 15,48 23 0-15,-34-27 0 0,34 27 0 16,-21-24 0-16,21 24 0 0,-12-14 0 16</inkml:trace>
  <inkml:trace contextRef="#ctx0" brushRef="#br0" timeOffset="149351.01">7508 7959 2048 0,'0'0'0'0,"0"0"0"0,0 0 0 16,-2 33 0-16,2-33 0 0,-4 51 0 16,4-51 0-16,-13 49 0 0,13-49 0 0,-20 50 0 15,20-50 0-15,-26 44 0 0,26-44 0 16,-30 42 0-16,30-42 0 0,-29 42 0 0,29-42 0 16,-29 36 0-16,29-36 0 0,-24 30 0 15,24-30 0-15,-16 21 0 0,16-21 0 16,-11 14 0-16</inkml:trace>
  <inkml:trace contextRef="#ctx0" brushRef="#br0" timeOffset="150016.24">7977 7211 2048 0,'0'0'0'16,"51"-12"0"-16,-51 12 0 0,72-16 0 15,-72 16 0-15,76-8 0 0,-76 8 0 0,72-2 0 16,-72 2 0-16,65 6 0 0,-65-6 0 16,60 14 0-16,-60-14 0 0,53 21 0 0,-53-21 0 15,49 25 0-15,-49-25 0 0,42 31 0 16,-42-31 0-16,32 36 0 0,-32-36 0 0,19 43 0 15,-19-43 0-15,7 43 0 0,-7-43 0 16,-4 48 0-16,4-48 0 0,-17 48 0 0,17-48 0 16,-34 47 0-16,34-47 0 0,-44 47 0 15,44-47 0-15,-54 46 0 0,54-46 0 16,-58 46 0-16,58-46 0 0,-62 44 0 0,62-44 0 16,-62 43 0-16,62-43 0 15,-60 43 0-15,60-43 0 0,-53 38 0 0,53-38 0 16,-48 33 0-16,48-33 0 0,-39 31 0 15,39-31 0-15,-26 22 0 0,26-22 0 0,-15 19 0 16,15-19 0-16,-2 12 0 0,2-12 0 16,10 8 0-16,-10-8 0 0,29 4 0 0,-29-4 0 15,47-4 0-15,-47 4 0 0,66-6 0 16,-66 6 0-16,82-8 0 0,-82 8 0 16,98-8 0-16,-98 8 0 0,110-7 0 0,-110 7 0 15,123-4 0-15,-123 4 0 0,132-1 0 16,-132 1 0-16,138 5 0 0,-138-5 0 15,137 10 0-15,-137-10 0 0,130 15 0 0,-130-15 0 16,112 14 0-16,-112-14 0 0,80 11 0 16</inkml:trace>
  <inkml:trace contextRef="#ctx0" brushRef="#br0" timeOffset="151334.71">17855 7058 2048 0,'0'0'0'0,"48"-4"0"0,-48 4 0 16,81-4 0-16,-81 4 0 0,90-5 0 15,-90 5 0-15,90-3 0 0,-90 3 0 0,90-3 0 16,-90 3 0-16,84-3 0 0,-84 3 0 16,64-4 0-16,-64 4 0 0,40-3 0 15</inkml:trace>
  <inkml:trace contextRef="#ctx0" brushRef="#br0" timeOffset="151869.28">17846 7023 2048 0,'0'0'0'0,"0"0"0"15,0 0 0-15,0 0 0 0,0 0 0 16,-14 27 0-16,14-27 0 0,-20 43 0 16,20-43 0-16,-19 50 0 0,19-50 0 0,-24 49 0 15,24-49 0-15,-23 49 0 0,23-49 0 16,-19 46 0-16,19-46 0 0,-19 42 0 16,19-42 0-16,-17 38 0 0,17-38 0 0,-11 32 0 15,11-32 0-15,-5 24 0 0,5-24 0 16,-2 19 0-16,2-19 0 0,5 9 0 0,-5-9 0 15,11 3 0-15,-11-3 0 0,20-3 0 16,-20 3 0-16,26-10 0 0,-26 10 0 16,35-13 0-16,-35 13 0 0,41-20 0 0,-41 20 0 15,50-18 0-15,-50 18 0 0,55-16 0 16,-55 16 0-16,63-17 0 0,-63 17 0 16,64-13 0-16,-64 13 0 0,69-10 0 0,-69 10 0 15,72-3 0-15,-72 3 0 0,76 0 0 16,-76 0 0-16,75 3 0 0,-75-3 0 0,72 11 0 15,-72-11 0-15,64 15 0 0,-64-15 0 16,53 23 0-16,-53-23 0 0,45 27 0 16,-45-27 0-16,31 29 0 0,-31-29 0 0,20 33 0 15,-20-33 0-15,3 37 0 16,-3-37 0-16,-11 40 0 0,11-40 0 0,-29 39 0 16,29-39 0-16,-48 37 0 0,48-37 0 0,-69 40 0 15,69-40 0-15,-90 38 0 0,90-38 0 16,-114 37 0-16,114-37 0 0,-139 32 0 15,139-32 0-15,-161 24 0 0,161-24 0 0,-133 16 0 16</inkml:trace>
  <inkml:trace contextRef="#ctx0" brushRef="#br0" timeOffset="176277.26">11493 12946 2048 0,'0'0'0'0,"0"0"0"0,0 0 0 15,0 0 0-15,0 0 0 0,-16-11 0 16,16 11 0-16,-29-13 0 0,29 13 0 0,-34-13 0 16,34 13 0-16,-40-8 0 0,40 8 0 15,-44 0 0-15,44 0 0 0,-47 12 0 16,47-12 0-16,-47 18 0 0,47-18 0 0,-50 23 0 15,50-23 0-15,-46 29 0 0,46-29 0 16,-42 35 0-16,42-35 0 0,-35 37 0 0,35-37 0 16,-23 41 0-16,23-41 0 0,-9 40 0 15,9-40 0-15,3 40 0 0,-3-40 0 16,18 38 0-16,-18-38 0 0,32 33 0 0,-32-33 0 16,45 25 0-16,-45-25 0 0,57 21 0 15,-57-21 0-15,66 15 0 0,-66-15 0 16,72 10 0-16,-72-10 0 0,67 4 0 0,-67-4 0 15,66-3 0-15,-66 3 0 0,60-8 0 16,-60 8 0-16,45-8 0 0,-45 8 0 16,29-6 0-16</inkml:trace>
  <inkml:trace contextRef="#ctx0" brushRef="#br0" timeOffset="176660.23">11703 13082 2048 0,'0'0'0'0,"0"0"0"0,0 0 0 0,0 0 0 15,0 0 0-15,-19 0 0 0,19 0 0 16,-33 6 0-16,33-6 0 0,-39 15 0 0,39-15 0 16,-42 24 0-16,42-24 0 0,-43 27 0 15,43-27 0-15,-38 29 0 0,38-29 0 16,-29 29 0-16,29-29 0 0,-16 31 0 0,16-31 0 15,-7 29 0-15,7-29 0 0,6 28 0 16,-6-28 0-16,15 23 0 0,-15-23 0 16,26 17 0-16,-26-17 0 0,33 11 0 0,-33-11 0 15,38 4 0-15,-38-4 0 0,37 0 0 16,-37 0 0-16,37-7 0 0,-37 7 0 16,27-15 0-16,-27 15 0 0,24-23 0 0,-24 23 0 15,18-28 0-15,-18 28 0 0,6-29 0 16,-6 29 0-16,-1-29 0 0,1 29 0 15,-8-25 0-15,8 25 0 0,-10-23 0 0,10 23 0 16,-11-19 0-16,11 19 0 0,-6-14 0 16,6 14 0-16,-3-10 0 0,3 10 0 15,-1-7 0-15</inkml:trace>
  <inkml:trace contextRef="#ctx0" brushRef="#br0" timeOffset="177081.11">11870 13098 2048 0,'0'0'0'16,"-1"28"0"-16,1-28 0 0,-3 36 0 15,3-36 0-15,-7 40 0 0,7-40 0 0,-7 34 0 16,7-34 0-16,-9 28 0 0,9-28 0 16,-10 24 0-16,10-24 0 0,-7 18 0 15,7-18 0-15,-7 10 0 0,7-10 0 0,0 0 0 16,0 0 0-16,-7 5 0 0,7-5 0 15,-8-5 0-15,8 5 0 0,-6-11 0 16,6 11 0-16,-2-18 0 0,2 18 0 0,1-21 0 16,-1 21 0-16,4-25 0 0,-4 25 0 15,9-26 0-15,-9 26 0 0,17-25 0 16,-17 25 0-16,23-25 0 0,-23 25 0 0,28-20 0 16,-28 20 0-16,31-19 0 0,-31 19 0 15,30-11 0-15,-30 11 0 0,30-4 0 16,-30 4 0-16,25 3 0 0,-25-3 0 0,22 12 0 15,-22-12 0-15,18 21 0 0,-18-21 0 16,10 29 0-16,-10-29 0 0,4 33 0 0,-4-33 0 16,2 34 0-16,-2-34 0 0,0 33 0 15,0-33 0-15,2 28 0 0,-2-28 0 0,6 23 0 16,-6-23 0-16,7 18 0 0,-7-18 0 16,10 10 0-16,-10-10 0 0,9 6 0 15,-9-6 0-15,7 1 0 0</inkml:trace>
  <inkml:trace contextRef="#ctx0" brushRef="#br0" timeOffset="177847.06">12449 13191 2048 0,'0'0'0'15,"0"0"0"-15,0 0 0 0,-15-16 0 16,15 16 0-16,-29-22 0 0,29 22 0 0,-38-19 0 15,38 19 0-15,-42-9 0 0,42 9 0 16,-44-2 0-16,44 2 0 0,-43 7 0 16,43-7 0-16,-32 11 0 0,32-11 0 0,-20 14 0 15,20-14 0-15,-11 14 0 0,11-14 0 16,-1 18 0-16,1-18 0 0,10 20 0 16,-10-20 0-16,18 18 0 0,-18-18 0 0,28 18 0 15,-28-18 0-15,35 20 0 0,-35-20 0 16,39 18 0-16,-39-18 0 0,35 17 0 15,-35-17 0-15,27 14 0 0,-27-14 0 0,19 13 0 16,-19-13 0-16,6 9 0 0,-6-9 0 16,-7 7 0-16,7-7 0 0,-21 9 0 0,21-9 0 15,-27 6 0-15,27-6 0 0,-34 6 0 16,34-6 0-16,-31 4 0 0,31-4 0 16,-25 3 0-16,25-3 0 0,-22 0 0 0,22 0 0 15,-10-3 0-15,10 3 0 0,2-4 0 16,-2 4 0-16,13-9 0 0,-13 9 0 15,25-13 0-15,-25 13 0 0,35-20 0 0,-35 20 0 16,44-20 0-16,-44 20 0 0,50-17 0 16,-50 17 0-16,47-13 0 0,-47 13 0 15,41-7 0-15,-41 7 0 0,33-4 0 0,-33 4 0 16,26-1 0-16,-26 1 0 0,17 3 0 16,-17-3 0-16,10 5 0 0,-10-5 0 0,4 9 0 15,-4-9 0-15,-1 12 0 0,1-12 0 16,-4 13 0-16,4-13 0 0,-4 16 0 15,4-16 0-15,-4 17 0 0,4-17 0 16,3 19 0-16,-3-19 0 0,5 19 0 0,-5-19 0 16,10 18 0-16,-10-18 0 0,18 18 0 15,-18-18 0-15,23 15 0 0,-23-15 0 0,27 12 0 16,-27-12 0-16,32 10 0 0,-32-10 0 16,34 4 0-16,-34-4 0 0,33-2 0 15,-33 2 0-15,30-9 0 0,-30 9 0 0,25-18 0 16,-25 18 0-16,19-22 0 0,-19 22 0 15,10-26 0-15,-10 26 0 0,4-27 0 16,-4 27 0-16,-6-29 0 0,6 29 0 0,-14-28 0 16,14 28 0-16,-21-22 0 0,21 22 0 15,-26-18 0-15,26 18 0 0,-29-16 0 0,29 16 0 16,-23-12 0-16,23 12 0 0,-18-10 0 16,18 10 0-16,-13-6 0 0,13 6 0 15,-3-12 0-15,3 12 0 0,2-8 0 0,-2 8 0 16,4-5 0-16</inkml:trace>
  <inkml:trace contextRef="#ctx0" brushRef="#br0" timeOffset="178061.48">12928 13064 2048 0,'0'0'0'0,"0"0"0"0,0 0 0 16,0 0 0-16,0 0 0 0,0 0 0 15,0 0 0-15,2 26 0 0,-2-26 0 16,-1 37 0-16,1-37 0 0,-2 39 0 0,2-39 0 15,-5 41 0-15,5-41 0 0,-5 37 0 16,5-37 0-16,-2 32 0 0,2-32 0 16,5 27 0-16,-5-27 0 0,9 20 0 0,-9-20 0 15,12 11 0-15,-12-11 0 0,13 7 0 16,-13-7 0-16,8 3 0 0</inkml:trace>
  <inkml:trace contextRef="#ctx0" brushRef="#br0" timeOffset="178616">13070 13346 2048 0,'0'0'0'16,"0"0"0"-16,0 0 0 0,0 0 0 16,0 0 0-16,0 0 0 0,0 0 0 15,9 18 0-15,-9-18 0 0,15 23 0 0,-15-23 0 16,21 21 0-16,-21-21 0 0,33 15 0 16,-33-15 0-16,40 11 0 0,-40-11 0 0,41 3 0 15,-41-3 0-15,34-3 0 0,-34 3 0 16,31-7 0-16,-31 7 0 0,24-14 0 0,-24 14 0 15,17-18 0-15,-17 18 0 16,10-20 0-16,-10 20 0 0,2-23 0 0,-2 23 0 16,-6-24 0-16,6 24 0 0,-17-21 0 0,17 21 0 15,-25-16 0-15,25 16 0 0,-31-11 0 16,31 11 0-16,-36-7 0 0,36 7 0 16,-43 3 0-16,43-3 0 0,-42 7 0 15,42-7 0-15,-37 15 0 0,37-15 0 0,-35 21 0 16,35-21 0-16,-25 26 0 0,25-26 0 15,-14 30 0-15,14-30 0 0,0 30 0 0,0-30 0 16,15 29 0-16,-15-29 0 0,30 27 0 16,-30-27 0-16,44 25 0 0,-44-25 0 15,53 21 0-15,-53-21 0 0,57 14 0 0,-57-14 0 16,58 10 0-16,-58-10 0 0,53 5 0 16,-53-5 0-16,51 3 0 0,-51-3 0 15,48 0 0-15,-48 0 0 0,40-3 0 0,-40 3 0 16,34-5 0-16,-34 5 0 0,24-3 0 15,-24 3 0-15,14-1 0 0,-14 1 0 16,0 0 0-16,0 0 0 0,0 0 0 0,0 0 0 16,0 0 0-16,0 0 0 0,0 0 0 15,0 0 0-15,0 0 0 0,0 0 0 0,0 0 0 16,0 0 0-16,0 0 0 0,0 0 0 16,13-2 0-16,-13 2 0 0,11-4 0 15,-11 4 0-15,9 0 0 0,-9 0 0 0,0 0 0 16,0 0 0-16,0 0 0 0,0 0 0 15,0 0 0-15,0 0 0 0,8-2 0 16</inkml:trace>
  <inkml:trace contextRef="#ctx0" brushRef="#br0" timeOffset="179730.02">13834 13439 2048 0,'0'0'0'16,"0"0"0"-16,0 0 0 0,0 0 0 0,0 0 0 15,0 0 0-15,0 0 0 0,0 0 0 16,0 0 0-16,0 0 0 0,0 0 0 16,0 0 0-16,0 0 0 0,0 0 0 0,0 0 0 15,0 0 0-15,0 0 0 0,0 0 0 16,0 0 0-16,0 0 0 0,0 0 0 16,0 0 0-16,0 0 0 0,19 11 0 0,-19-11 0 15,22 15 0-15,-22-15 0 0,17 11 0 16,-17-11 0-16,12 8 0 0,-12-8 0 15,0 0 0-15,0 0 0 0,0 0 0 0,0 0 0 16,6-1 0-16,-6 1 0 0,0-6 0 16,0 6 0-16,-6-2 0 0,6 2 0 15,-9 0 0-15,9 0 0 0,-10 4 0 0,10-4 0 16,-10 9 0-16,10-9 0 0,-7 12 0 16,7-12 0-16,-1 15 0 0,1-15 0 0,6 16 0 15,-6-16 0-15,8 11 0 0,-8-11 0 16,6 9 0-16</inkml:trace>
  <inkml:trace contextRef="#ctx0" brushRef="#br0" timeOffset="180664.52">11711 13872 2048 0,'0'0'0'0,"6"-23"0"0,-6 23 0 0,10-28 0 16,-10 28 0-16,7-26 0 0,-7 26 0 16,5-17 0-16,-5 17 0 0,3-10 0 0,-3 10 0 15,0 0 0-15,0 0 0 0,0 0 0 16,0 0 0-16,-3 7 0 0,3-7 0 15,-12 22 0-15,12-22 0 0,-19 30 0 16,19-30 0-16,-19 38 0 0,19-38 0 0,-21 40 0 16,21-40 0-16,-16 41 0 0,16-41 0 15,-8 41 0-15,8-41 0 0,0 40 0 0,0-40 0 16,8 38 0-16,-8-38 0 0,16 35 0 16,-16-35 0-16,25 30 0 0,-25-30 0 15,29 25 0-15,-29-25 0 0,37 18 0 0,-37-18 0 16,40 9 0-16,-40-9 0 0,46 2 0 15,-46-2 0-15,46-7 0 0,-46 7 0 16,50-17 0-16,-50 17 0 0,48-26 0 0,-48 26 0 16,45-32 0-16,-45 32 0 0,39-38 0 15,-39 38 0-15,35-39 0 0,-35 39 0 16,28-38 0-16,-28 38 0 0,18-41 0 0,-18 41 0 16,10-37 0-16,-10 37 0 0,3-33 0 15,-3 33 0-15,1-29 0 0,-1 29 0 0,-4-22 0 16,4 22 0-16,-6-13 0 0,6 13 0 15,-10-4 0-15,10 4 0 0,-13 9 0 16,13-9 0-16,-15 20 0 0,15-20 0 16,-16 28 0-16,16-28 0 0,-12 39 0 0,12-39 0 15,-7 45 0-15,7-45 0 0,0 48 0 16,0-48 0-16,4 49 0 0,-4-49 0 0,8 48 0 16,-8-48 0-16,13 50 0 0,-13-50 0 15,18 47 0-15,-18-47 0 0,19 42 0 16,-19-42 0-16,24 36 0 0,-24-36 0 0,32 31 0 15,-32-31 0-15,36 20 0 0,-36-20 0 16,42 12 0-16,-42-12 0 0,44 2 0 16,-44-2 0-16,47-9 0 0,-47 9 0 0,48-23 0 15,-48 23 0-15,47-33 0 0,-47 33 0 16,37-39 0-16,-37 39 0 0,29-42 0 0,-29 42 0 16,19-46 0-16,-19 46 0 0,9-49 0 15,-9 49 0-15,2-47 0 0,-2 47 0 16,-4-46 0-16,4 46 0 0,-14-46 0 0,14 46 0 15,-19-38 0-15,19 38 0 0,-24-30 0 16,24 30 0-16,-23-21 0 0,23 21 0 16,-16-14 0-16,16 14 0 0,-10-8 0 0,10 8 0 15,-6-5 0-15</inkml:trace>
  <inkml:trace contextRef="#ctx0" brushRef="#br0" timeOffset="181283.87">12970 13991 2048 0,'0'0'0'0,"0"0"0"15,0 0 0-15,-9 24 0 0,9-24 0 16,-14 36 0-16,14-36 0 0,-18 40 0 16,18-40 0-16,-21 40 0 0,21-40 0 0,-26 40 0 15,26-40 0-15,-29 38 0 0,29-38 0 16,-31 36 0-16,31-36 0 0,-29 34 0 16,29-34 0-16,-24 32 0 0,24-32 0 0,-21 28 0 15,21-28 0-15,-18 25 0 0,18-25 0 16,-10 22 0-16,10-22 0 0,-7 22 0 0,7-22 0 15,1 16 0-15,-1-16 0 0,8 14 0 16,-8-14 0-16,17 9 0 0,-17-9 0 16,21 7 0-16,-21-7 0 0,30 4 0 15,-30-4 0-15,41 2 0 0,-41-2 0 0,50-3 0 16,-50 3 0-16,56-3 0 0,-56 3 0 16,62-6 0-16,-62 6 0 0,67-6 0 0,-67 6 0 15,71-5 0-15,-71 5 0 0,71-4 0 16,-71 4 0-16,69-5 0 0,-69 5 0 15,66-3 0-15,-66 3 0 0,60-4 0 0,-60 4 0 16,50-6 0-16,-50 6 0 0,36-11 0 16,-36 11 0-16,24-9 0 0,-24 9 0 0,14-8 0 15</inkml:trace>
  <inkml:trace contextRef="#ctx0" brushRef="#br0" timeOffset="181764.58">13767 13991 2048 0,'0'0'0'16,"0"0"0"-16,0 0 0 0,0 0 0 15,0 0 0-15,0 0 0 0,0 0 0 16,-28 14 0-16,28-14 0 0,-41 25 0 0,41-25 0 16,-45 35 0-16,45-35 0 0,-42 42 0 15,42-42 0-15,-34 50 0 0,34-50 0 0,-27 57 0 16,27-57 0-16,-18 58 0 0,18-58 0 16,-9 60 0-16,9-60 0 0,2 62 0 0,-2-62 0 15,14 61 0-15,-14-61 0 0,25 57 0 16,-25-57 0-16,39 56 0 0,-39-56 0 15,50 47 0-15,-50-47 0 0,57 39 0 16,-57-39 0-16,49 27 0 0,-49-27 0 0,34 15 0 16</inkml:trace>
  <inkml:trace contextRef="#ctx0" brushRef="#br0" timeOffset="182098.69">14396 14051 2048 0,'0'0'0'0,"0"0"0"0,0 0 0 0,27 12 0 16,-27-12 0-16,42 25 0 0,-42-25 0 15,47 37 0-15,-47-37 0 0,46 48 0 16,-46-48 0-16,42 59 0 0,-42-59 0 0,37 69 0 16,-37-69 0-16,30 80 0 0,-30-80 0 15,19 89 0-15,-19-89 0 0,12 96 0 0,-12-96 0 16,-1 99 0-16,1-99 0 0,-15 93 0 16,15-93 0-16,-29 89 0 0,29-89 0 15,-45 81 0-15,45-81 0 0,-40 62 0 0,40-62 0 16,-29 41 0-16</inkml:trace>
  <inkml:trace contextRef="#ctx0" brushRef="#br0" timeOffset="-162696.48">3050 12035 2048 0,'0'0'0'0,"-9"52"0"15,9-52 0-15,-13 73 0 0,13-73 0 16,-13 75 0-16,13-75 0 0,-6 65 0 15,6-65 0-15,5 51 0 0,-5-51 0 0,11 38 0 16,-11-38 0-16,13 24 0 0,-13-24 0 16,17 9 0-16,-17-9 0 0,15 2 0 15,-15-2 0-15,20-15 0 0,-20 15 0 0,16-19 0 16</inkml:trace>
  <inkml:trace contextRef="#ctx0" brushRef="#br0" timeOffset="-162479.06">3277 11907 2048 0,'0'0'0'0,"0"0"0"0,0 0 0 16,0 0 0-16,0 0 0 0,-2 25 0 16,2-25 0-16,-3 41 0 0,3-41 0 15,-4 56 0-15,4-56 0 0,-7 63 0 0,7-63 0 16,-9 66 0-16,9-66 0 0,-8 63 0 15,8-63 0-15,-7 55 0 0,7-55 0 0,0 51 0 16,0-51 0-16,2 37 0 0</inkml:trace>
  <inkml:trace contextRef="#ctx0" brushRef="#br0" timeOffset="-161745.02">3873 12230 2048 0,'0'0'0'0,"14"34"0"0,-14-34 0 15,17 54 0-15,-17-54 0 0,14 63 0 0,-14-63 0 16,11 73 0-16,-11-73 0 0,1 78 0 15,-1-78 0-15,-7 82 0 0,7-82 0 0,-11 80 0 16,11-80 0-16,-18 76 0 0,18-76 0 16,-23 72 0-16,23-72 0 0,-31 65 0 15,31-65 0-15,-35 54 0 0,35-54 0 0,-36 48 0 16,36-48 0-16,-32 35 0 0,32-35 0 16,-28 22 0-16,28-22 0 0,-25 15 0 15,25-15 0-15,-18 5 0 0,18-5 0 0,-12-6 0 16,12 6 0-16,-7-19 0 0,7 19 0 15,7-32 0-15,-7 32 0 0,14-36 0 0,-14 36 0 16,19-36 0-16,-19 36 0 0,27-32 0 16,-27 32 0-16,32-30 0 0,-32 30 0 15,36-30 0-15,-36 30 0 0,43-29 0 16,-43 29 0-16,54-26 0 0,-54 26 0 0,56-23 0 16,-56 23 0-16,62-22 0 0,-62 22 0 15,65-19 0-15,-65 19 0 0,68-20 0 16,-68 20 0-16,66-23 0 0,-66 23 0 0,63-25 0 15,-63 25 0-15,58-30 0 0,-58 30 0 16,49-39 0-16,-49 39 0 0,40-44 0 0,-40 44 0 16,35-46 0-16,-35 46 0 0,25-50 0 15,-25 50 0-15,16-52 0 0,-16 52 0 16,8-49 0-16,-8 49 0 0,-1-47 0 0,1 47 0 16,-12-42 0-16,12 42 0 0,-12-36 0 15,12 36 0-15,-17-28 0 0,17 28 0 16,-15-19 0-16,15 19 0 0,-16-7 0 0,16 7 0 15,-17 4 0-15,17-4 0 0,-18 18 0 16,18-18 0-16,-17 35 0 0,17-35 0 0,-18 46 0 16,18-46 0-16,-17 60 0 0,17-60 0 15,-16 68 0-15,16-68 0 0,-17 76 0 16,17-76 0-16,-13 80 0 0,13-80 0 0,-10 82 0 16,10-82 0-16,-4 82 0 0,4-82 0 15,3 79 0-15,-3-79 0 0,8 71 0 16,-8-71 0-16,19 57 0 0,-19-57 0 0,24 43 0 15,-24-43 0-15,35 28 0 0,-35-28 0 16,26 18 0-16</inkml:trace>
  <inkml:trace contextRef="#ctx0" brushRef="#br0" timeOffset="-161328.14">4804 12707 2048 0,'0'0'0'0,"-16"-35"0"16,16 35 0-16,-29-48 0 0,29 48 0 16,-30-44 0-16,30 44 0 0,-36-32 0 0,36 32 0 15,-37-20 0-15,37 20 0 0,-39-7 0 16,39 7 0-16,-39 5 0 0,39-5 0 0,-39 18 0 16,39-18 0-16,-36 31 0 0,36-31 0 15,-29 41 0-15,29-41 0 0,-20 47 0 16,20-47 0-16,-10 51 0 0,10-51 0 0,0 56 0 15,0-56 0-15,16 59 0 0,-16-59 0 16,29 55 0-16,-29-55 0 0,37 47 0 16,-37-47 0-16,44 37 0 0,-44-37 0 0,47 24 0 15,-47-24 0-15,44 11 0 0,-44-11 0 16,43-2 0-16,-43 2 0 0,34-12 0 16,-34 12 0-16,31-26 0 0,-31 26 0 0,25-37 0 15,-25 37 0-15,18-44 0 0,-18 44 0 16,12-49 0-16,-12 49 0 0,1-54 0 0,-1 54 0 15,-8-56 0-15,8 56 0 0,-13-58 0 16,13 58 0-16,-16-61 0 0,16 61 0 16,-12-60 0-16,12 60 0 0,-10-67 0 0,10 67 0 15,-7-71 0-15,7 71 0 0,-4-57 0 16</inkml:trace>
  <inkml:trace contextRef="#ctx0" brushRef="#br0" timeOffset="-161044.87">4939 12086 2048 0,'0'0'0'15,"0"0"0"-15,0 0 0 0,8 30 0 0,-8-30 0 16,10 48 0-16,-10-48 0 0,14 57 0 16,-14-57 0-16,13 64 0 0,-13-64 0 0,9 68 0 15,-9-68 0-15,8 71 0 0,-8-71 0 16,7 74 0-16,-7-74 0 0,3 72 0 15,-3-72 0-15,1 71 0 0,-1-71 0 0,1 68 0 16,-1-68 0-16,3 62 0 0,-3-62 0 16,6 58 0-16,-6-58 0 0,9 50 0 15,-9-50 0-15,18 42 0 0,-18-42 0 0,22 31 0 16,-22-31 0-16,29 16 0 0,-29-16 0 16,25 8 0-16,-25-8 0 0,18 4 0 15</inkml:trace>
  <inkml:trace contextRef="#ctx0" brushRef="#br0" timeOffset="-160594.1">5535 12700 2048 0,'0'0'0'0,"0"0"0"0,0 0 0 16,0 0 0-16,0 0 0 0,0-17 0 16,0 17 0-16,-6-27 0 0,6 27 0 15,-15-24 0-15,15 24 0 0,-21-15 0 16,21 15 0-16,-30-6 0 0,30 6 0 0,-37 6 0 15,37-6 0-15,-44 12 0 0,44-12 0 16,-43 21 0-16,43-21 0 0,-43 29 0 0,43-29 0 16,-34 32 0-16,34-32 0 0,-28 33 0 15,28-33 0-15,-17 37 0 0,17-37 0 0,-8 34 0 16,8-34 0-16,1 31 0 0,-1-31 0 16,14 25 0-16,-14-25 0 0,23 18 0 15,-23-18 0-15,31 11 0 0,-31-11 0 0,34 3 0 16,-34-3 0-16,39-7 0 0,-39 7 0 15,36-17 0-15,-36 17 0 0,35-21 0 16,-35 21 0-16,30-28 0 0,-30 28 0 0,23-26 0 16,-23 26 0-16,18-25 0 0,-18 25 0 15,15-17 0-15,-15 17 0 0,9-12 0 16,-9 12 0-16,0 0 0 0,0 0 0 0,0 0 0 16,0 0 0-16,0 0 0 0,0 0 0 15,1 9 0-15,-1-9 0 0,-1 28 0 0,1-28 0 16,-2 45 0-16,2-45 0 0,4 54 0 15,-4-54 0-15,14 61 0 0,-14-61 0 16,23 62 0-16,-23-62 0 0,23 49 0 16,-23-49 0-16,16 33 0 0</inkml:trace>
  <inkml:trace contextRef="#ctx0" brushRef="#br0" timeOffset="-159793.24">6071 13115 2048 0,'0'0'0'0,"15"-44"0"16,-15 44 0-16,20-75 0 0,-20 75 0 0,25-88 0 15,-25 88 0-15,29-90 0 0,-29 90 0 16,26-88 0-16,-26 88 0 0,25-85 0 0,-25 85 0 16,23-84 0-16,-23 84 0 0,21-82 0 15,-21 82 0-15,15-80 0 0,-15 80 0 16,11-76 0-16,-11 76 0 0,9-68 0 16,-9 68 0-16,3-57 0 0,-3 57 0 0,-2-47 0 15,2 47 0-15,-1-35 0 0,1 35 0 16,-2-23 0-16,2 23 0 0,-1-13 0 0,1 13 0 15,0 0 0-15,0 0 0 0,-6 6 0 16,6-6 0-16,-11 22 0 0,11-22 0 16,-13 36 0-16,13-36 0 0,-11 47 0 0,11-47 0 15,-12 59 0-15,12-59 0 0,-8 62 0 16,8-62 0-16,-3 68 0 0,3-68 0 16,2 69 0-16,-2-69 0 0,8 69 0 0,-8-69 0 15,11 62 0-15,-11-62 0 0,14 56 0 16,-14-56 0-16,16 47 0 0,-16-47 0 15,20 37 0-15,-20-37 0 0,24 27 0 0,-24-27 0 16,28 14 0-16,-28-14 0 0,33 0 0 16,-33 0 0-16,31-12 0 0,-31 12 0 15,34-26 0-15,-34 26 0 0,31-39 0 0,-31 39 0 16,29-48 0-16,-29 48 0 0,26-54 0 16,-26 54 0-16,21-61 0 0,-21 61 0 0,13-64 0 15,-13 64 0-15,10-64 0 0,-10 64 0 16,7-61 0-16,-7 61 0 0,1-57 0 15,-1 57 0-15,-1-52 0 0,1 52 0 0,-3-40 0 16,3 40 0-16,-6-30 0 0,6 30 0 16,-4-21 0-16,4 21 0 0,-4-10 0 15,4 10 0-15,-4 3 0 0,4-3 0 0,-6 16 0 16,6-16 0-16,-6 35 0 0,6-35 0 16,-10 49 0-16,10-49 0 0,-7 63 0 15,7-63 0-15,-4 71 0 0,4-71 0 0,-6 80 0 16,6-80 0-16,-4 84 0 0,4-84 0 15,-1 85 0-15,1-85 0 0,4 87 0 16,-4-87 0-16,8 86 0 0,-8-86 0 0,15 80 0 16,-15-80 0-16,21 72 0 0,-21-72 0 15,23 62 0-15,-23-62 0 0,24 45 0 0,-24-45 0 16,25 26 0-16,-25-26 0 0,25 9 0 16,-25-9 0-16,20 0 0 0,-20 0 0 15,12-3 0-15</inkml:trace>
  <inkml:trace contextRef="#ctx0" brushRef="#br0" timeOffset="-159477.08">6759 12826 2048 0,'0'0'0'0,"0"0"0"0,0 0 0 16,0 0 0-16,0 0 0 0,0 0 0 15,0 0 0-15,-7 24 0 0,7-24 0 0,-9 36 0 16,9-36 0-16,-1 40 0 0,1-40 0 15,7 41 0-15,-7-41 0 0,14 37 0 16,-14-37 0-16,19 32 0 0,-19-32 0 0,25 25 0 16,-25-25 0-16,24 18 0 0,-24-18 0 15,22 9 0-15,-22-9 0 0,21 2 0 16,-21-2 0-16,19-4 0 0,-19 4 0 0,19-14 0 16,-19 14 0-16,19-25 0 0,-19 25 0 15,17-36 0-15,-17 36 0 0,9-48 0 16,-9 48 0-16,3-52 0 0,-3 52 0 0,-3-49 0 15,3 49 0-15,-13-47 0 0,13 47 0 16,-14-44 0-16,14 44 0 0,-13-35 0 16,13 35 0-16,-10-23 0 0</inkml:trace>
  <inkml:trace contextRef="#ctx0" brushRef="#br0" timeOffset="-158191.52">7020 12724 2048 0,'0'0'0'0,"13"47"0"0,-13-47 0 15,18 68 0-15,-18-68 0 0,15 72 0 16,-15-72 0-16,9 69 0 0,-9-69 0 16,0 63 0-16,0-63 0 0,-6 55 0 0,6-55 0 15,-9 45 0-15,9-45 0 0,-10 35 0 16,10-35 0-16,-7 25 0 0,7-25 0 16,-5 15 0-16,5-15 0 0,0 0 0 0,0 0 0 15,-2 0 0-15,2 0 0 0,4-15 0 16,-4 15 0-16,5-29 0 0,-5 29 0 0,8-40 0 15,-8 40 0-15,10-44 0 0,-10 44 0 16,14-48 0-16,-14 48 0 0,14-47 0 16,-14 47 0-16,17-43 0 0,-17 43 0 0,14-38 0 15,-14 38 0-15,16-29 0 0,-16 29 0 16,12-19 0-16,-12 19 0 0,9-13 0 0,-9 13 0 16,11-5 0-16,-11 5 0 15,8 6 0-15,-8-6 0 0,12 17 0 0,-12-17 0 16,14 22 0-16,-14-22 0 0,16 29 0 15,-16-29 0-15,14 33 0 0,-14-33 0 0,15 32 0 16,-15-32 0-16,16 28 0 0,-16-28 0 16,17 27 0-16,-17-27 0 0,21 22 0 0,-21-22 0 15,21 19 0-15,-21-19 0 0,25 15 0 16,-25-15 0-16,22 13 0 0,-22-13 0 16,21 7 0-16,-21-7 0 0,13 4 0 0,-13-4 0 15,11 1 0-15,-11-1 0 0,44-12 0 16,-44 12 0-16,49-23 0 0,-49 23 0 15,54-24 0-15,-54 24 0 0,42-27 0 0,-42 27 0 16,26-22 0-16,-26 22 0 0,14-16 0 16,-14 16 0-16,5-19 0 0,-5 19 0 15,0-21 0-15,0 21 0 0,-6-23 0 0,6 23 0 16,-13-23 0-16,13 23 0 0,-21-18 0 16,21 18 0-16,-28-16 0 0,28 16 0 15,-36-7 0-15,36 7 0 0,-41 0 0 0,41 0 0 16,-45 6 0-16,45-6 0 0,-41 11 0 15,41-11 0-15,-38 16 0 0,38-16 0 16,-30 19 0-16,30-19 0 0,-24 20 0 0,24-20 0 16,-17 22 0-16,17-22 0 0,-4 22 0 15,4-22 0-15,3 19 0 0,-3-19 0 0,11 14 0 16,-11-14 0-16,23 9 0 0,-23-9 0 16,35 2 0-16,-35-2 0 0,41-6 0 15,-41 6 0-15,44-17 0 0,-44 17 0 0,47-26 0 16,-47 26 0-16,45-35 0 0,-45 35 0 15,44-43 0-15,-44 43 0 0,39-47 0 16,-39 47 0-16,34-50 0 0,-34 50 0 0,29-53 0 16,-29 53 0-16,23-54 0 0,-23 54 0 15,15-55 0-15,-15 55 0 0,10-51 0 16,-10 51 0-16,3-47 0 0,-3 47 0 0,-1-40 0 16,1 40 0-16,-7-31 0 0,7 31 0 15,-9-20 0-15,9 20 0 0,-14-11 0 16,14 11 0-16,-17 0 0 0,17 0 0 0,-17 12 0 15,17-12 0-15,-17 22 0 0,17-22 0 16,-15 35 0-16,15-35 0 0,-16 44 0 16,16-44 0-16,-11 52 0 0,11-52 0 0,-8 58 0 15,8-58 0-15,-6 64 0 0,6-64 0 16,1 67 0-16,-1-67 0 0,9 68 0 0,-9-68 0 16,15 65 0-16,-15-65 0 0,23 58 0 15,-23-58 0-15,27 45 0 0,-27-45 0 16,35 32 0-16,-35-32 0 0,40 22 0 15,-40-22 0-15,45 12 0 0,-45-12 0 0,46 7 0 16,-46-7 0-16,42 2 0 0,-42-2 0 0,41 0 0 16,-41 0 0-16,32-7 0 0,-32 7 0 15,20-10 0-15,-20 10 0 0,9-13 0 16,-9 13 0-16,2-17 0 0,-2 17 0 16,-3-27 0-16,3 27 0 0,-10-29 0 0,10 29 0 15,-15-30 0-15,15 30 0 0,-23-28 0 16,23 28 0-16,-29-22 0 0,29 22 0 15,-35-14 0-15,35 14 0 0,-37-4 0 0,37 4 0 16,-38 1 0-16,38-1 0 0,-33 8 0 16,33-8 0-16,-29 17 0 0,29-17 0 15,-19 25 0-15,19-25 0 0,-10 31 0 0,10-31 0 16,-1 32 0-16,1-32 0 0,8 31 0 16,-8-31 0-16,19 32 0 0,-19-32 0 0,28 30 0 15,-28-30 0-15,35 20 0 0,-35-20 0 16,39 13 0-16,-39-13 0 0,39-2 0 15,-39 2 0-15,41-14 0 0,-41 14 0 0,35-27 0 16,-35 27 0-16,31-34 0 0,-31 34 0 16,24-41 0-16,-24 41 0 0,20-51 0 0,-20 51 0 15,21-56 0-15,-21 56 0 0,14-47 0 16</inkml:trace>
  <inkml:trace contextRef="#ctx0" brushRef="#br0" timeOffset="-157958.14">8312 12392 2048 0,'0'0'0'0,"0"0"0"16,0 0 0-16,0 0 0 0,0 0 0 15,2 30 0-15,-2-30 0 0,-1 45 0 0,1-45 0 16,-4 48 0-16,4-48 0 0,-6 46 0 15,6-46 0-15,-7 40 0 0,7-40 0 16,-7 33 0-16,7-33 0 0,-3 27 0 0,3-27 0 16,2 16 0-16,-2-16 0 0,0 0 0 15,0 0 0-15,3 8 0 0</inkml:trace>
  <inkml:trace contextRef="#ctx0" brushRef="#br0" timeOffset="-157774.64">8472 12486 2048 0,'0'0'0'0,"0"0"0"16,0 0 0-16,0 0 0 0,0 0 0 15,0 0 0-15,0 0 0 0,-12 32 0 0,12-32 0 16,-19 52 0-16,19-52 0 0,-22 64 0 16,22-64 0-16,-22 73 0 0,22-73 0 15,-20 59 0-15,20-59 0 0,-12 42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9:10:00.3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10208 5721 2048 0,'0'0'0'0,"19"-34"0"0,-19 34 0 16,28-60 0-16,-28 60 0 0,35-77 0 15,-35 77 0-15,36-86 0 0,-36 86 0 0,39-96 0 16,-39 96 0-16,32-103 0 0,-32 103 0 0,30-107 0 15,-30 107 0-15,24-109 0 0,-24 109 0 16,20-106 0-16,-20 106 0 0,13-100 0 16,-13 100 0-16,7-98 0 0,-7 98 0 15,4-92 0-15,-4 92 0 0,-4-89 0 16,4 89 0-16,-8-80 0 0,8 80 0 0,-10-70 0 16,10 70 0-16,-13-60 0 0,13 60 0 15,-16-48 0-15,16 48 0 0,-15-35 0 0,15 35 0 16,-14-23 0-16,14 23 0 0,-12-13 0 15,12 13 0-15,-10 3 0 0,10-3 0 0,-7 15 0 16,7-15 0-16,-11 32 0 0,11-32 0 16,-9 46 0-16,9-46 0 0,-8 58 0 15,8-58 0-15,-6 67 0 0,6-67 0 0,-3 74 0 16,3-74 0-16,0 81 0 0,0-81 0 16,6 84 0-16,-6-84 0 0,6 86 0 15,-6-86 0-15,14 91 0 0,-14-91 0 0,21 92 0 16,-21-92 0-16,30 88 0 0,-30-88 0 15,33 81 0-15,-33-81 0 0,34 75 0 0,-34-75 0 16,37 69 0-16,-37-69 0 0,40 55 0 16,-40-55 0-16,44 43 0 0,-44-43 0 15,44 27 0-15,-44-27 0 0,47 11 0 16,-47-11 0-16,48-4 0 0,-48 4 0 0,53-24 0 16,-53 24 0-16,54-40 0 0,-54 40 0 15,51-57 0-15,-51 57 0 0,51-67 0 0,-51 67 0 16,47-76 0-16,-47 76 0 0,42-84 0 15,-42 84 0-15,36-88 0 0,-36 88 0 16,31-92 0-16,-31 92 0 0,26-94 0 0,-26 94 0 16,18-91 0-16,-18 91 0 0,13-89 0 15,-13 89 0-15,6-81 0 0,-6 81 0 16,3-74 0-16,-3 74 0 0,-1-60 0 0,1 60 0 16,-4-51 0-16,4 51 0 0,-6-41 0 15,6 41 0-15,-4-27 0 0,4 27 0 16,-4-16 0-16,4 16 0 0,-5 2 0 0,5-2 0 15,-5 21 0-15,5-21 0 0,-6 40 0 16,6-40 0-16,-14 62 0 0,14-62 0 16,-18 81 0-16,18-81 0 0,-12 96 0 0,12-96 0 15,-13 105 0-15,13-105 0 0,-7 112 0 16,7-112 0-16,-3 115 0 0,3-115 0 16,7 116 0-16,-7-116 0 0,15 114 0 0,-15-114 0 15,25 105 0-15,-25-105 0 0,32 95 0 16,-32-95 0-16,42 83 0 0,-42-83 0 0,41 71 0 15,-41-71 0-15,44 53 0 0,-44-53 0 16,46 35 0-16,-46-35 0 0,47 15 0 16,-47-15 0-16,38 7 0 0</inkml:trace>
  <inkml:trace contextRef="#ctx0" brushRef="#br0" timeOffset="567.48">11887 5093 2048 0,'0'0'0'15,"-44"-48"0"-15,44 48 0 0,-65-50 0 16,65 50 0-16,-67-25 0 0,67 25 0 16,-67 6 0-16,67-6 0 0,-61 39 0 0,61-39 0 15,-57 62 0-15,57-62 0 0,-43 74 0 16,43-74 0-16,-33 73 0 0,33-73 0 15,-17 69 0-15,17-69 0 0,-4 60 0 0,4-60 0 16,9 51 0-16,-9-51 0 0,22 42 0 16,-22-42 0-16,33 27 0 0,-33-27 0 15,43 15 0-15,-43-15 0 0,50-1 0 0,-50 1 0 16,56-19 0-16,-56 19 0 0,59-32 0 16,-59 32 0-16,58-46 0 0,-58 46 0 0,53-59 0 15,-53 59 0-15,48-61 0 0,-48 61 0 16,41-62 0-16,-41 62 0 0,34-59 0 15,-34 59 0-15,25-55 0 0,-25 55 0 16,20-46 0-16,-20 46 0 0,12-39 0 0,-12 39 0 16,6-29 0-16,-6 29 0 0,2-16 0 15,-2 16 0-15,0 0 0 0,0 0 0 0,-3 13 0 16,3-13 0-16,-9 33 0 0,9-33 0 16,-11 47 0-16,11-47 0 0,-10 57 0 15,10-57 0-15,-6 61 0 0,6-61 0 0,5 62 0 16,-5-62 0-16,15 57 0 0,-15-57 0 15,25 52 0-15,-25-52 0 0,38 47 0 16,-38-47 0-16,45 38 0 0,-45-38 0 0,54 24 0 16,-54-24 0-16,63 11 0 0,-63-11 0 15,66-3 0-15,-66 3 0 0,66-20 0 16,-66 20 0-16,63-34 0 0,-63 34 0 0,61-47 0 16,-61 47 0-16,45-42 0 0,-45 42 0 15,31-31 0-15</inkml:trace>
  <inkml:trace contextRef="#ctx0" brushRef="#br0" timeOffset="751.98">12609 4913 2048 0,'0'0'0'16,"0"0"0"-16,0 0 0 0,7 34 0 0,-7-34 0 16,12 55 0-16,-12-55 0 0,11 65 0 15,-11-65 0-15,15 67 0 0,-15-67 0 0,18 68 0 16,-18-68 0-16,20 62 0 0,-20-62 0 15,24 52 0-15,-24-52 0 0,27 40 0 16,-27-40 0-16,28 25 0 0,-28-25 0 0,21 15 0 16,-21-15 0-16,17 5 0 0</inkml:trace>
  <inkml:trace contextRef="#ctx0" brushRef="#br0" timeOffset="900.59">12651 4862 2048 0,'0'0'0'0,"-16"-7"0"0,16 7 0 0,-16-5 0 15,16 5 0-15,-10-7 0 0,10 7 0 16,-4-5 0-16</inkml:trace>
  <inkml:trace contextRef="#ctx0" brushRef="#br0" timeOffset="1284.56">13037 5160 2048 0,'0'0'0'0,"16"27"0"0,-16-27 0 15,23 42 0-15,-23-42 0 0,22 46 0 16,-22-46 0-16,22 39 0 0,-22-39 0 16,22 31 0-16,-22-31 0 0,20 18 0 0,-20-18 0 15,15 7 0-15,-15-7 0 0,12-7 0 16,-12 7 0-16,11-22 0 0,-11 22 0 15,10-41 0-15,-10 41 0 0,8-52 0 0,-8 52 0 16,13-59 0-16,-13 59 0 0,15-65 0 16,-15 65 0-16,22-64 0 0,-22 64 0 0,29-56 0 15,-29 56 0-15,32-47 0 0,-32 47 0 16,35-35 0-16,-35 35 0 0,32-22 0 16,-32 22 0-16,36-10 0 0,-36 10 0 0,36 5 0 15,-36-5 0-15,41 23 0 0,-41-23 0 16,43 35 0-16,-43-35 0 0,44 47 0 15,-44-47 0-15,40 55 0 0,-40-55 0 16,39 57 0-16,-39-57 0 0,33 57 0 0,-33-57 0 16,34 54 0-16,-34-54 0 0,36 45 0 15,-36-45 0-15,38 38 0 0,-38-38 0 0,28 25 0 16,-28-25 0-16,19 15 0 0</inkml:trace>
  <inkml:trace contextRef="#ctx0" brushRef="#br0" timeOffset="2004.64">15186 3968 2048 0,'0'0'0'0,"-24"32"0"16,24-32 0-16,-38 57 0 0,38-57 0 15,-52 69 0-15,52-69 0 0,-59 79 0 0,59-79 0 16,-59 81 0-16,59-81 0 0,-55 85 0 16,55-85 0-16,-45 84 0 0,45-84 0 15,-36 87 0-15,36-87 0 0,-25 89 0 0,25-89 0 16,-13 93 0-16,13-93 0 0,-4 97 0 16,4-97 0-16,8 97 0 0,-8-97 0 15,22 93 0-15,-22-93 0 0,37 91 0 0,-37-91 0 16,52 83 0-16,-52-83 0 0,66 75 0 15,-66-75 0-15,78 65 0 0,-78-65 0 16,94 55 0-16,-94-55 0 0,107 38 0 0,-107-38 0 16,117 22 0-16,-117-22 0 0,93 13 0 15</inkml:trace>
  <inkml:trace contextRef="#ctx0" brushRef="#br0" timeOffset="2886.28">6155 6053 2048 0,'0'0'0'15,"29"129"0"-15,-29-129 0 0,35 182 0 16,-35-182 0-16,37 178 0 0,-37-178 0 15,31 151 0-15,-31-151 0 0,24 117 0 0,-24-117 0 16,17 86 0-16,-17-86 0 0,13 57 0 16,-13-57 0-16,8 33 0 0</inkml:trace>
  <inkml:trace contextRef="#ctx0" brushRef="#br0" timeOffset="3254.29">5710 6130 2048 0,'0'0'0'0,"6"-55"0"0,-6 55 0 16,11-81 0-16,-11 81 0 0,28-90 0 0,-28 90 0 16,43-79 0-16,-43 79 0 0,65-65 0 15,-65 65 0-15,84-55 0 0,-84 55 0 0,100-39 0 16,-100 39 0-16,110-21 0 0,-110 21 0 15,116-5 0-15,-116 5 0 0,114 14 0 0,-114-14 0 16,102 32 0-16,-102-32 0 0,83 46 0 16,-83-46 0-16,66 54 0 0,-66-54 0 15,37 56 0-15,-37-56 0 0,12 53 0 16,-12-53 0-16,-12 48 0 0,12-48 0 0,-35 51 0 16,35-51 0-16,-55 48 0 0,55-48 0 15,-76 44 0-15,76-44 0 0,-85 40 0 0,85-40 0 16,-88 34 0-16,88-34 0 0,-81 25 0 15,81-25 0-15,-67 12 0 0,67-12 0 0,-50 2 0 16,50-2 0-16,-26-17 0 0,26 17 0 16,-6-34 0-16,6 34 0 0,3-33 0 15</inkml:trace>
  <inkml:trace contextRef="#ctx0" brushRef="#br0" timeOffset="3586.41">6802 5610 2048 0,'0'0'0'0,"0"0"0"16,0 0 0-16,-26 13 0 0,26-13 0 15,-41 23 0-15,41-23 0 0,-40 29 0 16,40-29 0-16,-24 34 0 0,24-34 0 0,-1 40 0 16,1-40 0-16,22 37 0 0,-22-37 0 15,48 37 0-15,-48-37 0 0,66 40 0 16,-66-40 0-16,72 40 0 0,-72-40 0 0,73 42 0 15,-73-42 0-15,65 43 0 0,-65-43 0 16,47 43 0-16,-47-43 0 0,31 38 0 0,-31-38 0 16,7 35 0-16,-7-35 0 0,-14 31 0 15,14-31 0-15,-30 22 0 0,30-22 0 16,-41 17 0-16,41-17 0 0,-47 4 0 0,47-4 0 16,-42-10 0-16,42 10 0 0,-35-22 0 15,35 22 0-15,-23-42 0 0,23 42 0 16,-14-38 0-16,14 38 0 0,-9-28 0 0</inkml:trace>
  <inkml:trace contextRef="#ctx0" brushRef="#br0" timeOffset="3836.74">7105 5697 2048 0,'0'0'0'0,"38"45"0"0,-38-45 0 15,57 64 0-15,-57-64 0 0,55 66 0 16,-55-66 0-16,55 59 0 0,-55-59 0 0,54 40 0 15,-54-40 0-15,49 25 0 0,-49-25 0 16,44 9 0-16,-44-9 0 0,41-3 0 0,-41 3 0 16,37-17 0-16,-37 17 0 0,35-31 0 15,-35 31 0-15,33-54 0 0,-33 54 0 16,38-71 0-16,-38 71 0 0,38-85 0 0,-38 85 0 16,43-88 0-16,-43 88 0 0,37-75 0 15,-37 75 0-15,28-60 0 0,-28 60 0 16,17-40 0-16,-17 40 0 0,4-31 0 0</inkml:trace>
  <inkml:trace contextRef="#ctx0" brushRef="#br0" timeOffset="6908.53">15689 5125 2048 0,'0'0'0'16,"93"-24"0"-16,-93 24 0 0,154-36 0 16,-154 36 0-16,190-34 0 0,-190 34 0 15,208-27 0-15,-208 27 0 0,223-22 0 0,-223 22 0 16,233-18 0-16,-233 18 0 0,242-15 0 15,-242 15 0-15,248-15 0 0,-248 15 0 16,248-13 0-16,-248 13 0 0,246-19 0 0,-246 19 0 16,239-19 0-16,-239 19 0 0,231-26 0 15,-231 26 0-15,206-40 0 0,-206 40 0 0,194-50 0 16,-194 50 0-16,150-40 0 0</inkml:trace>
  <inkml:trace contextRef="#ctx0" brushRef="#br0" timeOffset="7290.5">19902 3323 2048 0,'0'0'0'0,"66"-3"0"0,-66 3 0 0,104 7 0 16,-104-7 0-16,120 29 0 0,-120-29 0 16,118 49 0-16,-118-49 0 0,113 75 0 15,-113-75 0-15,107 95 0 0,-107-95 0 16,85 109 0-16,-85-109 0 0,75 126 0 0,-75-126 0 16,44 136 0-16,-44-136 0 0,11 150 0 15,-11-150 0-15,-20 151 0 0,20-151 0 16,-51 148 0-16,51-148 0 0,-76 142 0 0,76-142 0 15,-98 137 0-15,98-137 0 0,-115 135 0 16,115-135 0-16,-132 131 0 0,132-131 0 0,-152 134 0 16,152-134 0-16,-176 139 0 0,176-139 0 15,-214 135 0-15,214-135 0 0,-234 133 0 16,234-133 0-16,-189 101 0 0</inkml:trace>
  <inkml:trace contextRef="#ctx0" brushRef="#br0" timeOffset="8558.11">21203 3577 2048 0,'0'0'0'0,"30"9"0"0,-30-9 0 16,43 22 0-16,-43-22 0 0,42 35 0 15,-42-35 0-15,36 48 0 0,-36-48 0 0,28 54 0 16,-28-54 0-16,19 57 0 0,-19-57 0 15,11 58 0-15,-11-58 0 0,5 61 0 16,-5-61 0-16,3 59 0 0,-3-59 0 16,-8 60 0-16,8-60 0 0,-16 60 0 0,16-60 0 15,-20 57 0-15,20-57 0 0,-24 54 0 0,24-54 0 16,-27 48 0-16,27-48 0 0,-23 44 0 16,23-44 0-16,-19 34 0 0,19-34 0 15,-9 31 0-15,9-31 0 0,0 21 0 16,0-21 0-16,9 17 0 0,-9-17 0 0,20 12 0 15,-20-12 0-15,30 9 0 0,-30-9 0 16,41 4 0-16,-41-4 0 0,52 4 0 0,-52-4 0 16,62 3 0-16,-62-3 0 0,68 10 0 15,-68-10 0-15,70 7 0 0,-70-7 0 16,74 18 0-16,-74-18 0 0,73 25 0 16,-73-25 0-16,70 38 0 0,-70-38 0 0,61 46 0 15,-61-46 0-15,54 54 0 0,-54-54 0 16,44 60 0-16,-44-60 0 0,36 62 0 0,-36-62 0 15,27 63 0-15,-27-63 0 0,21 64 0 16,-21-64 0-16,19 71 0 0,-19-71 0 16,11 72 0-16,-11-72 0 0,9 78 0 0,-9-78 0 15,5 78 0-15,-5-78 0 0,-5 76 0 16,5-76 0-16,-15 75 0 0,15-75 0 16,-30 66 0-16,30-66 0 0,-37 49 0 0,37-49 0 15,-32 31 0-15</inkml:trace>
  <inkml:trace contextRef="#ctx0" brushRef="#br0" timeOffset="9792.81">8673 13796 2048 0,'0'0'0'16,"-5"27"0"-16,5-27 0 0,-6 44 0 15,6-44 0-15,-7 53 0 0,7-53 0 16,-7 55 0-16,7-55 0 0,-7 59 0 0,7-59 0 16,-8 66 0-16,8-66 0 0,-6 68 0 15,6-68 0-15,-4 74 0 0,4-74 0 16,-1 84 0-16,1-84 0 0,6 87 0 0,-6-87 0 15,13 91 0-15,-13-91 0 0,19 93 0 16,-19-93 0-16,29 91 0 0,-29-91 0 0,36 90 0 16,-36-90 0-16,45 85 0 0,-45-85 0 15,50 78 0-15,-50-78 0 0,53 73 0 16,-53-73 0-16,55 65 0 0,-55-65 0 0,54 53 0 16,-54-53 0-16,51 44 0 0,-51-44 0 15,43 33 0-15,-43-33 0 0,38 27 0 16,-38-27 0-16,30 20 0 0,-30-20 0 0,19 11 0 15,-19-11 0-15,10 10 0 0,-10-10 0 16,-1 12 0-16,1-12 0 0,-14 14 0 16,14-14 0-16,-23 16 0 0,23-16 0 0,-38 21 0 15,38-21 0-15,-51 27 0 0,51-27 0 16,-59 37 0-16,59-37 0 0,-67 48 0 16,67-48 0-16,-72 66 0 0,72-66 0 0,-72 78 0 15,72-78 0-15,-70 94 0 0,70-94 0 16,-69 109 0-16,69-109 0 0,-64 124 0 0,64-124 0 15,-61 140 0-15,61-140 0 0,-56 160 0 16,56-160 0-16,-50 178 0 0,50-178 0 0,-47 198 0 16,47-198 0-16,-47 214 0 0,47-214 0 15,-52 223 0-15,52-223 0 0,-58 228 0 16,58-228 0-16,-60 222 0 0,60-222 0 16,-47 171 0-16</inkml:trace>
  <inkml:trace contextRef="#ctx0" brushRef="#br0" timeOffset="12228.3">7659 6734 2048 0,'0'0'0'0,"1"23"0"16,-1-23 0-16,6 40 0 15,-6-40 0-15,6 46 0 0,-6-46 0 0,5 51 0 16,-5-51 0-16,0 52 0 0,0-52 0 15,-4 50 0-15,4-50 0 0,-8 47 0 0,8-47 0 16,-9 50 0-16,9-50 0 0,-7 49 0 16,7-49 0-16,0 47 0 0,0-47 0 0,10 46 0 15,-10-46 0-15,20 44 0 0,-20-44 0 16,31 39 0-16,-31-39 0 0,41 34 0 16,-41-34 0-16,53 25 0 0,-53-25 0 0,63 19 0 15,-63-19 0-15,71 12 0 0,-71-12 0 16,77 9 0-16,-77-9 0 0,85 2 0 15,-85-2 0-15,88-4 0 0,-88 4 0 0,89-9 0 16,-89 9 0-16,88-10 0 0,-88 10 0 16,87-11 0-16,-87 11 0 0,82-11 0 15,-82 11 0-15,77-11 0 0,-77 11 0 0,67-13 0 16,-67 13 0-16,48-12 0 0,-48 12 0 16,35-7 0-16,-35 7 0 0,22-4 0 0,-22 4 0 15,11-3 0-15,-11 3 0 0,0 0 0 16,0 0 0-16,-4 0 0 0,4 0 0 15,-11 4 0-15,11-4 0 0,-12 5 0 0,12-5 0 16,-14 4 0-16,14-4 0 0,-9 0 0 16,9 0 0-16,0 0 0 0,0 0 0 15,0 0 0-15,0 0 0 0,-3-5 0 0,3 5 0 16,3-6 0-16,-3 6 0 0,7-6 0 16,-7 6 0-16,9-4 0 0,-9 4 0 15,13-3 0-15,-13 3 0 0,14 4 0 0,-14-4 0 16,17 5 0-16,-17-5 0 0,23 11 0 15,-23-11 0-15,21 10 0 0,-21-10 0 16,18 7 0-16,-18-7 0 0,13 7 0 0,-13-7 0 16,11 3 0-16,-11-3 0 0,0 0 0 15,0 0 0-15,0 0 0 0,0 0 0 16,0 0 0-16,0 0 0 0,7 4 0 0,-7-4 0 16,7 6 0-16,-7-6 0 0,0 0 0 15,0 0 0-15,14 8 0 0,-14-8 0 0,14 6 0 16,-14-6 0-16,12 6 0 0,-12-6 0 15,10 5 0-15,-10-5 0 0,7 2 0 16</inkml:trace>
  <inkml:trace contextRef="#ctx0" brushRef="#br0" timeOffset="12980.3">7733 7670 2048 0,'0'0'0'16,"0"0"0"-16,0 0 0 0,0 0 0 0,0 0 0 15,22 0 0-15,-22 0 0 0,33 9 0 16,-33-9 0-16,31 17 0 0,-31-17 0 0,28 29 0 16,-28-29 0-16,21 39 0 0,-21-39 0 15,16 43 0-15,-16-43 0 0,7 47 0 16,-7-47 0-16,3 50 0 0,-3-50 0 0,1 48 0 16,-1-48 0-16,0 47 0 0,0-47 0 15,-4 47 0-15,4-47 0 0,-3 44 0 16,3-44 0-16,-1 41 0 0,1-41 0 0,3 41 0 15,-3-41 0-15,8 39 0 0,-8-39 0 16,14 34 0-16,-14-34 0 0,23 30 0 16,-23-30 0-16,35 21 0 0,-35-21 0 0,45 15 0 15,-45-15 0-15,54 9 0 0,-54-9 0 16,62 3 0-16,-62-3 0 0,66-5 0 0,-66 5 0 16,70-6 0-16,-70 6 0 0,79-12 0 15,-79 12 0-15,80-12 0 0,-80 12 0 16,84-14 0-16,-84 14 0 0,85-14 0 0,-85 14 0 15,86-13 0-15,-86 13 0 0,79-10 0 16,-79 10 0-16,73-12 0 0,-73 12 0 0,60-10 0 16,-60 10 0-16,45-9 0 0,-45 9 0 15,32-9 0-15,-32 9 0 0,19-4 0 16,-19 4 0-16,0 0 0 0,0 0 0 16,3 4 0-16,-3-4 0 0,-10 10 0 0,10-10 0 15,-18 8 0-15,18-8 0 0,-20 11 0 16,20-11 0-16,-19 6 0 0,19-6 0 0,-15 6 0 15,15-6 0-15,-10 2 0 0,10-2 0 16,-8 0 0-16,8 0 0 0,-8-7 0 16,8 7 0-16,-2-8 0 0,2 8 0 15,5-14 0-15,-5 14 0 0,8-12 0 0,-8 12 0 16,10-9 0-16,-10 9 0 0,16-8 0 16,-16 8 0-16,17-7 0 0,-17 7 0 0,17-1 0 15,-17 1 0-15,16 2 0 0,-16-2 0 16,13 9 0-16,-13-9 0 0,5 13 0 15,-5-13 0-15,-3 13 0 0,3-13 0 0,-5 9 0 16</inkml:trace>
  <inkml:trace contextRef="#ctx0" brushRef="#br0" timeOffset="13797.11">7800 8597 2048 0,'0'0'0'16,"0"0"0"-16,0 0 0 0,0 0 0 0,0 0 0 15,4 23 0-15,-4-23 0 0,4 37 0 16,-4-37 0-16,0 42 0 0,0-42 0 16,-4 45 0-16,4-45 0 0,-5 45 0 0,5-45 0 15,-4 46 0-15,4-46 0 0,-3 44 0 16,3-44 0-16,0 42 0 0,0-42 0 15,1 37 0-15,-1-37 0 0,8 35 0 0,-8-35 0 16,15 30 0-16,-15-30 0 0,24 26 0 16,-24-26 0-16,30 20 0 0,-30-20 0 15,41 13 0-15,-41-13 0 0,46 9 0 0,-46-9 0 16,57 2 0-16,-57-2 0 0,63-1 0 16,-63 1 0-16,71-4 0 0,-71 4 0 15,72-7 0-15,-72 7 0 0,75-10 0 0,-75 10 0 16,82-11 0-16,-82 11 0 0,83-14 0 15,-83 14 0-15,84-13 0 0,-84 13 0 0,81-12 0 16,-81 12 0-16,74-9 0 0,-74 9 0 16,66-5 0-16,-66 5 0 0,53-4 0 15,-53 4 0-15,42-4 0 0,-42 4 0 0,29-3 0 16,-29 3 0-16,17 0 0 0,-17 0 0 16,0 0 0-16,0 0 0 0,0 0 0 15,0 0 0-15,1 5 0 0,-1-5 0 0,-10 9 0 16,10-9 0-16,-21 8 0 0,21-8 0 15,-20 6 0-15,20-6 0 0,-26 2 0 16,26-2 0-16,-25-1 0 0,25 1 0 0,-20-4 0 16,20 4 0-16,-15-6 0 0,15 6 0 15,-12-9 0-15,12 9 0 0,-1-14 0 16,1 14 0-16,7-17 0 0,-7 17 0 0,12-16 0 16,-12 16 0-16,19-11 0 0,-19 11 0 15,23-5 0-15,-23 5 0 0,23-3 0 16,-23 3 0-16,25 4 0 0,-25-4 0 0,23 9 0 15,-23-9 0-15,18 13 0 0,-18-13 0 16,17 15 0-16,-17-15 0 0,13 14 0 0,-13-14 0 16,11 17 0-16,-11-17 0 0,5 20 0 15,-5-20 0-15,0 21 0 0,0-21 0 16,-4 18 0-16,4-18 0 0,-5 17 0 16</inkml:trace>
  <inkml:trace contextRef="#ctx0" brushRef="#br0" timeOffset="14748.57">7952 9619 2048 0,'0'0'0'0,"0"31"0"0,0-31 0 15,-2 46 0-15,2-46 0 0,-1 55 0 16,1-55 0-16,-5 56 0 0,5-56 0 0,-5 53 0 15,5-53 0-15,-4 50 0 0,4-50 0 16,-3 46 0-16,3-46 0 0,-1 43 0 16,1-43 0-16,-2 38 0 0,2-38 0 0,4 35 0 15,-4-35 0-15,4 31 0 0,-4-31 0 16,10 25 0-16,-10-25 0 0,18 22 0 0,-18-22 0 16,26 17 0-16,-26-17 0 0,35 12 0 15,-35-12 0-15,44 7 0 0,-44-7 0 16,51 0 0-16,-51 0 0 0,55-4 0 0,-55 4 0 15,61-9 0-15,-61 9 0 0,65-12 0 16,-65 12 0-16,66-17 0 0,-66 17 0 16,68-13 0-16,-68 13 0 0,72-14 0 0,-72 14 0 15,73-10 0-15,-73 10 0 0,74-7 0 16,-74 7 0-16,72-7 0 0,-72 7 0 16,65-4 0-16,-65 4 0 0,56-1 0 0,-56 1 0 15,42 2 0-15,-42-2 0 0,27 4 0 16,-27-4 0-16,15 5 0 0,-15-5 0 15,8 6 0-15,-8-6 0 0,-1 8 0 0,1-8 0 16,-9 13 0-16,9-13 0 0,-13 14 0 16,13-14 0-16,-14 13 0 0,14-13 0 0,-12 9 0 15,12-9 0-15,-11 6 0 0,11-6 0 16,-9-3 0-16,9 3 0 0,-9-9 0 16,9 9 0-16,-6-10 0 0,6 10 0 15,-8-13 0-15,8 13 0 0,-3-17 0 0,3 17 0 16,-1-17 0-16,1 17 0 0,-1-16 0 15,1 16 0-15,2-16 0 0,-2 16 0 0,5-11 0 16,-5 11 0-16,9-9 0 0,-9 9 0 16,10-6 0-16,-10 6 0 0,11 2 0 0,-11-2 0 15,11 10 0-15,-11-10 0 0,12 18 0 16,-12-18 0-16,12 22 0 0,-12-22 0 16,13 22 0-16,-13-22 0 0,11 21 0 15,-11-21 0-15,11 18 0 0,-11-18 0 0,8 15 0 16,-8-15 0-16,0 0 0 0,0 0 0 15,0 0 0-15,0 0 0 0,0 0 0 0,0 0 0 16,0 0 0-16,0 0 0 0,-1 5 0 16</inkml:trace>
  <inkml:trace contextRef="#ctx0" brushRef="#br0" timeOffset="15682.07">8086 10793 2048 0,'0'0'0'0,"0"28"0"15,0-28 0-15,-4 49 0 0,4-49 0 0,-5 59 0 16,5-59 0-16,-5 63 0 0,5-63 0 16,-4 62 0-16,4-62 0 0,0 61 0 0,0-61 0 15,2 59 0-15,-2-59 0 0,3 56 0 16,-3-56 0-16,6 53 0 0,-6-53 0 15,9 45 0-15,-9-45 0 0,8 37 0 0,-8-37 0 16,11 29 0-16,-11-29 0 0,17 23 0 16,-17-23 0-16,18 15 0 0,-18-15 0 15,26 8 0-15,-26-8 0 0,33 5 0 0,-33-5 0 16,36 3 0-16,-36-3 0 0,45 1 0 16,-45-1 0-16,46-4 0 0,-46 4 0 15,52-6 0-15,-52 6 0 0,55-10 0 0,-55 10 0 16,57-9 0-16,-57 9 0 0,59-10 0 15,-59 10 0-15,53-7 0 0,-53 7 0 16,54-9 0-16,-54 9 0 0,49-4 0 0,-49 4 0 16,39-4 0-16,-39 4 0 0,30 0 0 15,-30 0 0-15,21 0 0 0,-21 0 0 0,14-1 0 16,-14 1 0-16,0 0 0 0,0 0 0 16,0 0 0-16,0 0 0 0,0 0 0 15,0 0 0-15,0 0 0 0,0 0 0 16,9-3 0-16,-9 3 0 0,9-9 0 0,-9 9 0 15,9-13 0-15,-9 13 0 0,8-17 0 16,-8 17 0-16,10-20 0 0,-10 20 0 0,8-20 0 16,-8 20 0-16,6-14 0 0,-6 14 0 15,0 0 0-15,0 0 0 0,0 0 0 16,0 0 0-16,6 7 0 0,-6-7 0 0,3 21 0 16,-3-21 0-16,-5 27 0 0,5-27 0 15,-4 31 0-15,4-31 0 0,-7 32 0 16,7-32 0-16,-7 26 0 0,7-26 0 0,-4 21 0 15,4-21 0-15,0 0 0 0,0 0 0 16,0 0 0-16,0 0 0 0,0 0 0 16,0 0 0-16,5 8 0 0,-5-8 0 0,8-4 0 15,-8 4 0-15,12-7 0 0,-12 7 0 16,13-8 0-16,-13 8 0 0,6-10 0 16,-6 10 0-16,0 0 0 0,0 0 0 0,4-7 0 15</inkml:trace>
  <inkml:trace contextRef="#ctx0" brushRef="#br0" timeOffset="16700.34">8253 11975 2048 0,'0'0'0'0,"0"0"0"0,0 0 0 0,-3 32 0 16,3-32 0-16,-5 48 0 0,5-48 0 0,-9 57 0 16,9-57 0-16,-8 56 0 0,8-56 0 15,-6 53 0-15,6-53 0 0,-4 50 0 16,4-50 0-16,-2 48 0 0,2-48 0 0,0 42 0 16,0-42 0-16,0 37 0 0,0-37 0 15,0 30 0-15,0-30 0 0,1 24 0 16,-1-24 0-16,2 18 0 0,-2-18 0 15,5 15 0-15,-5-15 0 0,6 13 0 0,-6-13 0 16,6 11 0-16,-6-11 0 0,9 9 0 16,-9-9 0-16,10 7 0 0,-10-7 0 0,18 6 0 15,-18-6 0-15,20 4 0 0,-20-4 0 16,22 1 0-16,-22-1 0 0,27 1 0 0,-27-1 0 16,28 0 0-16,-28 0 0 15,35 0 0-15,-35 0 0 0,39 3 0 0,-39-3 0 16,45 3 0-16,-45-3 0 0,45 1 0 15,-45-1 0-15,47 0 0 0,-47 0 0 0,44 0 0 16,-44 0 0-16,36 2 0 0,-36-2 0 16,31-2 0-16,-31 2 0 0,22-2 0 15,-22 2 0-15,15-6 0 0,-15 6 0 0,10-7 0 16,-10 7 0-16,5-10 0 0,-5 10 0 16,4-10 0-16,-4 10 0 0,1-11 0 0,-1 11 0 15,-1-8 0-15,1 8 0 0,-4-10 0 16,4 10 0-16,-4-7 0 0,4 7 0 15,-6-4 0-15,6 4 0 0,-9 4 0 16,9-4 0-16,-16 10 0 0,16-10 0 0,-19 20 0 16,19-20 0-16,-19 26 0 0,19-26 0 15,-17 29 0-15,17-29 0 0,-12 27 0 0,12-27 0 16,-6 20 0-16,6-20 0 0,0 17 0 16,0-17 0-16,1 11 0 0,-1-11 0 15,0 0 0-15,0 0 0 0,0 0 0 16,0 0 0-16,9 0 0 0,-9 0 0 0,15-7 0 15,-15 7 0-15,20-18 0 0,-20 18 0 16,16-19 0-16,-16 19 0 0,16-20 0 0,-16 20 0 16,15-17 0-16,-15 17 0 0,14-15 0 15,-14 15 0-15,11-12 0 0,-11 12 0 16,8-9 0-16,-8 9 0 0,9-5 0 0,-9 5 0 16,0 0 0-16,0 0 0 0,0 0 0 15,0 0 0-15,0 0 0 0,0 0 0 16,0 0 0-16,0 0 0 0,0 0 0 0,0 0 0 15,0 0 0-15,0 0 0 0,0 0 0 16,0 0 0-16,0 0 0 0,0 0 0 16,8 5 0-16,-8-5 0 0,8 13 0 0,-8-13 0 15,12 25 0-15,-12-25 0 0,11 35 0 16,-11-35 0-16,10 39 0 0,-10-39 0 0,2 44 0 16,-2-44 0-16,-10 40 0 0,10-40 0 15,-12 30 0-15,12-30 0 0,-9 19 0 16</inkml:trace>
  <inkml:trace contextRef="#ctx0" brushRef="#br0" timeOffset="31948.58">24854 4445 2048 0,'0'0'0'0,"0"0"0"0,0 0 0 0,0 0 0 15,0 0 0-15,0 0 0 0,0 0 0 16,-11 28 0-16,11-28 0 0,-20 40 0 16,20-40 0-16,-20 45 0 0,20-45 0 15,-18 49 0-15,18-49 0 0,-19 52 0 0,19-52 0 16,-17 49 0-16,17-49 0 0,-14 51 0 16,14-51 0-16,-7 50 0 0,7-50 0 0,2 51 0 15,-2-51 0-15,6 42 0 0,-6-42 0 16,6 30 0-16</inkml:trace>
  <inkml:trace contextRef="#ctx0" brushRef="#br0" timeOffset="32274.7">24770 5339 2048 0,'0'0'0'0,"10"-27"0"16,-10 27 0-16,13-35 0 0,-13 35 0 0,11-35 0 16,-11 35 0-16,6-25 0 0,-6 25 0 15,0-17 0-15,0 17 0 0,-7-11 0 0,7 11 0 16,-10-7 0-16,10 7 0 0,-15 3 0 15,15-3 0-15,-16 5 0 0,16-5 0 0,-14 7 0 16,14-7 0-16,-11 10 0 16,11-10 0-16,-6 12 0 0,6-12 0 0,0 0 0 15,0 0 0-15,0 0 0 0,0 0 0 16,-3 2 0-16</inkml:trace>
  <inkml:trace contextRef="#ctx0" brushRef="#br0" timeOffset="32632.75">25131 4412 2048 0,'0'0'0'0,"-8"31"0"0,8-31 0 15,-15 49 0-15,15-49 0 0,-12 56 0 0,12-56 0 16,-15 56 0-16,15-56 0 0,-10 60 0 0,10-60 0 16,-9 63 0-16,9-63 0 0,-10 61 0 15,10-61 0-15,-7 62 0 0,7-62 0 16,-5 58 0-16,5-58 0 0,-1 55 0 0,1-55 0 15,4 51 0-15,-4-51 0 0,11 39 0 16,-11-39 0-16,11 24 0 0,-11-24 0 16,9 12 0-16,-9-12 0 0,7 6 0 0</inkml:trace>
  <inkml:trace contextRef="#ctx0" brushRef="#br0" timeOffset="32965.85">25324 4053 2048 0,'0'0'0'0,"-16"-6"0"15,16 6 0-15,-19-8 0 0,19 8 0 0,-15-7 0 16,15 7 0-16,-11-3 0 0,11 3 0 16,-6-5 0-16,6 5 0 0,-3-6 0 15,3 6 0-15,-1-6 0 0,1 6 0 0,0 0 0 16,0 0 0-16,-5-5 0 0,5 5 0 16,-7-2 0-16,7 2 0 0,-12 3 0 15,12-3 0-15,-19 2 0 0,19-2 0 0,-25-2 0 16,25 2 0-16,-23-2 0 0</inkml:trace>
  <inkml:trace contextRef="#ctx0" brushRef="#br0" timeOffset="33717.85">25391 3722 2048 0,'0'0'0'0,"-26"-28"0"16,26 28 0-16,-40-35 0 0,40 35 0 16,-44-25 0-16,44 25 0 0,-45-19 0 15,45 19 0-15,-44-12 0 0,44 12 0 0,-51-1 0 16,51 1 0-16,-52 12 0 0,52-12 0 15,-57 24 0-15,57-24 0 0,-64 34 0 16,64-34 0-16,-67 44 0 0,67-44 0 0,-66 52 0 16,66-52 0-16,-63 58 0 0,63-58 0 15,-55 68 0-15,55-68 0 0,-51 72 0 16,51-72 0-16,-48 79 0 0,48-79 0 16,-43 85 0-16,43-85 0 0,-41 90 0 0,41-90 0 15,-31 93 0-15,31-93 0 0,-26 93 0 16,26-93 0-16,-17 92 0 0,17-92 0 0,-12 94 0 15,12-94 0-15,-6 96 0 0,6-96 0 16,4 92 0-16,-4-92 0 0,11 93 0 16,-11-93 0-16,13 87 0 0,-13-87 0 0,14 84 0 15,-14-84 0-15,16 79 0 0,-16-79 0 16,20 72 0-16,-20-72 0 16,27 68 0-16,-27-68 0 0,32 59 0 0,-32-59 0 0,34 48 0 15,-34-48 0-15,41 39 0 0,-41-39 0 16,44 31 0-16,-44-31 0 0,45 21 0 15,-45-21 0-15,48 13 0 0,-48-13 0 0,52 1 0 16,-52-1 0-16,51-11 0 0,-51 11 0 16,52-19 0-16,-52 19 0 0,51-28 0 15,-51 28 0-15,52-38 0 0,-52 38 0 0,51-45 0 16,-51 45 0-16,51-53 0 0,-51 53 0 16,50-57 0-16,-50 57 0 0,48-64 0 15,-48 64 0-15,43-67 0 0,-43 67 0 0,37-70 0 16,-37 70 0-16,27-72 0 0,-27 72 0 15,21-73 0-15,-21 73 0 0,11-76 0 16,-11 76 0-16,7-79 0 0,-7 79 0 0,-4-78 0 16,4 78 0-16,-9-79 0 0,9 79 0 15,-16-80 0-15,16 80 0 0,-25-75 0 16,25 75 0-16,-31-75 0 0,31 75 0 0,-34-69 0 16,34 69 0-16,-39-64 0 0,39 64 0 15,-43-49 0-15,43 49 0 0,-47-34 0 0,47 34 0 16,-56-17 0-16,56 17 0 0,-47-7 0 15,47 7 0-15,-33-4 0 0</inkml:trace>
  <inkml:trace contextRef="#ctx0" brushRef="#br0" timeOffset="37470.81">11275 7950 2048 0,'0'0'0'16,"-16"-9"0"-16,16 9 0 15,-26-16 0-15,26 16 0 0,-31-17 0 0,31 17 0 0,-37-12 0 16,37 12 0-16,-40-7 0 0,40 7 0 15,-43 1 0-15,43-1 0 0,-54 7 0 16,54-7 0-16,-60 16 0 0,60-16 0 16,-65 19 0-16,65-19 0 0,-64 27 0 0,64-27 0 15,-62 30 0-15,62-30 0 0,-54 33 0 16,54-33 0-16,-42 32 0 0,42-32 0 16,-30 25 0-16,30-25 0 0,-23 24 0 0,23-24 0 15,-10 20 0-15,10-20 0 0,2 16 0 16,-2-16 0-16,15 11 0 0,-15-11 0 0,28 7 0 15,-28-7 0-15,45 7 0 0,-45-7 0 16,53 4 0-16,-53-4 0 0,60 4 0 16,-60-4 0-16,64 9 0 0,-64-9 0 0,68 12 0 15,-68-12 0-15,66 16 0 0,-66-16 0 16,60 19 0-16,-60-19 0 0,56 18 0 16,-56-18 0-16,49 22 0 0,-49-22 0 0,45 27 0 15,-45-27 0-15,34 27 0 0,-34-27 0 16,26 25 0-16,-26-25 0 0,11 27 0 15,-11-27 0-15,-3 27 0 0,3-27 0 16,-17 25 0-16,17-25 0 0,-32 25 0 0,32-25 0 16,-41 26 0-16,41-26 0 0,-53 26 0 15,53-26 0-15,-63 25 0 0,63-25 0 16,-70 24 0-16,70-24 0 0,-69 21 0 0,69-21 0 16,-67 15 0-16,67-15 0 0,-54 12 0 15,54-12 0-15,-42 4 0 0,42-4 0 16,-26-1 0-16,26 1 0 0,-12-2 0 0,12 2 0 15,-6-4 0-15</inkml:trace>
  <inkml:trace contextRef="#ctx0" brushRef="#br0" timeOffset="37787.96">11477 7942 2048 0,'0'0'0'0,"0"0"0"15,0 0 0-15,0 0 0 0,0 0 0 16,0 0 0-16,0 0 0 0,6 36 0 16,-6-36 0-16,5 55 0 0,-5-55 0 0,2 62 0 15,-2-62 0-15,0 63 0 0,0-63 0 16,-3 61 0-16,3-61 0 0,-4 55 0 15,4-55 0-15,-3 53 0 0,3-53 0 0,1 46 0 16,-1-46 0-16,3 39 0 0,-3-39 0 16,6 38 0-16,-6-38 0 0,7 28 0 15,-7-28 0-15,7 21 0 0,-7-21 0 0,3 14 0 16,-3-14 0-16,2 9 0 0</inkml:trace>
  <inkml:trace contextRef="#ctx0" brushRef="#br0" timeOffset="38287.62">11267 8292 2048 0,'0'0'0'0,"15"-20"0"0,-15 20 0 0,34-29 0 15,-34 29 0-15,44-29 0 0,-44 29 0 16,56-28 0-16,-56 28 0 0,63-26 0 15,-63 26 0-15,66-21 0 0,-66 21 0 0,63-21 0 16,-63 21 0-16,58-16 0 0,-58 16 0 16,46-14 0-16,-46 14 0 0,38-7 0 15,-38 7 0-15,31-6 0 0,-31 6 0 0,23 4 0 16,-23-4 0-16,22 11 0 0,-22-11 0 16,19 20 0-16,-19-20 0 0,14 22 0 15,-14-22 0-15,8 25 0 0,-8-25 0 0,3 29 0 16,-3-29 0-16,4 31 0 0,-4-31 0 15,1 32 0-15,-1-32 0 0,-2 28 0 0,2-28 0 16,-5 26 0-16,5-26 0 0,-4 24 0 16,4-24 0-16,-3 18 0 0,3-18 0 15,-4 11 0-15,4-11 0 0,0 0 0 16,0 0 0-16,0 0 0 0,0 0 0 0,-1-1 0 16,1 1 0-16,-3-10 0 0,3 10 0 15,0-19 0-15,0 19 0 0,1-27 0 0,-1 27 0 16,-1-33 0-16,1 33 0 0,2-38 0 15,-2 38 0-15,6-39 0 0,-6 39 0 16,13-39 0-16,-13 39 0 0,17-35 0 16,-17 35 0-16,23-32 0 0,-23 32 0 0,31-28 0 15,-31 28 0-15,30-21 0 0,-30 21 0 16,21-13 0-16</inkml:trace>
  <inkml:trace contextRef="#ctx0" brushRef="#br0" timeOffset="38472.12">12332 8088 2048 0,'0'0'0'0,"-6"22"0"15,6-22 0-15,-10 37 0 0,10-37 0 0,-7 45 0 16,7-45 0-16,-4 45 0 0,4-45 0 16,-3 42 0-16,3-42 0 0,2 42 0 0,-2-42 0 15,3 37 0-15,-3-37 0 0,8 33 0 16,-8-33 0-16,6 23 0 0,-6-23 0 15,5 15 0-15</inkml:trace>
  <inkml:trace contextRef="#ctx0" brushRef="#br0" timeOffset="38638.69">12257 8003 2048 0,'0'0'0'0,"0"0"0"0,0 0 0 16,0 0 0-16,0 0 0 0,0 0 0 15,0 0 0-15,0 0 0 0</inkml:trace>
  <inkml:trace contextRef="#ctx0" brushRef="#br0" timeOffset="39055.57">12567 8181 2048 0,'0'0'0'0,"9"30"0"16,-9-30 0-16,12 38 0 0,-12-38 0 15,10 30 0-15,-10-30 0 0,6 24 0 16,-6-24 0-16,0 12 0 0,0-12 0 0,-6 6 0 15,6-6 0-15,-9-5 0 0,9 5 0 16,-10-16 0-16,10 16 0 0,-7-25 0 0,7 25 0 16,-3-30 0-16,3 30 0 0,2-36 0 15,-2 36 0-15,8-41 0 0,-8 41 0 16,15-38 0-16,-15 38 0 0,15-30 0 16,-15 30 0-16,19-26 0 0,-19 26 0 0,21-19 0 15,-21 19 0-15,26-9 0 0,-26 9 0 0,23 1 0 16,-23-1 0-16,22 14 0 0,-22-14 0 15,22 24 0-15,-22-24 0 0,18 32 0 16,-18-32 0-16,15 39 0 0,-15-39 0 16,14 40 0-16,-14-40 0 0,15 41 0 0,-15-41 0 15,19 37 0-15,-19-37 0 0,28 26 0 16,-28-26 0-16,35 20 0 0,-35-20 0 16,29 11 0-16,-29-11 0 0,21 7 0 0</inkml:trace>
  <inkml:trace contextRef="#ctx0" brushRef="#br0" timeOffset="39590.14">13180 8095 2048 0,'0'0'0'0,"-9"-16"0"0,9 16 0 0,-23-19 0 16,23 19 0-16,-29-11 0 0,29 11 0 0,-33 4 0 15,33-4 0-15,-35 15 0 0,35-15 0 16,-34 25 0-16,34-25 0 0,-30 31 0 15,30-31 0-15,-20 32 0 0,20-32 0 0,-10 30 0 16,10-30 0-16,-1 29 0 0,1-29 0 16,6 22 0-16,-6-22 0 0,15 13 0 15,-15-13 0-15,24 10 0 0,-24-10 0 0,28 4 0 16,-28-4 0-16,30-3 0 0,-30 3 0 16,33-5 0-16,-33 5 0 0,31-5 0 15,-31 5 0-15,28-6 0 0,-28 6 0 16,30-3 0-16,-30 3 0 0,28 3 0 0,-28-3 0 15,29 13 0-15,-29-13 0 0,25 25 0 16,-25-25 0-16,23 29 0 0,-23-29 0 16,23 33 0-16,-23-33 0 0,18 42 0 0,-18-42 0 15,14 53 0-15,-14-53 0 0,11 59 0 16,-11-59 0-16,6 63 0 0,-6-63 0 0,2 66 0 16,-2-66 0-16,-3 62 0 0,3-62 0 15,-11 60 0-15,11-60 0 0,-18 54 0 16,18-54 0-16,-22 44 0 0,22-44 0 0,-25 34 0 15,25-34 0-15,-30 21 0 0,30-21 0 16,-39 12 0-16,39-12 0 0,-41 1 0 16,41-1 0-16,-48-11 0 0,48 11 0 0,-48-23 0 15,48 23 0-15,-46-33 0 0,46 33 0 16,-39-36 0-16,39 36 0 0,-26-39 0 16,26 39 0-16,-10-39 0 0,10 39 0 0,6-38 0 15,-6 38 0-15,28-41 0 0,-28 41 0 16,44-47 0-16,-44 47 0 0,39-37 0 15,-39 37 0-15,29-26 0 0</inkml:trace>
  <inkml:trace contextRef="#ctx0" brushRef="#br0" timeOffset="39973.12">14472 8139 2048 0,'0'0'0'0,"0"0"0"0,0 0 0 16,14 35 0-16,-14-35 0 0,18 57 0 15,-18-57 0-15,15 65 0 0,-15-65 0 0,11 74 0 16,-11-74 0-16,7 80 0 0,-7-80 0 16,3 83 0-16,-3-83 0 0,-3 80 0 15,3-80 0-15,-3 77 0 0,3-77 0 0,-1 70 0 16,1-70 0-16,3 54 0 0,-3-54 0 15,8 38 0-15,-8-38 0 0,10 21 0 0</inkml:trace>
  <inkml:trace contextRef="#ctx0" brushRef="#br0" timeOffset="40374.05">14262 8003 2048 0,'0'0'0'0,"36"-21"0"15,-36 21 0-15,59-22 0 0,-59 22 0 0,67-19 0 16,-67 19 0-16,70-11 0 0,-70 11 0 15,68 5 0-15,-68-5 0 0,63 21 0 16,-63-21 0-16,52 29 0 0,-52-29 0 0,43 35 0 16,-43-35 0-16,32 40 0 0,-32-40 0 15,17 37 0-15,-17-37 0 0,3 38 0 0,-3-38 0 16,-17 37 0-16,17-37 0 0,-34 37 0 16,34-37 0-16,-47 34 0 0,47-34 0 15,-56 31 0-15,56-31 0 0,-57 23 0 0,57-23 0 16,-52 16 0-16,52-16 0 0,-45 9 0 15,45-9 0-15,-37-2 0 0,37 2 0 16,-26-17 0-16,26 17 0 0,-11-25 0 0,11 25 0 16,-3-22 0-16</inkml:trace>
  <inkml:trace contextRef="#ctx0" brushRef="#br0" timeOffset="40841.8">14926 7950 2048 0,'0'0'0'16,"0"0"0"-16,0 0 0 0,0 0 0 0,0 0 0 15,0 0 0-15,0 0 0 0,0 0 0 16,0 0 0-16,-27 26 0 0,27-26 0 16,-43 42 0-16,43-42 0 0,-44 52 0 15,44-52 0-15,-39 52 0 0,39-52 0 0,-30 46 0 16,30-46 0-16,-17 38 0 0,17-38 0 15,-3 27 0-15,3-27 0 0,7 17 0 0,-7-17 0 16,16 6 0-16,-16-6 0 0,24-7 0 16,-24 7 0-16,27-13 0 0,-27 13 0 15,29-21 0-15,-29 21 0 0,29-23 0 0,-29 23 0 16,27-28 0-16,-27 28 0 0,27-28 0 16,-27 28 0-16,24-31 0 0,-24 31 0 0,22-30 0 15,-22 30 0-15,18-25 0 0,-18 25 0 16,13-18 0-16,-13 18 0 0,9-10 0 15,-9 10 0-15,9-3 0 0,-9 3 0 0,8 6 0 16,-8-6 0-16,6 17 0 0,-6-17 0 16,2 25 0-16,-2-25 0 0,0 34 0 15,0-34 0-15,0 37 0 0,0-37 0 0,5 34 0 16,-5-34 0-16,11 35 0 16,-11-35 0-16,22 28 0 0,-22-28 0 0,28 21 0 15,-28-21 0-15,40 12 0 0,-40-12 0 0,44-2 0 16,-44 2 0-16,42-26 0 0,-42 26 0 15,31-25 0-15</inkml:trace>
  <inkml:trace contextRef="#ctx0" brushRef="#br0" timeOffset="41108.08">15354 7815 2048 0,'0'0'0'0,"0"0"0"15,0 0 0-15,0 0 0 0,0 0 0 16,-9 25 0-16,9-25 0 0,-10 44 0 16,10-44 0-16,-6 54 0 0,6-54 0 0,-1 57 0 15,1-57 0-15,4 55 0 0,-4-55 0 16,12 51 0-16,-12-51 0 0,18 42 0 16,-18-42 0-16,24 38 0 0,-24-38 0 0,30 34 0 15,-30-34 0-15,33 28 0 0,-33-28 0 16,43 15 0-16,-43-15 0 0,52 3 0 15,-52-3 0-15,53-8 0 0,-53 8 0 0,44-13 0 16</inkml:trace>
  <inkml:trace contextRef="#ctx0" brushRef="#br0" timeOffset="41491.06">15790 7934 2048 0,'0'0'0'0,"-48"25"0"0,48-25 0 16,-65 38 0-16,65-38 0 0,-61 46 0 16,61-46 0-16,-45 47 0 0,45-47 0 15,-25 41 0-15,25-41 0 0,-6 33 0 0,6-33 0 16,9 24 0-16,-9-24 0 0,22 15 0 16,-22-15 0-16,34 7 0 0,-34-7 0 15,37-2 0-15,-37 2 0 0,40-9 0 16,-40 9 0-16,37-13 0 0,-37 13 0 0,32-19 0 15,-32 19 0-15,27-24 0 0,-27 24 0 0,23-22 0 16,-23 22 0-16,20-24 0 0,-20 24 0 16,12-16 0-16,-12 16 0 0,9-8 0 15,-9 8 0-15,8 8 0 0,-8-8 0 0,6 19 0 16,-6-19 0-16,4 31 0 0,-4-31 0 16,3 41 0-16,-3-41 0 0,7 45 0 15,-7-45 0-15,13 47 0 0,-13-47 0 0,20 37 0 16,-20-37 0-16,32 32 0 0,-32-32 0 15,42 18 0-15,-42-18 0 0,44 5 0 16,-44-5 0-16,34-1 0 0</inkml:trace>
  <inkml:trace contextRef="#ctx0" brushRef="#br0" timeOffset="42044.58">16126 7772 2048 0,'0'0'0'16,"0"0"0"-16,0 0 0 0,0 0 0 0,0 0 0 16,4 28 0-16,-4-28 0 0,8 50 0 15,-8-50 0-15,12 60 0 0,-12-60 0 16,14 62 0-16,-14-62 0 0,9 62 0 15,-9-62 0-15,7 56 0 0,-7-56 0 0,10 51 0 16,-10-51 0-16,9 41 0 0,-9-41 0 16,6 28 0-16,-6-28 0 0,3 18 0 0,-3-18 0 15,0 0 0-15,0 0 0 0,0 0 0 16,0 0 0-16,5-3 0 0,-5 3 0 16,11-22 0-16,-11 22 0 0,14-31 0 0,-14 31 0 15,18-39 0-15,-18 39 0 0,22-40 0 16,-22 40 0-16,28-35 0 0,-28 35 0 15,34-27 0-15,-34 27 0 0,37-15 0 0,-37 15 0 16,40-6 0-16,-40 6 0 0,41 4 0 16,-41-4 0-16,41 12 0 0,-41-12 0 15,36 22 0-15,-36-22 0 0,27 31 0 0,-27-31 0 16,19 33 0-16,-19-33 0 0,12 37 0 16,-12-37 0-16,1 37 0 0,-1-37 0 15,-13 34 0-15,13-34 0 0,-23 34 0 0,23-34 0 16,-34 29 0-16,34-29 0 0,-42 25 0 15,42-25 0-15,-44 19 0 0,44-19 0 0,-47 13 0 16,47-13 0-16,-44 9 0 0,44-9 0 16,-38 1 0-16,38-1 0 0,-32-8 0 15,32 8 0-15,-15-15 0 0,15 15 0 16,-1-24 0-16,1 24 0 0,16-42 0 0,-16 42 0 16,17-36 0-16</inkml:trace>
  <inkml:trace contextRef="#ctx0" brushRef="#br0" timeOffset="42392.65">16747 8053 2048 0,'0'0'0'16,"8"37"0"-16,-8-37 0 0,9 53 0 0,-9-53 0 15,10 55 0-15,-10-55 0 0,3 47 0 16,-3-47 0-16,-1 38 0 0,1-38 0 0,-5 25 0 15,5-25 0-15,-11 16 0 0,11-16 0 16,-13 9 0-16,13-9 0 0,-19-4 0 16,19 4 0-16,-22-15 0 0,22 15 0 0,-18-27 0 15,18 27 0-15,-15-37 0 0,15 37 0 16,-8-42 0-16,8 42 0 0,-3-48 0 16,3 48 0-16,6-47 0 0,-6 47 0 0,15-40 0 15,-15 40 0-15,25-30 0 0,-25 30 0 16,34-18 0-16,-34 18 0 0,38-10 0 0,-38 10 0 15,42 0 0-15,-42 0 0 0,44 5 0 16,-44-5 0-16,43 12 0 0,-43-12 0 16,36 11 0-16,-36-11 0 0,46 8 0 15,-46-8 0-15,41 6 0 0</inkml:trace>
  <inkml:trace contextRef="#ctx0" brushRef="#br0" timeOffset="42709.81">17225 8044 2048 0,'0'0'0'0,"0"0"0"16,0 0 0-16,-21-2 0 0,21 2 0 0,-31 0 0 16,31 0 0-16,-33 8 0 0,33-8 0 15,-36 20 0-15,36-20 0 0,-32 27 0 16,32-27 0-16,-31 34 0 0,31-34 0 0,-24 32 0 16,24-32 0-16,-17 32 0 0,17-32 0 15,-8 26 0-15,8-26 0 0,3 24 0 0,-3-24 0 16,18 16 0-16,-18-16 0 0,31 6 0 15,-31-6 0-15,42 0 0 0,-42 0 0 16,48-7 0-16,-48 7 0 0,54-15 0 0,-54 15 0 16,57-18 0-16,-57 18 0 0,55-20 0 15,-55 20 0-15,49-18 0 0,-49 18 0 16,43-13 0-16,-43 13 0 0,44-6 0 0,-44 6 0 16,47-1 0-16,-47 1 0 0,52 3 0 15,-52-3 0-15,60 0 0 0,-60 0 0 16,52-2 0-16</inkml:trace>
  <inkml:trace contextRef="#ctx0" brushRef="#br0" timeOffset="43143.65">18417 8003 2048 0,'0'0'0'0,"0"0"0"15,0 0 0-15,36-4 0 0,-36 4 0 16,57 3 0-16,-57-3 0 0,65 2 0 16,-65-2 0-16,66 3 0 0,-66-3 0 0,64-3 0 15,-64 3 0-15,50-6 0 0</inkml:trace>
  <inkml:trace contextRef="#ctx0" brushRef="#br0" timeOffset="43426.89">18509 8207 2048 0,'0'0'0'15,"0"0"0"-15,0 0 0 0,0 0 0 0,0 0 0 16,41-4 0-16,-41 4 0 0,69-2 0 16,-69 2 0-16,81-3 0 0,-81 3 0 15,85-3 0-15,-85 3 0 0,89-5 0 0,-89 5 0 16,90-13 0-16,-90 13 0 0,88-13 0 16,-88 13 0-16,68-8 0 0</inkml:trace>
  <inkml:trace contextRef="#ctx0" brushRef="#br0" timeOffset="43759.99">19440 7586 2048 0,'0'0'0'0,"0"0"0"0,0 0 0 16,0 0 0-16,0 0 0 16,0 0 0-16,0 0 0 0,11 31 0 0,-11-31 0 0,11 50 0 15,-11-50 0-15,12 48 0 0,-12-48 0 16,15 44 0-16,-15-44 0 0,18 39 0 15,-18-39 0-15,21 30 0 0,-21-30 0 0,23 22 0 16,-23-22 0-16,23 4 0 0,-23-4 0 16,20-7 0-16,-20 7 0 0,14-10 0 15</inkml:trace>
  <inkml:trace contextRef="#ctx0" brushRef="#br0" timeOffset="43944.51">19727 7603 2048 0,'0'0'0'0,"0"0"0"0,0 0 0 16,0 0 0-16,0 0 0 0,2 33 0 0,-2-33 0 15,1 55 0-15,-1-55 0 0,0 63 0 16,0-63 0-16,2 64 0 0,-2-64 0 16,5 66 0-16,-5-66 0 0,9 65 0 0,-9-65 0 15,15 56 0-15,-15-56 0 0,12 41 0 16</inkml:trace>
  <inkml:trace contextRef="#ctx0" brushRef="#br0" timeOffset="44645.7">20045 7823 2048 0,'0'0'0'16,"0"0"0"-16,0 0 0 0,9 38 0 0,-9-38 0 15,14 60 0-15,-14-60 0 0,15 71 0 16,-15-71 0-16,14 76 0 0,-14-76 0 0,12 78 0 16,-12-78 0-16,5 72 0 0,-5-72 0 15,-1 65 0-15,1-65 0 0,-9 55 0 16,9-55 0-16,-18 43 0 0,18-43 0 0,-23 35 0 15,23-35 0-15,-25 24 0 0,25-24 0 16,-28 13 0-16,28-13 0 0,-27 1 0 16,27-1 0-16,-26-8 0 0,26 8 0 0,-24-20 0 15,24 20 0-15,-18-30 0 0,18 30 0 16,-16-38 0-16,16 38 0 0,-11-41 0 16,11 41 0-16,-5-35 0 0,5 35 0 0,2-28 0 15,-2 28 0-15,10-19 0 0,-10 19 0 16,18-13 0-16,-18 13 0 0,24-4 0 15,-24 4 0-15,32-1 0 0,-32 1 0 0,42 3 0 16,-42-3 0-16,49 2 0 0,-49-2 0 16,58 3 0-16,-58-3 0 0,62-6 0 15,-62 6 0-15,63-10 0 0,-63 10 0 0,63-16 0 16,-63 16 0-16,59-21 0 0,-59 21 0 16,49-27 0-16,-49 27 0 0,37-35 0 0,-37 35 0 15,28-40 0-15,-28 40 0 0,20-50 0 16,-20 50 0-16,8-55 0 0,-8 55 0 15,1-55 0-15,-1 55 0 0,-5-54 0 16,5 54 0-16,-12-52 0 0,12 52 0 0,-10-45 0 16,10 45 0-16,-12-35 0 0,12 35 0 15,-11-25 0-15,11 25 0 0,-9-14 0 16,9 14 0-16,-9 2 0 0,9-2 0 0,-13 20 0 16,13-20 0-16,-13 32 0 0,13-32 0 15,-13 50 0-15,13-50 0 0,-10 57 0 16,10-57 0-16,-7 68 0 0,7-68 0 0,-3 74 0 15,3-74 0-15,2 74 0 0,-2-74 0 16,9 72 0-16,-9-72 0 0,17 72 0 0,-17-72 0 16,26 68 0-16,-26-68 0 0,33 60 0 15,-33-60 0-15,29 44 0 0</inkml:trace>
  <inkml:trace contextRef="#ctx0" brushRef="#br0" timeOffset="45128.34">20776 7976 2048 0,'0'0'0'0,"-20"45"0"15,20-45 0-15,-25 67 0 0,25-67 0 16,-19 72 0-16,19-72 0 0,-12 67 0 16,12-67 0-16,-1 57 0 0,1-57 0 0,10 47 0 15,-10-47 0-15,19 38 0 0,-19-38 0 16,27 29 0-16,-27-29 0 0,33 21 0 16,-33-21 0-16,36 10 0 0,-36-10 0 0,42 3 0 15,-42-3 0-15,42-10 0 0,-42 10 0 16,43-21 0-16,-43 21 0 0,42-29 0 15,-42 29 0-15,40-41 0 0,-40 41 0 0,35-47 0 16,-35 47 0-16,27-53 0 0,-27 53 0 16,17-59 0-16,-17 59 0 0,7-58 0 0,-7 58 0 15,-1-54 0-15,1 54 0 0,-13-52 0 16,13 52 0-16,-25-41 0 0,25 41 0 16,-38-33 0-16,38 33 0 0,-48-21 0 0,48 21 0 15,-60-10 0-15,60 10 0 0,-61-3 0 16,61 3 0-16,-62 7 0 0,62-7 0 15,-58 18 0-15,58-18 0 0,-52 31 0 0,52-31 0 16,-43 33 0-16,43-33 0 0,-31 29 0 16</inkml:trace>
  <inkml:trace contextRef="#ctx0" brushRef="#br0" timeOffset="45465.44">22076 7883 2048 0,'0'0'0'0,"-19"9"0"0</inkml:trace>
  <inkml:trace contextRef="#ctx0" brushRef="#br0" timeOffset="46229.39">21203 8130 2048 0,'0'0'0'0,"0"0"0"16,0 0 0-16,0 0 0 0,0 0 0 0,0 0 0 16,0 0 0-16,0 0 0 0,0 0 0 15,22-6 0-15,-22 6 0 0,32-11 0 0,-32 11 0 16,34-12 0-16,-34 12 0 0,33-19 0 16,-33 19 0-16,32-22 0 0,-32 22 0 15,27-28 0-15,-27 28 0 0,24-32 0 0,-24 32 0 16,21-33 0-16,-21 33 0 0,16-34 0 15,-16 34 0-15,14-37 0 0,-14 37 0 0,8-39 0 16,-8 39 0-16,2-37 0 0,-2 37 0 16,-4-34 0-16,4 34 0 0,-10-31 0 15,10 31 0-15,-19-23 0 0,19 23 0 16,-25-14 0-16,25 14 0 0,-32-6 0 0,32 6 0 16,-35 7 0-16,35-7 0 0,-39 18 0 15,39-18 0-15,-44 35 0 0,44-35 0 0,-43 48 0 16,43-48 0-16,-40 59 0 0,40-59 0 15,-41 75 0-15,41-75 0 0,-39 82 0 16,39-82 0-16,-34 85 0 0,34-85 0 16,-25 82 0-16,25-82 0 0,-15 78 0 0,15-78 0 15,-3 66 0-15,3-66 0 0,8 56 0 16,-8-56 0-16,20 47 0 0,-20-47 0 0,31 38 0 16,-31-38 0-16,41 29 0 0,-41-29 0 15,51 19 0-15,-51-19 0 0,60 13 0 16,-60-13 0-16,72 0 0 0,-72 0 0 0,76-14 0 15,-76 14 0-15,79-25 0 0,-79 25 0 16,62-23 0-16</inkml:trace>
  <inkml:trace contextRef="#ctx0" brushRef="#br0" timeOffset="46829.79">21815 7908 2048 0,'0'0'0'0,"-16"-9"0"0,16 9 0 0,-26-13 0 16,26 13 0-16,-29-5 0 0,29 5 0 16,-28 5 0-16,28-5 0 0,-28 21 0 15,28-21 0-15,-31 35 0 0,31-35 0 0,-30 46 0 16,30-46 0-16,-28 58 0 0,28-58 0 0,-25 62 0 15,25-62 0-15,-20 62 0 0,20-62 0 16,-14 58 0-16,14-58 0 0,-6 50 0 16,6-50 0-16,3 37 0 0,-3-37 0 15,11 31 0-15,-11-31 0 0,13 22 0 0,-13-22 0 16,19 13 0-16,-19-13 0 0,20 3 0 16,-20-3 0-16,22-3 0 0,-22 3 0 15,23-10 0-15,-23 10 0 0,24-18 0 0,-24 18 0 16,24-25 0-16,-24 25 0 0,21-32 0 15,-21 32 0-15,18-35 0 0,-18 35 0 16,13-37 0-16,-13 37 0 0,12-41 0 16,-12 41 0-16,8-41 0 0,-8 41 0 0,5-38 0 15,-5 38 0-15,3-32 0 0,-3 32 0 16,1-29 0-16,-1 29 0 0,0-23 0 0,0 23 0 16,0-15 0-16,0 15 0 0,0 0 0 15,0 0 0-15,2 0 0 0,-2 0 0 0,3 16 0 16,-3-16 0-16,0 28 0 0,0-28 0 15,1 40 0-15,-1-40 0 0,3 50 0 16,-3-50 0-16,3 53 0 0,-3-53 0 0,7 55 0 16,-7-55 0-16,11 50 0 0,-11-50 0 15,14 44 0-15,-14-44 0 0,22 34 0 16,-22-34 0-16,30 27 0 0,-30-27 0 16,40 22 0-16,-40-22 0 0,50 15 0 0,-50-15 0 15,60 7 0-15,-60-7 0 0,71 0 0 16,-71 0 0-16,59-2 0 0</inkml:trace>
  <inkml:trace contextRef="#ctx0" brushRef="#br0" timeOffset="47681.52">22320 7875 2048 0,'0'0'0'0,"-26"-7"0"0,26 7 0 15,-36-4 0-15,36 4 0 0,-41 5 0 16,41-5 0-16,-38 13 0 0,38-13 0 16,-35 28 0-16,35-28 0 0,-33 42 0 0,33-42 0 15,-33 54 0-15,33-54 0 0,-28 66 0 16,28-66 0-16,-19 71 0 0,19-71 0 15,-10 71 0-15,10-71 0 0,-3 63 0 0,3-63 0 16,5 52 0-16,-5-52 0 0,14 43 0 16,-14-43 0-16,18 32 0 0,-18-32 0 15,25 25 0-15,-25-25 0 0,29 14 0 0,-29-14 0 16,32 7 0-16,-32-7 0 0,32 0 0 16,-32 0 0-16,33-9 0 0,-33 9 0 0,27-17 0 15,-27 17 0-15,22-26 0 0,-22 26 0 16,17-30 0-16,-17 30 0 0,12-40 0 15,-12 40 0-15,6-46 0 0,-6 46 0 16,2-47 0-16,-2 47 0 0,-3-46 0 0,3 46 0 16,-3-46 0-16,3 46 0 0,-3-42 0 15,3 42 0-15,-2-35 0 0,2 35 0 0,-1-23 0 16,1 23 0-16,0-14 0 0,0 14 0 16,0 0 0-16,0 0 0 0,-2 5 0 15,2-5 0-15,1 23 0 0,-1-23 0 0,5 36 0 16,-5-36 0-16,6 47 0 15,-6-47 0-15,8 53 0 0,-8-53 0 0,11 57 0 16,-11-57 0-16,15 58 0 0,-15-58 0 16,17 54 0-16,-17-54 0 0,25 48 0 0,-25-48 0 15,35 40 0-15,-35-40 0 0,44 32 0 16,-44-32 0-16,56 19 0 0,-56-19 0 0,63 4 0 16,-63-4 0-16,51-4 0 0</inkml:trace>
  <inkml:trace contextRef="#ctx0" brushRef="#br0" timeOffset="48249.99">22856 7942 2048 0,'0'0'0'0,"-54"30"0"16,54-30 0-16,-73 54 0 15,73-54 0-15,-70 65 0 0,70-65 0 0,-55 78 0 16,55-78 0-16,-42 80 0 0,42-80 0 16,-26 76 0-16,26-76 0 0,-11 65 0 0,11-65 0 15,0 54 0-15,0-54 0 0,13 41 0 16,-13-41 0-16,20 28 0 0,-20-28 0 0,27 13 0 15,-27-13 0-15,35 3 0 0,-35-3 0 16,38-4 0-16,-38 4 0 0,43-12 0 16,-43 12 0-16,44-20 0 0,-44 20 0 0,43-27 0 15,-43 27 0-15,41-33 0 0,-41 33 0 16,39-38 0-16,-39 38 0 0,35-45 0 16,-35 45 0-16,28-46 0 0,-28 46 0 0,22-46 0 15,-22 46 0-15,16-40 0 0,-16 40 0 16,12-35 0-16,-12 35 0 0,11-30 0 15,-11 30 0-15,9-24 0 0,-9 24 0 0,5-19 0 16,-5 19 0-16,3-13 0 0,-3 13 0 16,0 0 0-16,0 0 0 0,6 0 0 15,-6 0 0-15,8 14 0 0,-8-14 0 0,11 25 0 16,-11-25 0-16,12 36 0 0,-12-36 0 16,17 45 0-16,-17-45 0 0,21 51 0 15,-21-51 0-15,23 54 0 0,-23-54 0 0,31 49 0 16,-31-49 0-16,39 44 0 0,-39-44 0 15,49 41 0-15,-49-41 0 0,58 30 0 16,-58-30 0-16,66 20 0 0,-66-20 0 0,56 11 0 16,-56-11 0-16,39 7 0 0</inkml:trace>
  <inkml:trace contextRef="#ctx0" brushRef="#br0" timeOffset="48565.15">23864 7458 2048 0,'0'0'0'0,"0"0"0"0,0 0 0 0,0 0 0 16,0 0 0-16,2 30 0 0,-2-30 0 15,3 47 0-15,-3-47 0 0,4 55 0 16,-4-55 0-16,3 61 0 0,-3-61 0 0,5 57 0 16,-5-57 0-16,6 45 0 0,-6-45 0 15,5 30 0-15,-5-30 0 0,3 20 0 0</inkml:trace>
  <inkml:trace contextRef="#ctx0" brushRef="#br0" timeOffset="48798.52">24182 7517 2048 0,'0'0'0'0,"0"0"0"16,0 0 0-16,0 0 0 0,0 0 0 16,2 32 0-16,-2-32 0 0,6 51 0 0,-6-51 0 15,11 57 0-15,-11-57 0 0,17 51 0 16,-17-51 0-16,16 38 0 0,-16-38 0 0,11 24 0 16</inkml:trace>
  <inkml:trace contextRef="#ctx0" brushRef="#br0" timeOffset="49029.91">24686 7628 2048 0,'0'0'0'16,"0"0"0"-16,0 0 0 0,0 0 0 0,0 0 0 15,0 0 0-15,0 0 0 0,9 23 0 16,-9-23 0-16,9 27 0 0</inkml:trace>
  <inkml:trace contextRef="#ctx0" brushRef="#br0" timeOffset="49216.41">24812 8207 2048 0,'0'0'0'16,"-26"83"0"-16,26-83 0 0,-46 131 0 16,46-131 0-16,-50 157 0 0,50-157 0 0,-63 171 0 15,63-171 0-15,-67 181 0 0,67-181 0 16,-86 187 0-16,86-187 0 0,-77 147 0 15</inkml:trace>
  <inkml:trace contextRef="#ctx0" brushRef="#br0" timeOffset="54354.67">6969 6734 2048 0,'0'0'0'0,"0"0"0"16,0 0 0-16,-15 12 0 0,15-12 0 15,-21 18 0-15,21-18 0 0,-26 26 0 16,26-26 0-16,-18 35 0 0,18-35 0 0,-19 44 0 16,19-44 0-16,-20 51 0 0,20-51 0 15,-18 53 0-15,18-53 0 0,-22 55 0 16,22-55 0-16,-20 57 0 0,20-57 0 0,-17 55 0 15,17-55 0-15,-10 50 0 0,10-50 0 16,-6 43 0-16,6-43 0 0,-1 35 0 16,1-35 0-16,6 30 0 0,-6-30 0 0,9 27 0 15,-9-27 0-15,14 24 0 0,-14-24 0 16,16 22 0-16,-16-22 0 0,19 21 0 16,-19-21 0-16,24 21 0 0,-24-21 0 0,29 18 0 15,-29-18 0-15,36 17 0 0,-36-17 0 16,42 14 0-16,-42-14 0 0,44 9 0 15,-44-9 0-15,54 7 0 0,-54-7 0 0,57 2 0 16,-57-2 0-16,64-2 0 0,-64 2 0 16,66-5 0-16,-66 5 0 0,74-8 0 0,-74 8 0 15,80-9 0-15,-80 9 0 0,83-9 0 16,-83 9 0-16,84-7 0 0,-84 7 0 16,85-5 0-16,-85 5 0 0,90 0 0 0,-90 0 0 15,92 6 0-15,-92-6 0 0,95 9 0 16,-95-9 0-16,98 8 0 0,-98-8 0 15,97 7 0-15,-97-7 0 0,99 5 0 16,-99-5 0-16,92 5 0 0,-92-5 0 0,94 4 0 16,-94-4 0-16,92 1 0 0,-92-1 0 15,90 0 0-15,-90 0 0 0,86-3 0 0,-86 3 0 16,85-7 0-16,-85 7 0 16,85-10 0-16,-85 10 0 0,84-14 0 0,-84 14 0 15,81-18 0-15,-81 18 0 0,78-21 0 16,-78 21 0-16,73-19 0 0,-73 19 0 0,73-20 0 15,-73 20 0-15,71-19 0 0,-71 19 0 16,66-20 0-16,-66 20 0 0,60-22 0 0,-60 22 0 16,57-17 0-16,-57 17 0 0,50-15 0 15,-50 15 0-15,45-11 0 0,-45 11 0 16,37-5 0-16,-37 5 0 0,29-5 0 0,-29 5 0 16,22 0 0-16,-22 0 0 0,13 0 0 15,-13 0 0-15,0 0 0 0,0 0 0 16,6 4 0-16,-6-4 0 0,2 6 0 15,-2-6 0-15,0 8 0 0,0-8 0 0,-4 9 0 16,4-9 0-16,-6 8 0 0,6-8 0 16,-9 7 0-16,9-7 0 0,-14 6 0 0,14-6 0 15,-12 7 0-15,12-7 0 0,-12 8 0 16,12-8 0-16,-11 7 0 0,11-7 0 16,-9 3 0-16,9-3 0 0,-8-1 0 0,8 1 0 15,-7-6 0-15,7 6 0 0,-6-11 0 16,6 11 0-16,-7-18 0 0,7 18 0 15,-7-22 0-15,7 22 0 0,-7-23 0 0,7 23 0 16,-9-27 0-16,9 27 0 0,-8-26 0 16,8 26 0-16,-4-22 0 0,4 22 0 15,-4-20 0-15,4 20 0 0,-1-13 0 0,1 13 0 16,0-7 0-16,0 7 0 0,0 0 0 16,0 0 0-16,5-2 0 0,-5 2 0 15,12 8 0-15,-12-8 0 0,19 19 0 0,-19-19 0 16,26 24 0-16,-26-24 0 0,30 33 0 15,-30-33 0-15,29 37 0 0,-29-37 0 16,21 32 0-16</inkml:trace>
  <inkml:trace contextRef="#ctx0" brushRef="#br0" timeOffset="79379.35">11392 9456 2048 0,'0'0'0'16,"-23"-30"0"-16,23 30 0 0,-39-40 0 0,39 40 0 15,-46-38 0-15,46 38 0 0,-52-24 0 16,52 24 0-16,-60-7 0 0,60 7 0 16,-69 7 0-16,69-7 0 0,-75 24 0 0,75-24 0 15,-75 37 0-15,75-37 0 0,-77 50 0 16,77-50 0-16,-70 60 0 0,70-60 0 15,-64 70 0-15,64-70 0 0,-58 75 0 0,58-75 0 16,-45 77 0-16,45-77 0 0,-30 75 0 16,30-75 0-16,-15 72 0 0,15-72 0 15,-1 65 0-15,1-65 0 0,15 58 0 0,-15-58 0 16,33 52 0-16,-33-52 0 0,43 41 0 16,-43-41 0-16,56 30 0 0,-56-30 0 0,68 21 0 15,-68-21 0-15,78 7 0 0,-78-7 0 16,87-6 0-16,-87 6 0 0,94-15 0 15,-94 15 0-15,96-23 0 0,-96 23 0 0,95-29 0 16,-95 29 0-16,88-34 0 0,-88 34 0 16,67-27 0-16,-67 27 0 0,43-19 0 15</inkml:trace>
  <inkml:trace contextRef="#ctx0" brushRef="#br0" timeOffset="79731.39">11728 9696 2048 0,'0'0'0'0,"0"0"0"0,0 0 0 15,-6-14 0-15,6 14 0 0,-17-14 0 16,17 14 0-16,-26-4 0 0,26 4 0 0,-34 7 0 16,34-7 0-16,-42 21 0 0,42-21 0 15,-45 33 0-15,45-33 0 0,-45 44 0 16,45-44 0-16,-46 50 0 0,46-50 0 0,-40 53 0 16,40-53 0-16,-34 49 0 0,34-49 0 15,-22 46 0-15,22-46 0 0,-10 36 0 0,10-36 0 16,0 29 0-16,0-29 0 0,17 22 0 15,-17-22 0-15,29 13 0 0,-29-13 0 0,38 1 0 16,-38-1 0-16,43-9 0 0,-43 9 0 16,43-16 0-16,-43 16 0 0,41-23 0 15,-41 23 0-15,33-29 0 0,-33 29 0 16,28-35 0-16,-28 35 0 0,22-39 0 0,-22 39 0 16,17-41 0-16,-17 41 0 0,8-39 0 15,-8 39 0-15,2-35 0 0,-2 35 0 16,-2-27 0-16,2 27 0 0,-6-19 0 0,6 19 0 15,-7-10 0-15,7 10 0 0,0 0 0 16,0 0 0-16,-5-4 0 0</inkml:trace>
  <inkml:trace contextRef="#ctx0" brushRef="#br0" timeOffset="80180.21">11980 9797 2048 0,'0'0'0'0,"0"0"0"0,0 0 0 16,-1 34 0-16,1-34 0 0,-1 47 0 0,1-47 0 16,-1 48 0-16,1-48 0 0,-1 43 0 15,1-43 0-15,-1 34 0 0,1-34 0 16,0 22 0-16,0-22 0 0,0 14 0 0,0-14 0 16,0 0 0-16,0 0 0 0,-4 0 0 15,4 0 0-15,-4-11 0 0,4 11 0 16,-8-18 0-16,8 18 0 0,-6-28 0 0,6 28 0 15,-4-31 0-15,4 31 0 0,2-33 0 16,-2 33 0-16,5-35 0 0,-5 35 0 16,13-34 0-16,-13 34 0 0,15-31 0 0,-15 31 0 15,22-28 0-15,-22 28 0 0,25-22 0 16,-25 22 0-16,25-16 0 0,-25 16 0 0,25-8 0 16,-25 8 0-16,29 5 0 0,-29-5 0 15,31 12 0-15,-31-12 0 0,32 22 0 16,-32-22 0-16,29 35 0 0,-29-35 0 15,24 44 0-15,-24-44 0 0,19 45 0 0,-19-45 0 16,10 46 0-16,-10-46 0 0,4 44 0 16,-4-44 0-16,1 36 0 0,-1-36 0 0,0 32 0 15,0-32 0-15,2 28 0 0,-2-28 0 16,3 20 0-16,-3-20 0 0,10 15 0 16,-10-15 0-16,15 5 0 0,-15-5 0 0,16 1 0 15</inkml:trace>
  <inkml:trace contextRef="#ctx0" brushRef="#br0" timeOffset="80948.16">12744 9763 2048 0,'0'0'0'0,"-22"-21"0"0,22 21 0 0,-32-25 0 16,32 25 0-16,-39-17 0 0,39 17 0 0,-42 0 0 15,42 0 0-15,-42 13 0 0,42-13 0 16,-37 22 0-16,37-22 0 0,-32 26 0 16,32-26 0-16,-19 29 0 0,19-29 0 15,-6 30 0-15,6-30 0 0,6 35 0 0,-6-35 0 16,19 33 0-16,-19-33 0 0,31 35 0 16,-31-35 0-16,37 35 0 0,-37-35 0 15,40 35 0-15,-40-35 0 0,39 34 0 0,-39-34 0 16,36 34 0-16,-36-34 0 0,28 33 0 15,-28-33 0-15,15 32 0 0,-15-32 0 0,0 25 0 16,0-25 0-16,-12 18 0 0,12-18 0 16,-25 13 0-16,25-13 0 0,-34 8 0 15,34-8 0-15,-40 0 0 0,40 0 0 0,-42-4 0 16,42 4 0-16,-35-9 0 0,35 9 0 16,-29-15 0-16,29 15 0 0,-17-22 0 15,17 22 0-15,-5-30 0 0,5 30 0 0,10-38 0 16,-10 38 0-16,29-44 0 0,-29 44 0 15,43-43 0-15,-43 43 0 0,54-38 0 16,-54 38 0-16,59-35 0 0,-59 35 0 0,59-28 0 16,-59 28 0-16,54-20 0 0,-54 20 0 15,47-11 0-15,-47 11 0 0,38-7 0 16,-38 7 0-16,27 1 0 0,-27-1 0 0,20 9 0 16,-20-9 0-16,12 16 0 0,-12-16 0 15,9 25 0-15,-9-25 0 0,3 29 0 0,-3-29 0 16,0 35 0-16,0-35 0 0,3 31 0 15,-3-31 0-15,2 30 0 0,-2-30 0 16,4 27 0-16,-4-27 0 0,10 21 0 0,-10-21 0 16,18 17 0-16,-18-17 0 0,31 12 0 15,-31-12 0-15,38 5 0 0,-38-5 0 16,45-1 0-16,-45 1 0 0,46-8 0 0,-46 8 0 16,46-14 0-16,-46 14 0 0,41-25 0 15,-41 25 0-15,33-33 0 0,-33 33 0 16,24-41 0-16,-24 41 0 0,15-47 0 0,-15 47 0 15,2-48 0-15,-2 48 0 0,-9-44 0 16,9 44 0-16,-21-38 0 0,21 38 0 16,-30-30 0-16,30 30 0 0,-42-22 0 0,42 22 0 15,-49-11 0-15,49 11 0 0,-54 2 0 16,54-2 0-16,-52 12 0 0,52-12 0 16,-51 18 0-16,51-18 0 0,-42 22 0 0,42-22 0 15,-32 17 0-15,32-17 0 0,-20 13 0 16</inkml:trace>
  <inkml:trace contextRef="#ctx0" brushRef="#br0" timeOffset="81215.44">13516 9644 2048 0,'0'0'0'15,"0"0"0"-15,0 0 0 0,-1 40 0 16,1-40 0-16,-3 62 0 0,3-62 0 16,-8 66 0-16,8-66 0 0,-6 63 0 0,6-63 0 15,0 55 0-15,0-55 0 0,13 46 0 16,-13-46 0-16,13 32 0 0,-13-32 0 0,12 21 0 15</inkml:trace>
  <inkml:trace contextRef="#ctx0" brushRef="#br0" timeOffset="81631.32">13700 9882 2048 0,'0'0'0'0,"0"0"0"15,0 0 0-15,0 0 0 0,0 0 0 16,0 0 0-16,0 0 0 0,9 19 0 0,-9-19 0 16,20 27 0-16,-20-27 0 0,28 21 0 15,-28-21 0-15,43 9 0 0,-43-9 0 0,49-2 0 16,-49 2 0-16,51-10 0 0,-51 10 0 16,49-12 0-16,-49 12 0 0,40-17 0 15,-40 17 0-15,34-20 0 0,-34 20 0 0,24-22 0 16,-24 22 0-16,13-24 0 0,-13 24 0 15,4-24 0-15,-4 24 0 0,-11-23 0 0,11 23 0 16,-22-21 0-16,22 21 0 0,-39-14 0 16,39 14 0-16,-48-5 0 0,48 5 0 15,-54 6 0-15,54-6 0 0,-54 12 0 0,54-12 0 16,-49 19 0-16,49-19 0 0,-43 31 0 16,43-31 0-16,-32 40 0 0,32-40 0 0,-20 42 0 15,20-42 0-15,-7 42 0 0,7-42 0 16,10 37 0-16,-10-37 0 0,27 32 0 15,-27-32 0-15,43 23 0 0,-43-23 0 0,59 12 0 16,-59-12 0-16,53 6 0 0,-53-6 0 16,36 3 0-16</inkml:trace>
  <inkml:trace contextRef="#ctx0" brushRef="#br0" timeOffset="81759.98">14329 9976 2048 0,'0'0'0'0,"0"0"0"16,0 0 0-16,0 0 0 0,0 0 0 0,0 0 0 16,0 0 0-16,0 0 0 0,0 0 0 15,0 0 0-15</inkml:trace>
  <inkml:trace contextRef="#ctx0" brushRef="#br0" timeOffset="82400.27">14985 9473 2048 0,'0'0'0'16,"0"0"0"-16,0 0 0 0,-18 26 0 0,18-26 0 15,-25 44 0-15,25-44 0 0,-30 56 0 16,30-56 0-16,-29 65 0 0,29-65 0 0,-18 67 0 16,18-67 0-16,-9 66 0 0,9-66 0 15,5 59 0-15,-5-59 0 0,14 54 0 16,-14-54 0-16,29 46 0 0,-29-46 0 0,40 36 0 16,-40-36 0-16,53 26 0 0,-53-26 0 15,59 13 0-15,-59-13 0 0,62 5 0 0,-62-5 0 16,66-10 0-16,-66 10 0 0,65-24 0 15,-65 24 0-15,63-37 0 0,-63 37 0 16,57-43 0-16,-57 43 0 0,51-48 0 16,-51 48 0-16,42-50 0 0,-42 50 0 0,29-48 0 15,-29 48 0-15,17-42 0 0,-17 42 0 16,5-38 0-16,-5 38 0 0,-6-28 0 0,6 28 0 16,-12-19 0-16,12 19 0 0,-18-11 0 15,18 11 0-15,-23 4 0 0,23-4 0 16,-24 16 0-16,24-16 0 0,-21 28 0 0,21-28 0 15,-16 37 0-15,16-37 0 0,-5 42 0 16,5-42 0-16,9 44 0 0,-9-44 0 16,25 42 0-16,-25-42 0 0,41 37 0 0,-41-37 0 15,55 29 0-15,-55-29 0 0,65 22 0 16,-65-22 0-16,69 15 0 0,-69-15 0 16,67 9 0-16,-67-9 0 0,66 1 0 0,-66-1 0 15,58-6 0-15,-58 6 0 0,50-12 0 16,-50 12 0-16,39-22 0 0,-39 22 0 15,29-29 0-15,-29 29 0 0,17-39 0 0,-17 39 0 16,1-44 0-16,-1 44 0 0,-16-49 0 16,16 49 0-16,-28-48 0 0,28 48 0 0,-32-40 0 15,32 40 0-15,-32-33 0 0,32 33 0 16,-24-24 0-16</inkml:trace>
  <inkml:trace contextRef="#ctx0" brushRef="#br0" timeOffset="82850.07">16268 9865 2048 0,'0'0'0'16,"6"32"0"-16,-6-32 0 0,8 46 0 15,-8-46 0-15,5 42 0 0,-5-42 0 0,5 34 0 16,-5-34 0-16,4 22 0 0,-4-22 0 15,0 0 0-15,0 0 0 0,-2 6 0 16,2-6 0-16,-6-11 0 0,6 11 0 0,-10-24 0 16,10 24 0-16,-11-33 0 0,11 33 0 15,-10-44 0-15,10 44 0 0,-9-53 0 0,9 53 0 16,-8-56 0-16,8 56 0 0,-3-54 0 16,3 54 0-16,0-50 0 0,0 50 0 0,9-46 0 15,-9 46 0-15,13-36 0 0,-13 36 0 16,21-26 0-16,-21 26 0 0,25-14 0 15,-25 14 0-15,27-4 0 0,-27 4 0 0,28 11 0 16,-28-11 0-16,29 21 0 0,-29-21 0 16,28 30 0-16,-28-30 0 0,26 43 0 15,-26-43 0-15,22 50 0 0,-22-50 0 0,16 50 0 16,-16-50 0-16,13 47 0 0,-13-47 0 16,11 45 0-16,-11-45 0 0,16 39 0 15,-16-39 0-15,15 31 0 0,-15-31 0 0,14 24 0 16,-14-24 0-16,16 16 0 0,-16-16 0 15,16 4 0-15,-16-4 0 0,13-4 0 16</inkml:trace>
  <inkml:trace contextRef="#ctx0" brushRef="#br0" timeOffset="83006.66">16637 9381 2048 0,'0'0'0'16,"-1"-17"0"-16,1 17 0 0,0-21 0 16,0 21 0-16,1-17 0 0,-1 17 0 0,0-13 0 15</inkml:trace>
  <inkml:trace contextRef="#ctx0" brushRef="#br0" timeOffset="83233.03">16881 9321 2048 0,'0'0'0'0,"2"61"0"0,-2-61 0 16,1 89 0-16,-1-89 0 0,0 94 0 0,0-94 0 15,2 86 0-15,-2-86 0 0,2 77 0 16,-2-77 0-16,1 68 0 0,-1-68 0 16,0 55 0-16,0-55 0 0,0 48 0 0,0-48 0 15,0 35 0-15,0-35 0 0,-1 20 0 16,1-20 0-16,0 0 0 0,0 0 0 15,0 0 0-15,0 0 0 0,-3 9 0 0</inkml:trace>
  <inkml:trace contextRef="#ctx0" brushRef="#br0" timeOffset="83600.06">16704 9696 2048 0,'0'0'0'0,"45"8"0"0,-45-8 0 15,74 8 0-15,-74-8 0 16,88 5 0-16,-88-5 0 0,91-2 0 0,-91 2 0 16,85-5 0-16,-85 5 0 0,80-10 0 0,-80 10 0 15,74-13 0-15,-74 13 0 0,64-19 0 16,-64 19 0-16,54-22 0 0,-54 22 0 16,42-24 0-16,-42 24 0 0,30-25 0 0,-30 25 0 15,14-26 0-15,-14 26 0 0,-1-22 0 16,1 22 0-16,-19-18 0 0,19 18 0 15,-33-11 0-15,33 11 0 0,-46 3 0 0,46-3 0 16,-49 11 0-16,49-11 0 0,-52 25 0 16,52-25 0-16,-49 37 0 0,49-37 0 0,-49 48 0 15,49-48 0-15,-42 56 0 0,42-56 0 16,-22 59 0-16,22-59 0 0,-4 61 0 16,4-61 0-16,16 56 0 0,-16-56 0 15,36 49 0-15,-36-49 0 0,56 36 0 0,-56-36 0 16,71 22 0-16,-71-22 0 0,61 13 0 15,-61-13 0-15,44 7 0 0</inkml:trace>
  <inkml:trace contextRef="#ctx0" brushRef="#br0" timeOffset="84133.63">18022 9227 2048 0,'0'0'0'0,"0"0"0"16,0 0 0-16,0 0 0 0,0 0 0 15,0 0 0-15,0 0 0 0,-11 48 0 0,11-48 0 16,-23 75 0-16,23-75 0 0,-29 88 0 16,29-88 0-16,-29 92 0 0,29-92 0 15,-25 87 0-15,25-87 0 0,-13 83 0 0,13-83 0 16,-1 75 0-16,1-75 0 0,12 70 0 15,-12-70 0-15,25 62 0 0,-25-62 0 0,35 51 0 16,-35-51 0-16,49 42 0 0,-49-42 0 16,57 29 0-16,-57-29 0 0,62 15 0 15,-62-15 0-15,64 4 0 0,-64-4 0 0,61-11 0 16,-61 11 0-16,61-23 0 16,-61 23 0-16,58-33 0 0,-58 33 0 0,49-42 0 15,-49 42 0-15,44-45 0 0,-44 45 0 0,36-49 0 16,-36 49 0-16,28-45 0 0,-28 45 0 15,19-44 0-15,-19 44 0 0,13-41 0 16,-13 41 0-16,6-34 0 0,-6 34 0 0,2-27 0 16,-2 27 0-16,0-19 0 0,0 19 0 15,0 0 0-15,0 0 0 0,-4 2 0 16,4-2 0-16,-6 21 0 0,6-21 0 0,-9 38 0 16,9-38 0-16,-8 48 0 0,8-48 0 15,-4 53 0-15,4-53 0 0,1 52 0 0,-1-52 0 16,7 51 0-16,-7-51 0 0,15 43 0 15,-15-43 0-15,18 35 0 0,-18-35 0 16,27 18 0-16,-27-18 0 0,23 10 0 16,-23-10 0-16,15 2 0 0</inkml:trace>
  <inkml:trace contextRef="#ctx0" brushRef="#br0" timeOffset="84261.29">18702 9448 2048 0,'0'0'0'0,"-16"-15"0"0,16 15 0 16,-24-19 0-16,24 19 0 0,-20-16 0 15,20 16 0-15,-13-10 0 0</inkml:trace>
  <inkml:trace contextRef="#ctx0" brushRef="#br0" timeOffset="84635.29">18794 9900 2048 0,'0'0'0'0,"4"15"0"0,-4-15 0 16,7 19 0-16,-7-19 0 0,8 8 0 16,-8-8 0-16,9-5 0 0,-9 5 0 0,9-16 0 15,-9 16 0-15,10-29 0 0,-10 29 0 16,8-39 0-16,-8 39 0 0,8-44 0 15,-8 44 0-15,9-46 0 0,-9 46 0 0,11-45 0 16,-11 45 0-16,12-40 0 0,-12 40 0 16,16-34 0-16,-16 34 0 0,18-27 0 15,-18 27 0-15,18-21 0 0,-18 21 0 0,21-13 0 16,-21 13 0-16,21 3 0 0,-21-3 0 16,27 18 0-16,-27-18 0 0,26 32 0 15,-26-32 0-15,22 42 0 0,-22-42 0 0,22 47 0 16,-22-47 0-16,22 49 0 0,-22-49 0 15,22 51 0-15,-22-51 0 0,20 47 0 0,-20-47 0 16,21 42 0-16,-21-42 0 0,27 35 0 16,-27-35 0-16,22 23 0 0,-22-23 0 15,15 14 0-15</inkml:trace>
  <inkml:trace contextRef="#ctx0" brushRef="#br0" timeOffset="85068.13">19450 9832 2048 0,'0'0'0'0,"0"0"0"15,0 0 0-15,9 23 0 0,-9-23 0 0,18 32 0 16,-18-32 0-16,28 31 0 0,-28-31 0 16,39 21 0-16,-39-21 0 0,44 13 0 15,-44-13 0-15,48 4 0 0,-48-4 0 0,48-2 0 16,-48 2 0-16,45-11 0 0,-45 11 0 15,38-17 0-15,-38 17 0 0,34-25 0 16,-34 25 0-16,28-29 0 0,-28 29 0 0,22-33 0 16,-22 33 0-16,13-36 0 0,-13 36 0 15,3-35 0-15,-3 35 0 0,-14-35 0 16,14 35 0-16,-30-27 0 0,30 27 0 0,-46-20 0 16,46 20 0-16,-57-11 0 0,57 11 0 15,-63 4 0-15,63-4 0 0,-67 18 0 16,67-18 0-16,-65 34 0 0,65-34 0 0,-57 46 0 15,57-46 0-15,-43 59 0 0,43-59 0 16,-28 65 0-16,28-65 0 0,-13 73 0 16,13-73 0-16,9 70 0 0,-9-70 0 0,29 71 0 15,-29-71 0-15,49 70 0 0,-49-70 0 16,71 62 0-16,-71-62 0 0,84 49 0 0,-84-49 0 16,97 37 0-16,-97-37 0 0,83 23 0 15,-83-23 0-15,56 16 0 0</inkml:trace>
  <inkml:trace contextRef="#ctx0" brushRef="#br0" timeOffset="85452.11">20624 8997 2048 0,'0'0'0'0,"-21"27"0"15,21-27 0-15,-39 51 0 0,39-51 0 16,-50 74 0-16,50-74 0 0,-52 85 0 0,52-85 0 15,-48 92 0-15,48-92 0 0,-38 100 0 16,38-100 0-16,-19 107 0 0,19-107 0 16,4 110 0-16,-4-110 0 0,21 110 0 0,-21-110 0 15,35 107 0-15,-35-107 0 0,50 102 0 16,-50-102 0-16,65 97 0 0,-65-97 0 0,80 88 0 16,-80-88 0-16,97 77 0 0,-97-77 0 15,109 64 0-15,-109-64 0 0,116 45 0 16,-116-45 0-16,93 30 0 0</inkml:trace>
  <inkml:trace contextRef="#ctx0" brushRef="#br0" timeOffset="88938.79">26860 9159 2048 0,'0'0'0'0,"33"36"0"0,-33-36 0 0,48 61 0 15,-48-61 0-15,49 70 0 0,-49-70 0 16,51 77 0-16,-51-77 0 0,44 83 0 16,-44-83 0-16,40 90 0 0,-40-90 0 0,29 96 0 15,-29-96 0-15,20 93 0 0,-20-93 0 16,14 97 0-16,-14-97 0 0,5 94 0 0,-5-94 0 15,-7 88 0-15,7-88 0 0,-14 81 0 16,14-81 0-16,-17 69 0 0,17-69 0 16,-22 59 0-16,22-59 0 0,-23 47 0 15,23-47 0-15,-23 32 0 0,23-32 0 0,-24 19 0 16,24-19 0-16,-20 4 0 0,20-4 0 16,-15-3 0-16,15 3 0 0,-11-3 0 0</inkml:trace>
  <inkml:trace contextRef="#ctx0" brushRef="#br0" timeOffset="89149.27">27641 9389 2048 0,'0'0'0'0,"0"0"0"16,0 0 0-16,0 0 0 0,0 0 0 16,0 0 0-16,0 0 0 0,13 16 0 15,-13-16 0-15,15 17 0 0,-15-17 0 0,13 14 0 16</inkml:trace>
  <inkml:trace contextRef="#ctx0" brushRef="#br0" timeOffset="89355.67">27741 9968 2048 0,'0'0'0'15,"-16"68"0"-15,16-68 0 0,-32 106 0 16,32-106 0-16,-43 122 0 0,43-122 0 0,-49 126 0 16,49-126 0-16,-56 131 0 0,56-131 0 15,-61 135 0-15,61-135 0 0,-67 141 0 0,67-141 0 16,-75 151 0-16,75-151 0 0,-78 163 0 15,78-163 0-15,-79 173 0 0,79-173 0 16,-64 140 0-16</inkml:trace>
  <inkml:trace contextRef="#ctx0" brushRef="#br0" timeOffset="98799.42">11493 11473 2048 0,'0'0'0'0,"-9"-23"0"0,9 23 0 0,-21-30 0 15,21 30 0-15,-33-30 0 0,33 30 0 16,-47-23 0-16,47 23 0 0,-63-17 0 0,63 17 0 15,-76-7 0-15,76 7 0 0,-88-1 0 16,88 1 0-16,-88 6 0 0,88-6 0 16,-86 15 0-16,86-15 0 0,-72 19 0 0,72-19 0 15,-52 23 0-15,52-23 0 0,-39 27 0 16,39-27 0-16,-16 32 0 0,16-32 0 16,2 28 0-16,-2-28 0 0,21 25 0 0,-21-25 0 15,38 24 0-15,-38-24 0 0,61 23 0 16,-61-23 0-16,78 19 0 0,-78-19 0 15,95 21 0-15,-95-21 0 0,107 24 0 0,-107-24 0 16,105 26 0-16,-105-26 0 0,101 28 0 16,-101-28 0-16,81 26 0 0,-81-26 0 0,59 24 0 15,-59-24 0-15,36 18 0 16,-36-18 0-16,15 17 0 0,-15-17 0 0,-3 18 0 0,3-18 0 16,-19 18 0-16,19-18 0 0,-35 19 0 15,35-19 0-15,-50 20 0 0,50-20 0 16,-58 18 0-16,58-18 0 0,-67 17 0 15,67-17 0-15,-74 14 0 0,74-14 0 0,-78 12 0 16,78-12 0-16,-76 5 0 0,76-5 0 16,-71 0 0-16,71 0 0 0,-60-7 0 15,60 7 0-15,-51-13 0 0,51 13 0 0,-35-22 0 16,35 22 0-16,-18-36 0 0,18 36 0 16,-1-50 0-16,1 50 0 0,5-44 0 0</inkml:trace>
  <inkml:trace contextRef="#ctx0" brushRef="#br0" timeOffset="99082.67">11829 11158 2048 0,'0'0'0'0,"16"43"0"0,-16-43 0 0,17 68 0 16,-17-68 0-16,14 75 0 0,-14-75 0 16,11 71 0-16,-11-71 0 0,10 73 0 15,-10-73 0-15,10 70 0 0,-10-70 0 0,8 66 0 16,-8-66 0-16,10 60 0 0,-10-60 0 16,15 55 0-16,-15-55 0 0,17 46 0 15,-17-46 0-15,19 38 0 0,-19-38 0 0,12 25 0 16</inkml:trace>
  <inkml:trace contextRef="#ctx0" brushRef="#br0" timeOffset="99649.15">11720 11389 2048 0,'0'0'0'0,"36"-16"0"0,-36 16 0 16,56-16 0-16,-56 16 0 0,65-7 0 15,-65 7 0-15,71 5 0 0,-71-5 0 0,74 16 0 16,-74-16 0-16,75 27 0 0,-75-27 0 16,68 40 0-16,-68-40 0 0,60 50 0 15,-60-50 0-15,51 57 0 0,-51-57 0 0,39 54 0 16,-39-54 0-16,28 51 0 0,-28-51 0 15,17 48 0-15,-17-48 0 0,12 42 0 16,-12-42 0-16,4 33 0 0,-4-33 0 0,-1 24 0 16,1-24 0-16,-6 16 0 0,6-16 0 15,-8 5 0-15,8-5 0 0,-12-4 0 0,12 4 0 16,-17-16 0-16,17 16 0 0,-18-24 0 16,18 24 0-16,-16-35 0 0,16 35 0 15,-6-43 0-15,6 43 0 0,2-55 0 16,-2 55 0-16,13-60 0 0,-13 60 0 0,24-56 0 15,-24 56 0-15,31-52 0 0,-31 52 0 16,38-45 0-16,-38 45 0 0,38-32 0 16,-38 32 0-16,42-23 0 0,-42 23 0 0,46-8 0 15,-46 8 0-15,48 4 0 0,-48-4 0 16,52 16 0-16,-52-16 0 0,51 27 0 0,-51-27 0 16,46 39 0-16,-46-39 0 0,41 47 0 15,-41-47 0-15,31 53 0 0,-31-53 0 16,23 57 0-16,-23-57 0 0,15 53 0 15,-15-53 0-15,9 55 0 0,-9-55 0 0,8 52 0 16,-8-52 0-16,6 47 0 0,-6-47 0 16,10 38 0-16,-10-38 0 0,12 27 0 0,-12-27 0 15,10 17 0-15,-10-17 0 0,8 9 0 16</inkml:trace>
  <inkml:trace contextRef="#ctx0" brushRef="#br0" timeOffset="99831.66">12793 11303 2048 0,'0'0'0'0,"0"0"0"16,0 0 0-16,0 0 0 0,0 0 0 0,0 0 0 15,0 0 0-15,23-3 0 0,-23 3 0 16,27-3 0-16,-27 3 0 0,21-3 0 15</inkml:trace>
  <inkml:trace contextRef="#ctx0" brushRef="#br0" timeOffset="100700.34">13029 11941 2048 0,'0'0'0'0,"0"0"0"0,0 0 0 15,0 0 0-15,0 0 0 0,0 0 0 0,0 0 0 16,0 0 0-16,0 0 0 0,6-25 0 16,-6 25 0-16,7-47 0 0,-7 47 0 0,10-54 0 15,-10 54 0-15,11-59 0 0,-11 59 0 16,15-59 0-16,-15 59 0 0,18-56 0 16,-18 56 0-16,16-48 0 0,-16 48 0 15,14-38 0-15,-14 38 0 0,19-28 0 0,-19 28 0 16,22-20 0-16,-22 20 0 0,22-13 0 15,-22 13 0-15,23 2 0 0,-23-2 0 0,28 15 0 16,-28-15 0-16,29 32 0 0,-29-32 0 16,29 44 0-16,-29-44 0 0,26 52 0 15,-26-52 0-15,24 55 0 0,-24-55 0 0,26 56 0 16,-26-56 0-16,24 52 0 0,-24-52 0 16,25 45 0-16,-25-45 0 0,30 39 0 15,-30-39 0-15,33 29 0 0,-33-29 0 0,40 21 0 16,-40-21 0-16,45 15 0 0,-45-15 0 15,50 7 0-15,-50-7 0 0,50-4 0 16,-50 4 0-16,50-19 0 0,-50 19 0 0,45-32 0 16,-45 32 0-16,39-42 0 0,-39 42 0 15,28-44 0-15,-28 44 0 0,22-49 0 16,-22 49 0-16,6-45 0 0,-6 45 0 0,-7-40 0 16,7 40 0-16,-23-33 0 0,23 33 0 15,-34-27 0-15,34 27 0 0,-42-16 0 16,42 16 0-16,-48-8 0 0,48 8 0 0,-46 0 0 15,46 0 0-15,-46 9 0 0,46-9 0 16,-38 16 0-16,38-16 0 0,-32 22 0 0,32-22 0 16,-20 25 0-16,20-25 0 0,-6 23 0 15,6-23 0-15,7 25 0 0,-7-25 0 16,22 27 0-16,-22-27 0 0,33 27 0 0,-33-27 0 16,49 28 0-16,-49-28 0 0,60 31 0 15,-60-31 0-15,66 37 0 0,-66-37 0 16,69 45 0-16,-69-45 0 0,67 50 0 0,-67-50 0 15,62 55 0-15,-62-55 0 0,53 60 0 16,-53-60 0-16,42 62 0 0,-42-62 0 0,32 62 0 16,-32-62 0-16,21 59 0 0,-21-59 0 15,12 56 0-15,-12-56 0 0,5 46 0 16,-5-46 0-16,-3 37 0 0,3-37 0 0,-13 31 0 16,13-31 0-16,-23 17 0 15,23-17 0-15,-33 9 0 0,33-9 0 0,-40 0 0 16,40 0 0-16,-46-10 0 0,46 10 0 0,-48-18 0 15,48 18 0-15,-50-29 0 0,50 29 0 16,-45-36 0-16,45 36 0 0,-40-44 0 16,40 44 0-16,-23-53 0 0,23 53 0 0,-12-54 0 15,12 54 0-15,2-56 0 0,-2 56 0 16,20-56 0-16,-20 56 0 0,37-57 0 16,-37 57 0-16,56-49 0 0,-56 49 0 0,74-45 0 15,-74 45 0-15,88-39 0 0,-88 39 0 16,75-29 0-16</inkml:trace>
  <inkml:trace contextRef="#ctx0" brushRef="#br0" timeOffset="101751.53">15606 11610 2048 0,'0'0'0'0,"-27"-29"0"0,27 29 0 16,-39-36 0-16,39 36 0 0,-48-33 0 15,48 33 0-15,-49-20 0 0,49 20 0 0,-47-9 0 16,47 9 0-16,-47 3 0 0,47-3 0 16,-40 14 0-16,40-14 0 0,-32 25 0 0,32-25 0 15,-20 33 0-15,20-33 0 0,-3 42 0 16,3-42 0-16,14 53 0 0,-14-53 0 16,30 65 0-16,-30-65 0 0,47 77 0 0,-47-77 0 15,59 80 0-15,-59-80 0 0,55 72 0 16,-55-72 0-16,49 63 0 0,-49-63 0 15,37 47 0-15,-37-47 0 0,21 32 0 0,-21-32 0 16,7 19 0-16,-7-19 0 0,-10 4 0 16,10-4 0-16,-24-8 0 0,24 8 0 15,-43-20 0-15,43 20 0 0,-56-30 0 0,56 30 0 16,-64-34 0-16,64 34 0 0,-66-36 0 16,66 36 0-16,-56-36 0 0,56 36 0 15,-46-32 0-15,46 32 0 0,-31-30 0 0,31 30 0 16,-11-29 0-16,11 29 0 0,9-24 0 15,-9 24 0-15,15-16 0 0,-15 16 0 0,43-17 0 16,-43 17 0-16,65-18 0 0,-65 18 0 16,80-15 0-16,-80 15 0 0,94-10 0 15,-94 10 0-15,104-6 0 0,-104 6 0 0,108-4 0 16,-108 4 0-16,107-7 0 0,-107 7 0 16,98-7 0-16,-98 7 0 0,84-11 0 15,-84 11 0-15,67-12 0 0,-67 12 0 0,50-13 0 16,-50 13 0-16,36-12 0 0,-36 12 0 15,20-10 0-15,-20 10 0 0,12-11 0 16,-12 11 0-16,3-10 0 0,-3 10 0 0,-12-4 0 16,12 4 0-16,-22 3 0 0,22-3 0 15,-35 12 0-15,35-12 0 0,-48 24 0 0,48-24 0 16,-58 30 0-16,58-30 0 0,-61 41 0 16,61-41 0-16,-56 42 0 0,56-42 0 15,-46 43 0-15,46-43 0 0,-36 41 0 16,36-41 0-16,-22 40 0 0,22-40 0 0,-11 36 0 15,11-36 0-15,-2 31 0 0,2-31 0 16,12 25 0-16,-12-25 0 0,21 18 0 0,-21-18 0 16,31 10 0-16,-31-10 0 0,34-1 0 15,-34 1 0-15,42-12 0 0,-42 12 0 16,45-19 0-16,-45 19 0 0,49-29 0 0,-49 29 0 16,47-32 0-16,-47 32 0 0,39-34 0 15,-39 34 0-15,35-34 0 0,-35 34 0 16,31-36 0-16,-31 36 0 0,24-35 0 0,-24 35 0 15,16-30 0-15,-16 30 0 0,11-26 0 16,-11 26 0-16,5-19 0 0,-5 19 0 16,2-11 0-16,-2 11 0 0,0 0 0 0,0 0 0 15,0 0 0-15,0 0 0 0,0 9 0 16,0-9 0-16,-2 30 0 0,2-30 0 0,-3 41 0 16,3-41 0-16,2 51 0 0,-2-51 0 15,10 51 0-15,-10-51 0 0,19 50 0 16,-19-50 0-16,31 43 0 0,-31-43 0 15,39 36 0-15,-39-36 0 0,47 22 0 0,-47-22 0 16,47 8 0-16,-47-8 0 0,37 0 0 16</inkml:trace>
  <inkml:trace contextRef="#ctx0" brushRef="#br0" timeOffset="102502.52">16520 11329 2048 0,'0'0'0'16,"0"0"0"-16,0 0 0 0,-9 34 0 0,9-34 0 15,-18 60 0-15,18-60 0 0,-20 71 0 16,20-71 0-16,-20 75 0 0,20-75 0 0,-13 77 0 15,13-77 0-15,-7 71 0 0,7-71 0 16,1 65 0-16,-1-65 0 0,10 60 0 16,-10-60 0-16,14 54 0 0,-14-54 0 0,23 47 0 15,-23-47 0-15,32 37 0 0,-32-37 0 16,37 28 0-16,-37-28 0 0,43 18 0 16,-43-18 0-16,44 4 0 0,-44-4 0 15,50-5 0-15,-50 5 0 0,52-17 0 0,-52 17 0 16,52-25 0-16,-52 25 0 0,51-35 0 15,-51 35 0-15,47-39 0 0,-47 39 0 0,43-38 0 16,-43 38 0-16,34-36 0 0,-34 36 0 16,28-33 0-16,-28 33 0 0,23-29 0 15,-23 29 0-15,12-23 0 0,-12 23 0 16,6-17 0-16,-6 17 0 0,3-11 0 0,-3 11 0 16,0 0 0-16,0 0 0 0,-5 1 0 15,5-1 0-15,-15 21 0 0,15-21 0 0,-21 33 0 16,21-33 0-16,-22 40 0 0,22-40 0 15,-19 41 0-15,19-41 0 0,-16 41 0 16,16-41 0-16,-6 37 0 0,6-37 0 0,2 31 0 16,-2-31 0-16,8 22 0 0,-8-22 0 15,16 18 0-15,-16-18 0 0,23 10 0 16,-23-10 0-16,31 2 0 0,-31-2 0 0,36-7 0 16,-36 7 0-16,40-16 0 0,-40 16 0 15,42-23 0-15,-42 23 0 0,44-29 0 16,-44 29 0-16,41-29 0 0,-41 29 0 0,37-30 0 15,-37 30 0-15,35-32 0 0,-35 32 0 16,29-30 0-16,-29 30 0 0,25-28 0 0,-25 28 0 16,19-22 0-16,-19 22 0 0,12-17 0 15,-12 17 0-15,9-11 0 0,-9 11 0 16,0 0 0-16,0 0 0 0,0 0 0 16,0 0 0-16,0 0 0 0,0 0 0 0,-5 19 0 15,5-19 0-15,-9 33 0 0,9-33 0 16,-9 43 0-16,9-43 0 0,-7 47 0 0,7-47 0 15,0 48 0-15,0-48 0 0,10 48 0 16,-10-48 0-16,21 42 0 0,-21-42 0 16,22 32 0-16,-22-32 0 0,17 22 0 0</inkml:trace>
  <inkml:trace contextRef="#ctx0" brushRef="#br0" timeOffset="103119.87">18191 11907 2048 0,'0'0'0'16,"0"0"0"-16,0 0 0 0,-4-21 0 16,4 21 0-16,-8-31 0 0,8 31 0 0,-14-30 0 15,14 30 0-15,-20-23 0 0,20 23 0 16,-29-13 0-16,29 13 0 0,-37-3 0 15,37 3 0-15,-45 10 0 0,45-10 0 0,-54 22 0 16,54-22 0-16,-58 30 0 0,58-30 0 16,-57 34 0-16,57-34 0 0,-51 37 0 15,51-37 0-15,-40 37 0 0,40-37 0 0,-33 34 0 16,33-34 0-16,-19 34 0 0,19-34 0 16,-9 31 0-16,9-31 0 0,0 26 0 0,0-26 0 15,7 21 0-15,-7-21 0 0,16 13 0 16,-16-13 0-16,27 6 0 0,-27-6 0 15,36-6 0-15,-36 6 0 0,44-18 0 16,-44 18 0-16,49-28 0 0,-49 28 0 0,53-39 0 16,-53 39 0-16,52-44 0 0,-52 44 0 15,49-50 0-15,-49 50 0 0,48-50 0 0,-48 50 0 16,43-54 0-16,-43 54 0 0,39-52 0 16,-39 52 0-16,34-47 0 0,-34 47 0 15,27-45 0-15,-27 45 0 0,22-42 0 0,-22 42 0 16,14-35 0-16,-14 35 0 0,9-24 0 15,-9 24 0-15,5-17 0 0,-5 17 0 16,0 0 0-16,0 0 0 0,0 0 0 0,0 0 0 16,2 2 0-16,-2-2 0 0,-7 21 0 15,7-21 0-15,-16 37 0 0,16-37 0 16,-18 46 0-16,18-46 0 0,-17 56 0 0,17-56 0 16,-13 59 0-16,13-59 0 0,-13 59 0 15,13-59 0-15,-3 58 0 0,3-58 0 0,6 53 0 16,-6-53 0-16,23 50 0 0,-23-50 0 15,37 42 0-15,-37-42 0 0,50 34 0 16,-50-34 0-16,44 22 0 0,-44-22 0 16,30 16 0-16</inkml:trace>
  <inkml:trace contextRef="#ctx0" brushRef="#br0" timeOffset="103570.67">18878 11882 2048 0,'0'0'0'0,"0"0"0"16,0 0 0-16,0 0 0 0,0 0 0 0,-9-13 0 15,9 13 0-15,-23-14 0 0,23 14 0 16,-36-7 0-16,36 7 0 0,-45 2 0 16,45-2 0-16,-51 11 0 0,51-11 0 0,-54 17 0 15,54-17 0-15,-49 22 0 0,49-22 0 16,-42 25 0-16,42-25 0 0,-35 26 0 0,35-26 0 15,-23 24 0-15,23-24 0 0,-15 25 0 16,15-25 0-16,-4 28 0 0,4-28 0 16,10 25 0-16,-10-25 0 0,20 21 0 15,-20-21 0-15,36 18 0 0,-36-18 0 0,42 13 0 16,-42-13 0-16,50 4 0 0,-50-4 0 16,50-6 0-16,-50 6 0 0,53-11 0 0,-53 11 0 15,46-19 0-15,-46 19 0 0,46-26 0 16,-46 26 0-16,37-32 0 0,-37 32 0 0,31-37 0 15,-31 37 0-15,22-38 0 0,-22 38 0 16,13-35 0-16,-13 35 0 0,3-32 0 16,-3 32 0-16,-7-30 0 0,7 30 0 15,-16-28 0-15,16 28 0 0,-27-26 0 0,27 26 0 16,-35-18 0-16,35 18 0 0,-35-10 0 16,35 10 0-16,-32-1 0 0,32 1 0 15,-21 1 0-15,21-1 0 0,-14 1 0 0</inkml:trace>
  <inkml:trace contextRef="#ctx0" brushRef="#br0" timeOffset="103870.86">19776 11711 2048 0,'0'0'0'16,"0"0"0"-16,0 0 0 0,0 0 0 0,0 0 0 15,37-4 0-15,-37 4 0 0,62-3 0 0,-62 3 0 16,79 3 0-16,-79-3 0 0,87 7 0 15,-87-7 0-15,89 5 0 0,-89-5 0 16,69 6 0-16,-69-6 0 0,47 3 0 0</inkml:trace>
  <inkml:trace contextRef="#ctx0" brushRef="#br0" timeOffset="104139.15">19919 11984 2048 0,'0'0'0'0,"0"0"0"16,0 0 0-16,0 0 0 0,57-1 0 15,-57 1 0-15,97 0 0 0,-97 0 0 16,122 1 0-16,-122-1 0 0,134 5 0 0,-134-5 0 16,141 6 0-16,-141-6 0 0,141 6 0 15,-141-6 0-15,112 4 0 0</inkml:trace>
  <inkml:trace contextRef="#ctx0" brushRef="#br0" timeOffset="104521.12">21900 11941 2048 0,'0'0'0'0,"40"50"0"0,-40-50 0 0,57 81 0 16,-57-81 0-16,59 94 0 0,-59-94 0 16,52 95 0-16,-52-95 0 0,41 97 0 15,-41-97 0-15,34 102 0 0,-34-102 0 0,24 104 0 16,-24-104 0-16,19 107 0 0,-19-107 0 15,10 105 0-15,-10-105 0 0,3 96 0 16,-3-96 0-16,-3 82 0 0,3-82 0 0,-9 65 0 16,9-65 0-16,-10 43 0 0,10-43 0 15,-8 26 0-15,8-26 0 0,-6 15 0 16</inkml:trace>
  <inkml:trace contextRef="#ctx0" brushRef="#br0" timeOffset="104939.01">21648 11669 2048 0,'0'0'0'0,"31"-34"0"0,-31 34 0 0,53-48 0 16,-53 48 0-16,65-37 0 0,-65 37 0 16,75-23 0-16,-75 23 0 0,82-4 0 0,-82 4 0 15,90 11 0-15,-90-11 0 0,93 28 0 16,-93-28 0-16,90 39 0 0,-90-39 0 16,80 49 0-16,-80-49 0 0,65 51 0 0,-65-51 0 15,48 50 0-15,-48-50 0 0,23 49 0 16,-23-49 0-16,2 45 0 0,-2-45 0 15,-17 41 0-15,17-41 0 0,-33 36 0 0,33-36 0 16,-47 28 0-16,47-28 0 0,-58 22 0 16,58-22 0-16,-71 15 0 0,71-15 0 15,-79 9 0-15,79-9 0 0,-83 4 0 0,83-4 0 16,-82 0 0-16,82 0 0 0,-74-5 0 16,74 5 0-16,-60-9 0 0,60 9 0 0,-42-10 0 15,42 10 0-15,-26-7 0 0</inkml:trace>
  <inkml:trace contextRef="#ctx0" brushRef="#br0" timeOffset="105555.36">22848 11567 2048 0,'0'0'0'0,"2"-17"0"0,-2 17 0 16,-4-25 0-16,4 25 0 0,-19-21 0 16,19 21 0-16,-34-17 0 0,34 17 0 15,-46-5 0-15,46 5 0 0,-54 3 0 0,54-3 0 16,-56 12 0-16,56-12 0 0,-55 20 0 16,55-20 0-16,-57 36 0 0,57-36 0 15,-53 48 0-15,53-48 0 0,-48 57 0 0,48-57 0 16,-36 60 0-16,36-60 0 0,-27 61 0 15,27-61 0-15,-12 57 0 0,12-57 0 16,5 50 0-16,-5-50 0 0,21 43 0 0,-21-43 0 16,32 33 0-16,-32-33 0 0,41 24 0 15,-41-24 0-15,48 15 0 0,-48-15 0 16,53 6 0-16,-53-6 0 0,53-6 0 0,-53 6 0 16,52-15 0-16,-52 15 0 0,51-25 0 15,-51 25 0-15,51-31 0 0,-51 31 0 16,53-38 0-16,-53 38 0 0,50-44 0 0,-50 44 0 15,49-44 0-15,-49 44 0 16,43-43 0-16,-43 43 0 0,34-39 0 0,-34 39 0 0,26-39 0 16,-26 39 0-16,19-39 0 0,-19 39 0 15,9-33 0-15,-9 33 0 0,6-29 0 16,-6 29 0-16,3-20 0 0,-3 20 0 16,1-15 0-16,-1 15 0 0,0 0 0 0,0 0 0 15,0 0 0-15,0 0 0 0,0 9 0 16,0-9 0-16,0 29 0 0,0-29 0 15,0 40 0-15,0-40 0 0,5 53 0 0,-5-53 0 16,10 57 0-16,-10-57 0 0,17 59 0 16,-17-59 0-16,25 63 0 0,-25-63 0 0,29 61 0 15,-29-61 0-15,38 51 0 0,-38-51 0 16,47 43 0-16,-47-43 0 0,41 29 0 16,-41-29 0-16,28 16 0 0</inkml:trace>
  <inkml:trace contextRef="#ctx0" brushRef="#br0" timeOffset="105939.33">23687 11167 2048 0,'0'0'0'15,"0"0"0"-15,0 0 0 0,-1 44 0 0,1-44 0 16,-6 71 0-16,6-71 0 0,-10 81 0 16,10-81 0-16,-9 85 0 0,9-85 0 15,-6 85 0-15,6-85 0 0,-1 78 0 0,1-78 0 16,3 73 0-16,-3-73 0 0,13 69 0 15,-13-69 0-15,23 65 0 0,-23-65 0 0,34 62 0 16,-34-62 0-16,44 53 0 0,-44-53 0 16,50 45 0-16,-50-45 0 0,57 33 0 15,-57-33 0-15,63 21 0 0,-63-21 0 16,53 15 0-16,-53-15 0 0,65 0 0 0,-65 0 0 16,72-11 0-16,-72 11 0 0,56-11 0 15</inkml:trace>
  <inkml:trace contextRef="#ctx0" brushRef="#br0" timeOffset="106407.08">24409 11814 2048 0,'0'0'0'0,"-12"-41"0"0,12 41 0 15,-19-58 0-15,19 58 0 0,-26-55 0 16,26 55 0-16,-35-43 0 0,35 43 0 16,-39-34 0-16,39 34 0 0,-45-18 0 0,45 18 0 15,-51-7 0-15,51 7 0 0,-55 7 0 16,55-7 0-16,-53 22 0 0,53-22 0 0,-52 33 0 15,52-33 0-15,-42 41 0 0,42-41 0 16,-34 49 0-16,34-49 0 0,-21 50 0 16,21-50 0-16,-9 50 0 0,9-50 0 0,3 47 0 15,-3-47 0-15,15 42 0 0,-15-42 0 16,22 36 0-16,-22-36 0 0,27 25 0 16,-27-25 0-16,34 13 0 0,-34-13 0 0,35 5 0 15,-35-5 0-15,40-5 0 0,-40 5 0 16,41-13 0-16,-41 13 0 0,39-24 0 15,-39 24 0-15,35-31 0 0,-35 31 0 0,32-36 0 16,-32 36 0-16,27-40 0 0,-27 40 0 16,23-40 0-16,-23 40 0 0,15-33 0 15,-15 33 0-15,12-30 0 0,-12 30 0 0,10-25 0 16,-10 25 0-16,7-16 0 0,-7 16 0 16,5-10 0-16,-5 10 0 0,0 0 0 15,0 0 0-15,0 0 0 0,0 0 0 0,5 3 0 16,-5-3 0-16,4 19 0 0,-4-19 0 15,3 36 0-15,-3-36 0 0,5 43 0 16,-5-43 0-16,6 50 0 0,-6-50 0 0,8 53 0 16,-8-53 0-16,10 47 0 0,-10-47 0 15,9 35 0-15,-9-35 0 0,6 23 0 16</inkml:trace>
  <inkml:trace contextRef="#ctx0" brushRef="#br0" timeOffset="107074.3">24744 11449 2048 0,'0'0'0'15,"-4"57"0"-15,4-57 0 0,-7 85 0 16,7-85 0-16,-9 87 0 0,9-87 0 0,-11 78 0 16,11-78 0-16,-9 68 0 0,9-68 0 15,-8 59 0-15,8-59 0 0,-5 47 0 16,5-47 0-16,-2 38 0 0,2-38 0 0,1 29 0 15,-1-29 0-15,3 21 0 0,-3-21 0 16,0 0 0-16,0 0 0 0,0 0 0 16,0 0 0-16,6 2 0 0,-6-2 0 15,11-13 0-15,-11 13 0 0,13-27 0 0,-13 27 0 16,12-36 0-16,-12 36 0 0,15-41 0 16,-15 41 0-16,17-43 0 0,-17 43 0 0,18-43 0 15,-18 43 0-15,19-39 0 0,-19 39 0 16,24-34 0-16,-24 34 0 0,26-29 0 15,-26 29 0-15,25-26 0 0,-25 26 0 0,30-20 0 16,-30 20 0-16,31-16 0 0,-31 16 0 16,35-12 0-16,-35 12 0 0,36-4 0 0,-36 4 0 15,37 3 0-15,-37-3 0 0,34 11 0 16,-34-11 0-16,36 18 0 0,-36-18 0 16,27 24 0-16,-27-24 0 0,23 28 0 0,-23-28 0 15,17 28 0-15,-17-28 0 0,5 27 0 16,-5-27 0-16,-2 24 0 0,2-24 0 15,-14 20 0-15,14-20 0 0,-22 18 0 0,22-18 0 16,-34 14 0-16,34-14 0 0,-43 11 0 16,43-11 0-16,-47 13 0 0,47-13 0 15,-48 11 0-15,48-11 0 0,-48 9 0 0,48-9 0 16,-46 7 0-16,46-7 0 0,-40 8 0 16,40-8 0-16,-32 8 0 0,32-8 0 15,-18 9 0-15,18-9 0 0,-9 7 0 0</inkml:trace>
  <inkml:trace contextRef="#ctx0" brushRef="#br0" timeOffset="107476.25">25341 11754 2048 0,'0'0'0'0,"0"0"0"0,0 0 0 0,6 28 0 16,-6-28 0-16,7 43 0 0,-7-43 0 15,2 46 0-15,-2-46 0 0,-6 44 0 16,6-44 0-16,-11 33 0 0,11-33 0 0,-14 25 0 16,14-25 0-16,-16 18 0 0,16-18 0 15,-13 13 0-15,13-13 0 0,-10 6 0 16,10-6 0-16,-7-2 0 0,7 2 0 0,-7-11 0 15,7 11 0-15,-1-22 0 0,1 22 0 16,3-31 0-16,-3 31 0 0,5-39 0 16,-5 39 0-16,8-43 0 0,-8 43 0 0,15-45 0 15,-15 45 0-15,22-46 0 0,-22 46 0 16,25-46 0-16,-25 46 0 0,27-42 0 16,-27 42 0-16,29-37 0 0,-29 37 0 0,29-29 0 15,-29 29 0-15,28-21 0 0,-28 21 0 16,25-10 0-16,-25 10 0 0,26-1 0 15,-26 1 0-15,22 2 0 0,-22-2 0 0,15 4 0 16</inkml:trace>
  <inkml:trace contextRef="#ctx0" brushRef="#br0" timeOffset="108041.72">26105 11839 2048 0,'-12'-14'0'16,"12"14"0"-16,-19-21 0 16,19 21 0-16,-23-22 0 0,23 22 0 0,-29-17 0 15,29 17 0-15,-33-9 0 0,33 9 0 16,-36-4 0-16,36 4 0 0,-41 2 0 15,41-2 0-15,-41 7 0 0,41-7 0 0,-41 14 0 16,41-14 0-16,-39 20 0 0,39-20 0 16,-35 25 0-16,35-25 0 0,-29 26 0 15,29-26 0-15,-19 27 0 0,19-27 0 0,-11 27 0 16,11-27 0-16,-2 25 0 0,2-25 0 16,6 26 0-16,-6-26 0 0,13 22 0 15,-13-22 0-15,21 16 0 0,-21-16 0 0,28 10 0 16,-28-10 0-16,31 2 0 0,-31-2 0 15,34-4 0-15,-34 4 0 0,35-13 0 16,-35 13 0-16,40-20 0 0,-40 20 0 0,39-24 0 16,-39 24 0-16,36-24 0 0,-36 24 0 15,29-25 0-15,-29 25 0 0,24-22 0 16,-24 22 0-16,15-19 0 0,-15 19 0 0,7-15 0 16,-7 15 0-16,3-10 0 0,-3 10 0 15,0 0 0-15,0 0 0 0,-3 5 0 16,3-5 0-16,-6 14 0 0,6-14 0 0,-6 21 0 15,6-21 0-15,-3 27 0 0,3-27 0 16,4 29 0-16,-4-29 0 0,9 27 0 16,-9-27 0-16,15 25 0 0,-15-25 0 0,22 16 0 15,-22-16 0-15,31 10 0 0,-31-10 0 16,37 0 0-16,-37 0 0 0,32-3 0 16</inkml:trace>
  <inkml:trace contextRef="#ctx0" brushRef="#br0" timeOffset="108212.29">26474 11525 2048 0,'0'0'0'0,"20"4"0"0,-20-4 0 0,25 6 0 16,-25-6 0-16,19 6 0 0,-19-6 0 15,12 5 0-15</inkml:trace>
  <inkml:trace contextRef="#ctx0" brushRef="#br0" timeOffset="108391.77">26625 11975 2048 0,'0'0'0'0,"-9"61"0"16,9-61 0-16,-15 82 0 0,15-82 0 16,-19 76 0-16,19-76 0 0,-15 54 0 15</inkml:trace>
  <inkml:trace contextRef="#ctx0" brushRef="#br0" timeOffset="109442.97">23200 12162 2048 0,'0'0'0'16,"-4"59"0"-16,4-59 0 0,-11 86 0 16,11-86 0-16,-20 92 0 0,20-92 0 0,-32 91 0 15,32-91 0-15,-39 88 0 0,39-88 0 16,-51 82 0-16,51-82 0 0,-64 82 0 15,64-82 0-15,-74 80 0 0,74-80 0 0,-86 78 0 16,86-78 0-16,-95 74 0 0,95-74 0 16,-105 68 0-16,105-68 0 0,-112 64 0 15,112-64 0-15,-122 58 0 0,122-58 0 0,-132 52 0 16,132-52 0-16,-141 49 0 0,141-49 0 16,-150 40 0-16,150-40 0 0,-157 34 0 15,157-34 0-15,-164 30 0 0,164-30 0 0,-166 26 0 16,166-26 0-16,-167 24 0 0,167-24 0 15,-172 18 0-15,172-18 0 0,-171 11 0 0,171-11 0 16,-173 6 0-16,173-6 0 0,-177 0 0 16,177 0 0-16,-183-4 0 0,183 4 0 15,-188-13 0-15,188 13 0 0,-189-18 0 16,189 18 0-16,-192-24 0 0,192 24 0 0,-194-30 0 16,194 30 0-16,-194-37 0 0,194 37 0 15,-195-41 0-15,195 41 0 0,-193-49 0 0,193 49 0 16,-186-51 0-16,186 51 0 0,-183-50 0 15,183 50 0-15,-177-54 0 0,177 54 0 16,-168-57 0-16,168 57 0 0,-160-56 0 16,160 56 0-16,-151-59 0 0,151 59 0 0,-136-57 0 15,136 57 0-15,-117-56 0 0,117 56 0 16,-94-53 0-16,94 53 0 0,-73-51 0 0,73 51 0 16,-58-47 0-16,58 47 0 0,-42-42 0 15,42 42 0-15,-31-34 0 0,31 34 0 16,-20-25 0-16,20 25 0 0,-13-18 0 0,13 18 0 15,-8-10 0-15,8 10 0 0,0 0 0 16,0 0 0-16,0 0 0 0,0 0 0 16,-1 12 0-16,1-12 0 0,2 27 0 0,-2-27 0 15,4 32 0-15,-4-32 0 0,3 33 0 16,-3-33 0-16,-2 28 0 0,2-28 0 16,-2 24 0-16,2-24 0 0,-1 18 0 0,1-18 0 15,-1 12 0-15,1-12 0 0,0 0 0 16,0 0 0-16,2-4 0 0,-2 4 0 0,7-17 0 15,-7 17 0-15,8-27 0 0,-8 27 0 16,9-36 0-16,-9 36 0 0,13-34 0 16,-13 34 0-16,12-29 0 0,-12 29 0 15,14-24 0-15,-14 24 0 0,15-17 0 0,-15 17 0 16,13-13 0-16,-13 13 0 0,10-12 0 16,-10 12 0-16,4-17 0 0,-4 17 0 0,0-21 0 15,0 21 0-15,0-17 0 0</inkml:trace>
  <inkml:trace contextRef="#ctx0" brushRef="#br0" timeOffset="127112.73">10410 10044 2048 0,'0'0'0'0,"0"0"0"0,0 0 0 16,0 0 0-16,0 0 0 0,0 0 0 15,0 0 0-15,6 24 0 0,-6-24 0 16,11 37 0-16,-11-37 0 0,9 40 0 0,-9-40 0 16,7 38 0-16,-7-38 0 0,3 38 0 15,-3-38 0-15,2 36 0 0,-2-36 0 16,4 35 0-16,-4-35 0 0,10 36 0 0,-10-36 0 16,15 36 0-16,-15-36 0 0,22 36 0 15,-22-36 0-15,24 29 0 0,-24-29 0 0,28 28 0 16,-28-28 0-16,35 26 0 0,-35-26 0 15,39 21 0-15,-39-21 0 0,49 18 0 16,-49-18 0-16,55 15 0 0,-55-15 0 16,66 10 0-16,-66-10 0 0,73 8 0 0,-73-8 0 15,76 5 0-15,-76-5 0 0,83 8 0 16,-83-8 0-16,87 7 0 0,-87-7 0 0,92 3 0 16,-92-3 0-16,96 4 0 0,-96-4 0 15,96 3 0-15,-96-3 0 0,100 4 0 16,-100-4 0-16,102 6 0 0,-102-6 0 0,103 6 0 15,-103-6 0-15,102 5 0 0,-102-5 0 16,107 2 0-16,-107-2 0 0,107 7 0 16,-107-7 0-16,107 7 0 0,-107-7 0 0,107 4 0 15,-107-4 0-15,108 3 0 0,-108-3 0 16,102 3 0-16,-102-3 0 0,103 3 0 16,-103-3 0-16,103 2 0 0,-103-2 0 0,104 3 0 15,-104-3 0-15,102 2 0 16,-102-2 0-16,104 0 0 0,-104 0 0 0,98-2 0 15,-98 2 0-15,97-3 0 0,-97 3 0 0,90-1 0 16,-90 1 0-16,87-4 0 0,-87 4 0 16,79-5 0-16,-79 5 0 0,73-4 0 15,-73 4 0-15,69-6 0 0,-69 6 0 0,63-9 0 16,-63 9 0-16,61-9 0 0,-61 9 0 16,58-6 0-16,-58 6 0 0,54-8 0 0,-54 8 0 15,44-8 0-15,-44 8 0 0,38-9 0 16,-38 9 0-16,31-11 0 0,-31 11 0 15,25-14 0-15,-25 14 0 0,18-16 0 0,-18 16 0 16,13-18 0-16,-13 18 0 0,7-22 0 16,-7 22 0-16,4-24 0 0,-4 24 0 15,2-27 0-15,-2 27 0 0,0-28 0 16,0 28 0-16,-1-30 0 0,1 30 0 0,-3-26 0 16,3 26 0-16,-3-24 0 0,3 24 0 15,-3-22 0-15,3 22 0 0,-3-18 0 0,3 18 0 16,-3-13 0-16,3 13 0 0,-8-14 0 15,8 14 0-15,-14-10 0 0,14 10 0 16,-14-7 0-16,14 7 0 0,-9-4 0 0</inkml:trace>
  <inkml:trace contextRef="#ctx0" brushRef="#br0" timeOffset="128147.01">14657 10077 2048 0,'0'0'0'15,"0"0"0"-15,0 0 0 0,0 0 0 16,0 0 0-16,0 0 0 0,0 0 0 0,0 0 0 16,0 0 0-16,0 0 0 0,0 0 0 15,0 0 0-15,0 0 0 0,0 22 0 16,0-22 0-16,0 30 0 0,0-30 0 0,2 32 0 16,-2-32 0-16,5 31 0 0,-5-31 0 15,7 27 0-15,-7-27 0 0,12 25 0 16,-12-25 0-16,15 21 0 0,-15-21 0 0,21 20 0 15,-21-20 0-15,27 16 0 0,-27-16 0 16,35 17 0-16,-35-17 0 0,40 18 0 16,-40-18 0-16,47 15 0 0,-47-15 0 0,54 12 0 15,-54-12 0-15,58 13 0 0,-58-13 0 16,65 13 0-16,-65-13 0 0,66 12 0 16,-66-12 0-16,68 5 0 0,-68-5 0 0,76 6 0 15,-76-6 0-15,81 2 0 0,-81-2 0 16,84 0 0-16,-84 0 0 0,87-1 0 0,-87 1 0 15,89 0 0-15,-89 0 0 0,96 0 0 16,-96 0 0-16,94-2 0 0,-94 2 0 16,97-7 0-16,-97 7 0 0,96-3 0 15,-96 3 0-15,98-4 0 0,-98 4 0 0,98 0 0 16,-98 0 0-16,97 0 0 0,-97 0 0 16,98-4 0-16,-98 4 0 0,96-7 0 0,-96 7 0 15,94-3 0-15,-94 3 0 0,95-5 0 16,-95 5 0-16,91-6 0 0,-91 6 0 15,89-8 0-15,-89 8 0 0,86-5 0 0,-86 5 0 16,83-4 0-16,-83 4 0 0,79-7 0 16,-79 7 0-16,74-4 0 0,-74 4 0 15,70-7 0-15,-70 7 0 0,64-6 0 0,-64 6 0 16,56-5 0-16,-56 5 0 0,52-11 0 16,-52 11 0-16,47-14 0 0,-47 14 0 0,43-9 0 15,-43 9 0-15,35-13 0 0,-35 13 0 16,29-10 0-16,-29 10 0 0,24-10 0 15,-24 10 0-15,15-10 0 0,-15 10 0 16,12-13 0-16,-12 13 0 0,7-11 0 0,-7 11 0 16,5-10 0-16,-5 10 0 0,2-15 0 15,-2 15 0-15,0-17 0 0,0 17 0 0,-3-15 0 16,3 15 0-16,-9-14 0 0,9 14 0 16,-10-12 0-16,10 12 0 0,-5-13 0 15,5 13 0-15,-4-14 0 0,4 14 0 0,-3-15 0 16,3 15 0-16,-3-14 0 0,3 14 0 15,-3-11 0-15,3 11 0 0,-3-11 0 16,3 11 0-16,-1-8 0 0,1 8 0 16,0 0 0-16,0 0 0 0,0 0 0 0,0 0 0 15,0 0 0-15,0 0 0 0,1-3 0 16</inkml:trace>
  <inkml:trace contextRef="#ctx0" brushRef="#br0" timeOffset="128745.36">18014 10393 2048 0,'0'0'0'15,"24"8"0"-15,-24-8 0 0,37 12 0 16,-37-12 0-16,44 9 0 0,-44-9 0 0,48 8 0 15,-48-8 0-15,54 9 0 0,-54-9 0 16,59 8 0-16,-59-8 0 0,65 7 0 16,-65-7 0-16,70 4 0 0,-70-4 0 0,74 2 0 15,-74-2 0-15,84 3 0 0,-84-3 0 16,89 1 0-16,-89-1 0 0,94 3 0 0,-94-3 0 16,96 1 0-16,-96-1 0 0,96 1 0 15,-96-1 0-15,99 0 0 0,-99 0 0 16,99 3 0-16,-99-3 0 0,100 3 0 15,-100-3 0-15,99 0 0 0,-99 0 0 0,99 0 0 16,-99 0 0-16,98 1 0 0,-98-1 0 16,93 0 0-16,-93 0 0 0,88-1 0 15,-88 1 0-15,84-1 0 0,-84 1 0 0,77-2 0 16,-77 2 0-16,71-4 0 0,-71 4 0 16,62-4 0-16,-62 4 0 0,53-4 0 0,-53 4 0 15,46-5 0-15,-46 5 0 0,37-2 0 16,-37 2 0-16,27-3 0 0,-27 3 0 15,17-2 0-15,-17 2 0 0,0 0 0 0,0 0 0 16,0 0 0-16,0 0 0 0,8-3 0 16</inkml:trace>
  <inkml:trace contextRef="#ctx0" brushRef="#br0" timeOffset="144394.51">26759 9142 2048 0,'0'0'0'0,"0"0"0"0,0 0 0 0,0 0 0 16,0 0 0-16,0 0 0 15,0 0 0-15,17-2 0 0,-17 2 0 0,28 2 0 16,-28-2 0-16,26 7 0 0,-26-7 0 16,23 11 0-16,-23-11 0 0,22 18 0 0,-22-18 0 15,16 19 0-15,-16-19 0 0,16 24 0 16,-16-24 0-16,15 26 0 16,-15-26 0-16,19 32 0 0,-19-32 0 0,17 33 0 0,-17-33 0 15,17 38 0-15,-17-38 0 0,15 43 0 16,-15-43 0-16,17 43 0 0,-17-43 0 15,13 47 0-15,-13-47 0 0,13 48 0 16,-13-48 0-16,12 54 0 0,-12-54 0 0,14 54 0 16,-14-54 0-16,15 53 0 0,-15-53 0 15,16 51 0-15,-16-51 0 0,11 55 0 0,-11-55 0 16,8 55 0-16,-8-55 0 0,6 53 0 16,-6-53 0-16,5 51 0 0,-5-51 0 15,2 51 0-15,-2-51 0 0,0 51 0 0,0-51 0 16,0 49 0-16,0-49 0 0,2 47 0 15,-2-47 0-15,0 49 0 0,0-49 0 16,0 47 0-16,0-47 0 0,-1 42 0 0,1-42 0 16,-2 38 0-16,2-38 0 0,-3 37 0 15,3-37 0-15,-6 36 0 0,6-36 0 16,-5 35 0-16,5-35 0 0,-6 29 0 0,6-29 0 16,-6 25 0-16,6-25 0 0,-10 22 0 15,10-22 0-15,-9 22 0 0,9-22 0 16,-9 18 0-16,9-18 0 0,-9 16 0 0,9-16 0 15,-8 12 0-15,8-12 0 0,-7 11 0 16,7-11 0-16,-5 8 0 0,5-8 0 16,0 0 0-16,0 0 0 0,0 0 0 0,0 0 0 15,0 0 0-15,0 0 0 0,0 0 0 16,0 0 0-16,0-1 0 0,0 1 0 16,3-9 0-16,-3 9 0 0,8-17 0 0,-8 17 0 15,10-21 0-15,-10 21 0 0,12-24 0 16,-12 24 0-16,13-29 0 0,-13 29 0 0,13-33 0 15,-13 33 0-15,12-38 0 0,-12 38 0 16,11-38 0-16,-11 38 0 0,9-43 0 16,-9 43 0-16,5-46 0 0,-5 46 0 15,4-52 0-15,-4 52 0 0,4-53 0 0,-4 53 0 16,1-55 0-16,-1 55 0 0,-1-61 0 16,1 61 0-16,-4-61 0 0,4 61 0 0,-3-64 0 15,3 64 0-15,-5-61 0 0,5 61 0 16,-6-63 0-16,6 63 0 0,-8-63 0 15,8 63 0-15,-9-60 0 0,9 60 0 0,-9-61 0 16,9 61 0-16,-10-59 0 0,10 59 0 16,-11-58 0-16,11 58 0 0,-13-57 0 15,13 57 0-15,-14-52 0 0,14 52 0 0,-16-49 0 16,16 49 0-16,-16-43 0 0,16 43 0 16,-17-41 0-16,17 41 0 0,-20-36 0 15,20 36 0-15,-16-32 0 0,16 32 0 16,-17-29 0-16,17 29 0 0,-15-25 0 0,15 25 0 15,-13-18 0-15,13 18 0 0,-9-17 0 16,9 17 0-16,-7-12 0 0,7 12 0 16,-7-8 0-16,7 8 0 0,0 0 0 0,0 0 0 15,0 0 0-15,0 0 0 0,0 0 0 16,0 0 0-16,-1 4 0 0,1-4 0 0,3 12 0 16,-3-12 0-16,7 19 0 0,-7-19 0 15,11 25 0-15,-11-25 0 0,14 28 0 16,-14-28 0-16,18 32 0 0,-18-32 0 0,18 34 0 15,-18-34 0-15,18 39 0 0,-18-39 0 16,21 43 0-16,-21-43 0 0,18 47 0 16,-18-47 0-16,22 50 0 0,-22-50 0 0,25 53 0 15,-25-53 0-15,25 53 0 0,-25-53 0 16,25 54 0-16,-25-54 0 0,28 55 0 0,-28-55 0 16,24 58 0-16,-24-58 0 0,25 61 0 15,-25-61 0-15,24 57 0 0,-24-57 0 16,21 56 0-16,-21-56 0 0,17 58 0 0,-17-58 0 15,14 57 0-15,-14-57 0 0,12 57 0 16,-12-57 0-16,10 56 0 0,-10-56 0 16,7 53 0-16,-7-53 0 0,2 47 0 15,-2-47 0-15,-1 45 0 0,1-45 0 0,-4 42 0 16,4-42 0-16,-7 41 0 0,7-41 0 16,-9 36 0-16,9-36 0 0,-14 35 0 15,14-35 0-15,-13 33 0 0,13-33 0 16,-13 32 0-16,13-32 0 0,-14 27 0 0,14-27 0 15,-11 24 0-15,11-24 0 0,-12 19 0 0,12-19 0 16,-13 13 0-16,13-13 0 0,-11 7 0 16,11-7 0-16,-19-10 0 0,19 10 0 15,-18-16 0-15</inkml:trace>
  <inkml:trace contextRef="#ctx0" brushRef="#br0" timeOffset="145361.93">20624 9023 2048 0,'0'0'0'0,"0"0"0"0,0 0 0 0,0 0 0 16,0 0 0-16,0 0 0 0,0 0 0 0,0 0 0 16,0 0 0-16,0 0 0 0,0 0 0 15,0 0 0-15,0 0 0 0,-10 23 0 16,10-23 0-16,-17 33 0 0,17-33 0 0,-20 35 0 16,20-35 0-16,-23 36 0 15,23-36 0-15,-21 36 0 0,21-36 0 0,-23 39 0 16,23-39 0-16,-26 38 0 0,26-38 0 15,-25 41 0-15,25-41 0 0,-21 43 0 0,21-43 0 16,-20 42 0-16,20-42 0 0,-16 46 0 16,16-46 0-16,-13 42 0 0,13-42 0 15,-9 47 0-15,9-47 0 0,-7 47 0 0,7-47 0 16,-5 47 0-16,5-47 0 0,-1 49 0 16,1-49 0-16,1 50 0 0,-1-50 0 0,3 47 0 15,-3-47 0-15,5 50 0 0,-5-50 0 16,5 45 0-16,-5-45 0 0,9 45 0 15,-9-45 0-15,15 43 0 0,-15-43 0 0,15 44 0 16,-15-44 0-16,20 40 0 0,-20-40 0 16,19 39 0-16,-19-39 0 0,19 38 0 15,-19-38 0-15,20 35 0 0,-20-35 0 0,20 30 0 16,-20-30 0-16,19 27 0 0,-19-27 0 16,17 22 0-16,-17-22 0 0,15 18 0 15,-15-18 0-15,13 17 0 0,-13-17 0 0,15 15 0 16,-15-15 0-16,14 13 0 0,-14-13 0 15,16 8 0-15,-16-8 0 0,13 7 0 16,-13-7 0-16,8 5 0 0</inkml:trace>
  <inkml:trace contextRef="#ctx0" brushRef="#br0" timeOffset="167466.94">21228 9074 2048 0,'0'0'0'0,"0"0"0"0,0 0 0 0,18 18 0 16,-18-18 0-16,23 27 0 0,-23-27 0 15,19 34 0-15,-19-34 0 0,16 40 0 16,-16-40 0-16,11 43 0 0,-11-43 0 0,5 49 0 16,-5-49 0-16,2 51 0 0,-2-51 0 0,-4 50 0 15,4-50 0-15,-8 46 0 16,8-46 0-16,-7 39 0 0,7-39 0 0,-6 26 0 16,6-26 0-16,-2 20 0 0,2-20 0 0,0 0 0 15,0 0 0-15,6 8 0 16,-6-8 0-16,12-1 0 0,-12 1 0 0,18-14 0 0,-18 14 0 15,19-21 0-15,-19 21 0 0,21-29 0 16,-21 29 0-16,24-38 0 0,-24 38 0 16,28-41 0-16,-28 41 0 0,28-45 0 15,-28 45 0-15,29-46 0 0,-29 46 0 0,28-41 0 16,-28 41 0-16,26-39 0 0,-26 39 0 16,24-28 0-16,-24 28 0 0,19-23 0 0,-19 23 0 15,14-17 0-15,-14 17 0 16,12-10 0-16,-12 10 0 0,14-3 0 0,-14 3 0 15,11 9 0-15,-11-9 0 0,9 19 0 0,-9-19 0 16,9 32 0-16,-9-32 0 0,8 41 0 16,-8-41 0-16,3 48 0 0,-3-48 0 15,-2 51 0-15,2-51 0 0,-6 52 0 0,6-52 0 16,-10 51 0-16,10-51 0 0,-11 45 0 16,11-45 0-16,-10 43 0 0,10-43 0 0,-8 38 0 15,8-38 0-15,-1 31 0 0,1-31 0 16,6 21 0-16,-6-21 0 0,6 12 0 15</inkml:trace>
  <inkml:trace contextRef="#ctx0" brushRef="#br0" timeOffset="168118.2">22210 9397 2048 0,'0'0'0'0,"2"72"0"0,-2-72 0 15,-3 102 0-15,3-102 0 0,-7 104 0 0,7-104 0 16,-11 94 0-16,11-94 0 0,-19 79 0 16,19-79 0-16,-20 66 0 0,20-66 0 15,-20 55 0-15,20-55 0 0,-24 45 0 0,24-45 0 16,-29 33 0-16,29-33 0 0,-26 23 0 15,26-23 0-15,-27 14 0 0,27-14 0 0,-23 8 0 16,23-8 0-16,-20 2 0 0,20-2 0 16,-18-4 0-16,18 4 0 0,-11-13 0 15,11 13 0-15,-4-25 0 0,4 25 0 0,3-31 0 16,-3 31 0-16,13-34 0 0,-13 34 0 16,15-31 0-16,-15 31 0 0,16-31 0 15,-16 31 0-15,24-26 0 0,-24 26 0 16,32-25 0-16,-32 25 0 0,37-26 0 0,-37 26 0 15,48-24 0-15,-48 24 0 0,52-27 0 16,-52 27 0-16,55-33 0 0,-55 33 0 0,58-36 0 16,-58 36 0-16,61-45 0 0,-61 45 0 15,60-48 0-15,-60 48 0 0,57-52 0 16,-57 52 0-16,51-52 0 0,-51 52 0 0,47-51 0 16,-47 51 0-16,44-47 0 0,-44 47 0 15,33-44 0-15,-33 44 0 0,20-38 0 16,-20 38 0-16,10-32 0 0,-10 32 0 0,0-26 0 15,0 26 0-15,-7-17 0 0,7 17 0 16,-12-6 0-16,12 6 0 0,-19 6 0 16,19-6 0-16,-20 23 0 0,20-23 0 0,-23 40 0 15,23-40 0-15,-30 54 0 0,30-54 0 16,-29 70 0-16,29-70 0 0,-29 79 0 16,29-79 0-16,-25 82 0 0,25-82 0 0,-15 80 0 15,15-80 0-15,-9 82 0 0,9-82 0 16,-5 80 0-16,5-80 0 0,6 76 0 15,-6-76 0-15,12 66 0 0,-12-66 0 0,11 46 0 16,-11-46 0-16,9 31 0 0</inkml:trace>
  <inkml:trace contextRef="#ctx0" brushRef="#br0" timeOffset="168535.09">23007 9713 2048 0,'0'0'0'16,"-21"-7"0"-16,21 7 0 0,-36-5 0 16,36 5 0-16,-44 6 0 0,44-6 0 0,-49 18 0 15,49-18 0-15,-46 29 0 0,46-29 0 16,-45 38 0-16,45-38 0 0,-38 41 0 15,38-41 0-15,-28 43 0 0,28-43 0 0,-19 38 0 16,19-38 0-16,-9 37 0 0,9-37 0 16,2 31 0-16,-2-31 0 0,10 28 0 15,-10-28 0-15,18 22 0 0,-18-22 0 0,26 18 0 16,-26-18 0-16,33 11 0 0,-33-11 0 16,36 3 0-16,-36-3 0 0,40-3 0 15,-40 3 0-15,40-13 0 0,-40 13 0 0,39-27 0 16,-39 27 0-16,36-40 0 0,-36 40 0 15,30-47 0-15,-30 47 0 0,25-55 0 0,-25 55 0 16,17-53 0-16,-17 53 0 0,8-52 0 16,-8 52 0-16,-1-49 0 0,1 49 0 15,-13-46 0-15,13 46 0 0,-22-42 0 0,22 42 0 16,-20-33 0-16,20 33 0 0,-13-21 0 16</inkml:trace>
  <inkml:trace contextRef="#ctx0" brushRef="#br0" timeOffset="168852.24">23226 9415 2048 0,'0'0'0'0,"0"0"0"16,0 0 0-16,-4 39 0 0,4-39 0 0,-9 64 0 16,9-64 0-16,-13 71 0 0,13-71 0 15,-18 73 0-15,18-73 0 0,-21 72 0 0,21-72 0 16,-18 68 0-16,18-68 0 0,-9 66 0 16,9-66 0-16,2 58 0 0,-2-58 0 15,12 52 0-15,-12-52 0 0,24 41 0 0,-24-41 0 16,31 29 0-16,-31-29 0 0,42 18 0 15,-42-18 0-15,34 11 0 0,-34-11 0 16,26 5 0-16</inkml:trace>
  <inkml:trace contextRef="#ctx0" brushRef="#br0" timeOffset="169352.9">23788 9848 2048 0,'0'0'0'15,"-4"-22"0"-15,4 22 0 0,-14-34 0 16,14 34 0-16,-21-33 0 0,21 33 0 0,-31-25 0 16,31 25 0-16,-36-13 0 0,36 13 0 15,-41-4 0-15,41 4 0 0,-47 8 0 16,47-8 0-16,-52 18 0 0,52-18 0 0,-53 29 0 16,53-29 0-16,-50 33 0 0,50-33 0 15,-41 35 0-15,41-35 0 0,-32 37 0 16,32-37 0-16,-23 34 0 0,23-34 0 0,-9 32 0 15,9-32 0-15,4 31 0 0,-4-31 0 16,16 24 0-16,-16-24 0 0,26 20 0 16,-26-20 0-16,28 11 0 0,-28-11 0 0,37 7 0 15,-37-7 0-15,43-4 0 0,-43 4 0 16,43-11 0-16,-43 11 0 0,43-20 0 16,-43 20 0-16,44-27 0 0,-44 27 0 0,42-31 0 15,-42 31 0-15,37-39 0 0,-37 39 0 16,33-37 0-16,-33 37 0 0,23-31 0 0,-23 31 0 15,16-22 0-15,-16 22 0 0,9-16 0 16,-9 16 0-16,3-11 0 0,-3 11 0 16,0 0 0-16,0 0 0 0,0 0 0 0,0 0 0 15,2 6 0-15,-2-6 0 0,0 22 0 16,0-22 0-16,-7 34 0 0,7-34 0 16,-6 44 0-16,6-44 0 0,-3 42 0 0,3-42 0 15,5 41 0-15,-5-41 0 0,16 38 0 16,-16-38 0-16,26 30 0 0,-26-30 0 15,25 20 0-15,-25-20 0 0,19 11 0 16</inkml:trace>
  <inkml:trace contextRef="#ctx0" brushRef="#br0" timeOffset="170337.27">24510 9797 2048 0,'0'0'0'0,"0"0"0"0,0 0 0 16,0 0 0-16,0 0 0 0,-21-11 0 15,21 11 0-15,-37-7 0 0,37 7 0 0,-47 0 0 16,47 0 0-16,-52 7 0 0,52-7 0 16,-58 19 0-16,58-19 0 0,-57 30 0 15,57-30 0-15,-54 33 0 0,54-33 0 0,-43 35 0 16,43-35 0-16,-36 33 0 0,36-33 0 15,-24 32 0-15,24-32 0 0,-12 28 0 16,12-28 0-16,0 26 0 0,0-26 0 0,9 22 0 16,-9-22 0-16,19 17 0 0,-19-17 0 15,34 9 0-15,-34-9 0 0,43 4 0 16,-43-4 0-16,49-4 0 0,-49 4 0 0,50-10 0 16,-50 10 0-16,53-19 0 0,-53 19 0 15,51-23 0-15,-51 23 0 0,46-27 0 16,-46 27 0-16,42-30 0 0,-42 30 0 0,37-27 0 15,-37 27 0-15,26-24 0 0,-26 24 0 16,18-20 0-16,-18 20 0 0,12-15 0 0,-12 15 0 16,7-11 0-16,-7 11 0 0,0 0 0 15,0 0 0-15,0 0 0 0,0 0 0 16,2 5 0-16,-2-5 0 0,-3 15 0 0,3-15 0 16,-7 23 0-16,7-23 0 0,-3 28 0 15,3-28 0-15,4 29 0 0,-4-29 0 16,15 29 0-16,-15-29 0 0,23 21 0 0,-23-21 0 15,32 17 0-15,-32-17 0 0,39 8 0 16,-39-8 0-16,46 4 0 0,-46-4 0 16,50 0 0-16,-50 0 0 0,53-7 0 0,-53 7 0 15,56-16 0-15,-56 16 0 0,55-19 0 16,-55 19 0-16,52-20 0 0,-52 20 0 16,46-21 0-16,-46 21 0 0,35-23 0 0,-35 23 0 15,25-23 0-15,-25 23 0 0,18-24 0 16,-18 24 0-16,13-23 0 0,-13 23 0 0,2-21 0 15,-2 21 0-15,-11-19 0 16,11 19 0-16,-18-14 0 0,18 14 0 0,-29-6 0 16,29 6 0-16,-44 1 0 0,44-1 0 0,-54 8 0 15,54-8 0-15,-57 19 0 0,57-19 0 16,-57 24 0-16,57-24 0 0,-49 27 0 16,49-27 0-16,-41 32 0 0,41-32 0 15,-30 31 0-15,30-31 0 0,-19 31 0 0,19-31 0 16,-8 28 0-16,8-28 0 0,4 25 0 15,-4-25 0-15,15 21 0 0,-15-21 0 0,23 14 0 16,-23-14 0-16,35 6 0 0,-35-6 0 16,41-4 0-16,-41 4 0 0,45-10 0 0,-45 10 0 15,48-18 0-15,-48 18 0 0,45-21 0 16,-45 21 0-16,42-24 0 0,-42 24 0 16,37-25 0-16,-37 25 0 15,31-25 0-15,-31 25 0 0,23-21 0 0,-23 21 0 0,16-16 0 16,-16 16 0-16,13-13 0 0,-13 13 0 15,8-5 0-15,-8 5 0 0,9 1 0 16,-9-1 0-16,8 6 0 0,-8-6 0 0,13 13 0 16,-13-13 0-16,17 23 0 0,-17-23 0 15,24 25 0-15,-24-25 0 0,28 21 0 16,-28-21 0-16,34 21 0 0,-34-21 0 0,35 18 0 16,-35-18 0-16,39 9 0 0,-39-9 0 15,34 3 0-15,-34-3 0 0,38-9 0 0,-38 9 0 16,41-13 0-16,-41 13 0 0,34-13 0 15</inkml:trace>
  <inkml:trace contextRef="#ctx0" brushRef="#br0" timeOffset="170587.6">25551 9355 2048 0,'0'0'0'0,"-7"26"0"16,7-26 0-16,-8 37 0 0,8-37 0 15,-9 31 0-15,9-31 0 0,-3 22 0 16,3-22 0-16,0 11 0 0,0-11 0 15,1 6 0-15</inkml:trace>
  <inkml:trace contextRef="#ctx0" brushRef="#br0" timeOffset="170771.11">25811 9321 2048 0,'0'0'0'0,"0"0"0"0,0 0 0 0,4 38 0 16,-4-38 0-16,3 57 0 0,-3-57 0 0,-4 66 0 16,4-66 0-16,-11 68 0 0,11-68 0 15,-16 67 0-15,16-67 0 0,-12 51 0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9:15:07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11829 2914 2048 0,'0'0'0'0,"0"0"0"0,0 0 0 15,16 21 0-15,-16-21 0 0,18 41 0 16,-18-41 0-16,21 55 0 0,-21-55 0 0,16 65 0 16,-16-65 0-16,10 78 0 0,-10-78 0 15,4 94 0-15,-4-94 0 0,-2 107 0 16,2-107 0-16,-12 112 0 0,12-112 0 15,-16 112 0-15,16-112 0 0,-14 111 0 0,14-111 0 16,-11 108 0-16,11-108 0 0,-10 105 0 16,10-105 0-16,-4 104 0 0,4-104 0 15,2 100 0-15,-2-100 0 0,5 97 0 0,-5-97 0 16,9 91 0-16,-9-91 0 0,14 85 0 16,-14-85 0-16,17 74 0 0,-17-74 0 0,17 64 0 15,-17-64 0-15,15 54 0 0,-15-54 0 16,13 36 0-16,-13-36 0 0,8 22 0 15,-8-22 0-15,5 13 0 0</inkml:trace>
  <inkml:trace contextRef="#ctx0" brushRef="#br0" timeOffset="1285.57">11703 2973 2048 0,'0'0'0'16,"21"-9"0"-16,-21 9 0 0,39-17 0 0,-39 17 0 15,51-17 0-15,-51 17 0 0,60-14 0 16,-60 14 0-16,71-10 0 0,-71 10 0 16,80-10 0-16,-80 10 0 0,92-11 0 0,-92 11 0 15,106-12 0-15,-106 12 0 0,119-13 0 16,-119 13 0-16,129-16 0 0,-129 16 0 0,146-19 0 15,-146 19 0-15,158-23 0 0,-158 23 0 16,170-26 0-16,-170 26 0 0,182-31 0 16,-182 31 0-16,194-31 0 0,-194 31 0 0,203-30 0 15,-203 30 0-15,213-31 0 0,-213 31 0 16,220-31 0-16,-220 31 0 0,226-28 0 16,-226 28 0-16,232-27 0 0,-232 27 0 15,234-25 0-15,-234 25 0 0,236-26 0 0,-236 26 0 16,239-22 0-16,-239 22 0 0,237-18 0 15,-237 18 0-15,235-17 0 0,-235 17 0 0,235-17 0 16,-235 17 0-16,229-14 0 0,-229 14 0 16,223-16 0-16,-223 16 0 0,211-11 0 15,-211 11 0-15,197-6 0 0,-197 6 0 0,183-6 0 16,-183 6 0-16,166-5 0 0,-166 5 0 16,154-3 0-16,-154 3 0 0,142 3 0 15,-142-3 0-15,132 7 0 0,-132-7 0 0,120 7 0 16,-120-7 0-16,103 10 0 0,-103-10 0 15,89 13 0-15,-89-13 0 0,69 17 0 16,-69-17 0-16,49 19 0 0,-49-19 0 0,37 24 0 16,-37-24 0-16,24 32 0 0,-24-32 0 15,13 37 0-15,-13-37 0 0,10 49 0 0,-10-49 0 16,5 61 0-16,-5-61 0 0,-1 73 0 16,1-73 0-16,-4 88 0 0,4-88 0 15,-10 93 0-15,10-93 0 0,-5 102 0 0,5-102 0 16,8 107 0-16,-8-107 0 15,11 109 0-15,-11-109 0 0,19 107 0 0,-19-107 0 16,30 103 0-16,-30-103 0 0,35 96 0 0,-35-96 0 16,38 92 0-16,-38-92 0 0,38 87 0 15,-38-87 0-15,33 82 0 0,-33-82 0 0,33 77 0 16,-33-77 0-16,30 70 0 16,-30-70 0-16,23 62 0 0,-23-62 0 0,11 52 0 15,-11-52 0-15,3 44 0 0,-3-44 0 0,-12 37 0 16,12-37 0-16,-27 27 0 0,27-27 0 15,-38 23 0-15,38-23 0 0,-52 16 0 16,52-16 0-16,-66 10 0 0,66-10 0 0,-84 3 0 16,84-3 0-16,-98-1 0 0,98 1 0 15,-115-5 0-15,115 5 0 0,-133-3 0 16,133 3 0-16,-144-6 0 0,144 6 0 0,-154-9 0 16,154 9 0-16,-164-12 0 0,164 12 0 15,-169-9 0-15,169 9 0 0,-176-5 0 16,176 5 0-16,-183-4 0 0,183 4 0 15,-193-3 0-15,193 3 0 0,-200 1 0 0,200-1 0 16,-211 3 0-16,211-3 0 0,-218 7 0 16,218-7 0-16,-223 11 0 0,223-11 0 0,-224 18 0 15,224-18 0-15,-226 18 0 0,226-18 0 16,-225 19 0-16,225-19 0 0,-221 22 0 0,221-22 0 16,-220 24 0-16,220-24 0 0,-219 28 0 15,219-28 0-15,-220 29 0 0,220-29 0 16,-220 30 0-16,220-30 0 0,-213 31 0 0,213-31 0 15,-210 34 0-15,210-34 0 0,-205 35 0 16,205-35 0-16,-196 32 0 0,196-32 0 16,-185 31 0-16,185-31 0 0,-175 29 0 0,175-29 0 15,-161 29 0-15,161-29 0 0,-146 26 0 16,146-26 0-16,-132 23 0 0,132-23 0 16,-117 21 0-16,117-21 0 0,-101 18 0 0,101-18 0 15,-85 14 0-15,85-14 0 0,-69 11 0 16,69-11 0-16,-55 6 0 0,55-6 0 15,-40 3 0-15,40-3 0 0,-29-5 0 16,29 5 0-16,-15-20 0 0,15 20 0 0,-7-22 0 16</inkml:trace>
  <inkml:trace contextRef="#ctx0" brushRef="#br0" timeOffset="1952.78">13482 3518 2048 0,'0'0'0'0,"-33"5"0"0,33-5 0 0,-52 12 0 15,52-12 0-15,-63 24 0 0,63-24 0 16,-66 32 0-16,66-32 0 0,-64 36 0 15,64-36 0-15,-57 37 0 0,57-37 0 0,-41 34 0 16,41-34 0-16,-27 31 0 0,27-31 0 16,-14 32 0-16,14-32 0 0,0 30 0 15,0-30 0-15,12 25 0 0,-12-25 0 0,25 19 0 16,-25-19 0-16,38 11 0 0,-38-11 0 16,52 13 0-16,-52-13 0 0,59 9 0 0,-59-9 0 15,68 9 0-15,-68-9 0 0,73 7 0 16,-73-7 0-16,71 9 0 0,-71-9 0 15,64 9 0-15,-64-9 0 0,57 11 0 16,-57-11 0-16,45 11 0 0,-45-11 0 0,37 10 0 16,-37-10 0-16,24 14 0 0,-24-14 0 15,13 13 0-15,-13-13 0 0,-3 13 0 16,3-13 0-16,-15 15 0 0,15-15 0 0,-29 16 0 16,29-16 0-16,-45 18 0 0,45-18 0 15,-57 15 0-15,57-15 0 0,-61 12 0 0,61-12 0 16,-66 10 0-16,66-10 0 0,-63 6 0 15,63-6 0-15,-58 2 0 0,58-2 0 16,-51 0 0-16,51 0 0 0,-41-3 0 0,41 3 0 16,-28-6 0-16,28 6 0 0,-18-13 0 15,18 13 0-15,-9-23 0 0,9 23 0 0,2-32 0 16,-2 32 0-16,7-27 0 0</inkml:trace>
  <inkml:trace contextRef="#ctx0" brushRef="#br0" timeOffset="2369.66">13767 3569 2048 0,'0'0'0'0,"0"0"0"16,0 0 0-16,19 20 0 0,-19-20 0 15,23 36 0-15,-23-36 0 0,24 41 0 16,-24-41 0-16,25 46 0 0,-25-46 0 0,25 45 0 15,-25-45 0-15,28 40 0 0,-28-40 0 16,32 34 0-16,-32-34 0 0,35 25 0 16,-35-25 0-16,38 14 0 0,-38-14 0 0,36 7 0 15,-36-7 0-15,35-4 0 0,-35 4 0 16,35-10 0-16,-35 10 0 0,34-16 0 16,-34 16 0-16,31-21 0 0,-31 21 0 0,31-29 0 15,-31 29 0-15,27-36 0 0,-27 36 0 16,24-41 0-16,-24 41 0 0,21-44 0 0,-21 44 0 15,10-41 0-15,-10 41 0 0,2-42 0 16,-2 42 0-16,-7-38 0 0,7 38 0 16,-15-35 0-16,15 35 0 0,-23-30 0 0,23 30 0 15,-22-26 0-15,22 26 0 0,-21-20 0 16,21 20 0-16,-17-14 0 0,17 14 0 16,-7-20 0-16,7 20 0 0,-1-18 0 0,1 18 0 15,1-14 0-15,-1 14 0 0,2-10 0 16,-2 10 0-16,0 0 0 0,0 0 0 15,2-8 0-15</inkml:trace>
  <inkml:trace contextRef="#ctx0" brushRef="#br0" timeOffset="3021.92">14523 3475 2048 0,'0'0'0'16,"23"32"0"-16,-23-32 0 0,35 48 0 16,-35-48 0-16,34 48 0 0,-34-48 0 15,26 47 0-15,-26-47 0 0,20 41 0 0,-20-41 0 16,16 32 0-16,-16-32 0 0,9 27 0 15,-9-27 0-15,7 20 0 0,-7-20 0 0,4 11 0 16,-4-11 0-16,0 0 0 0,0 0 0 16,-1 0 0-16,1 0 0 0,-5-7 0 15,5 7 0-15,-8-14 0 0,8 14 0 16,-4-21 0-16,4 21 0 0,-2-28 0 0,2 28 0 16,1-35 0-16,-1 35 0 0,5-40 0 15,-5 40 0-15,10-44 0 0,-10 44 0 0,15-44 0 16,-15 44 0-16,18-42 0 0,-18 42 0 15,19-35 0-15,-19 35 0 0,24-26 0 0,-24 26 0 16,21-18 0-16,-21 18 0 0,24-11 0 16,-24 11 0-16,26-3 0 0,-26 3 0 15,27 9 0-15,-27-9 0 0,25 22 0 0,-25-22 0 16,24 30 0-16,-24-30 0 0,22 40 0 16,-22-40 0-16,20 44 0 0,-20-44 0 15,17 40 0-15,-17-40 0 0,14 38 0 0,-14-38 0 16,11 31 0-16,-11-31 0 0,9 26 0 15,-9-26 0-15,12 18 0 0,-12-18 0 16,11 12 0-16,-11-12 0 0,9 9 0 0,-9-9 0 16,0 0 0-16,0 0 0 0,6-3 0 15,-6 3 0-15,5-16 0 0,-5 16 0 0,6-24 0 16,-6 24 0-16,9-34 0 0,-9 34 0 16,16-39 0-16,-16 39 0 0,15-38 0 15,-15 38 0-15,15-36 0 0,-15 36 0 16,10-36 0-16,-10 36 0 0,9-34 0 0,-9 34 0 15,9-29 0-15,-9 29 0 0,7-23 0 16,-7 23 0-16,8-16 0 0,-8 16 0 16,6-12 0-16,-6 12 0 0,10-4 0 0,-10 4 0 15,11 6 0-15,-11-6 0 0,18 15 0 16,-18-15 0-16,23 23 0 0,-23-23 0 0,24 29 0 16,-24-29 0-16,27 37 0 0,-27-37 0 15,30 40 0-15,-30-40 0 0,32 46 0 16,-32-46 0-16,27 46 0 0,-27-46 0 15,27 53 0-15,-27-53 0 0,19 44 0 0,-19-44 0 16,-7 39 0-16,7-39 0 0,-16 30 0 16</inkml:trace>
  <inkml:trace contextRef="#ctx0" brushRef="#br0" timeOffset="5189.13">7464 3849 2048 0,'0'0'0'16,"10"28"0"-16,-10-28 0 0,16 40 0 16,-16-40 0-16,18 50 0 0,-18-50 0 15,14 56 0-15,-14-56 0 0,10 59 0 0,-10-59 0 16,9 62 0-16,-9-62 0 0,3 67 0 15,-3-67 0-15,5 71 0 0,-5-71 0 16,1 72 0-16,-1-72 0 0,4 69 0 0,-4-69 0 16,8 67 0-16,-8-67 0 0,8 60 0 15,-8-60 0-15,10 53 0 0,-10-53 0 0,15 42 0 16,-15-42 0-16,20 37 0 0,-20-37 0 16,31 27 0-16,-31-27 0 0,41 19 0 15,-41-19 0-15,52 11 0 0,-52-11 0 0,64 6 0 16,-64-6 0-16,75-3 0 0,-75 3 0 15,78-8 0-15,-78 8 0 0,84-11 0 16,-84 11 0-16,91-18 0 0,-91 18 0 0,97-22 0 16,-97 22 0-16,105-26 0 0,-105 26 0 15,110-30 0-15,-110 30 0 0,119-31 0 16,-119 31 0-16,125-31 0 0,-125 31 0 0,129-34 0 16,-129 34 0-16,132-35 0 0,-132 35 0 15,133-36 0-15,-133 36 0 0,134-33 0 16,-134 33 0-16,134-34 0 0,-134 34 0 15,132-32 0-15,-132 32 0 0,130-31 0 0,-130 31 0 16,127-33 0-16,-127 33 0 0,123-31 0 16,-123 31 0-16,119-30 0 0,-119 30 0 0,116-27 0 15,-116 27 0-15,109-34 0 0,-109 34 0 16,108-29 0-16,-108 29 0 0,102-28 0 16,-102 28 0-16,99-25 0 0,-99 25 0 0,97-23 0 15,-97 23 0-15,89-24 0 0,-89 24 0 16,86-23 0-16,-86 23 0 0,82-23 0 0,-82 23 0 15,77-20 0-15,-77 20 0 0,70-16 0 16,-70 16 0-16,63-15 0 0,-63 15 0 16,57-16 0-16,-57 16 0 0,53-11 0 15,-53 11 0-15,51-11 0 0,-51 11 0 0,47-13 0 16,-47 13 0-16,46-13 0 0,-46 13 0 16,50-9 0-16,-50 9 0 0,49-7 0 15,-49 7 0-15,48-6 0 0,-48 6 0 0,42-7 0 16,-42 7 0-16,42-10 0 0,-42 10 0 15,41-7 0-15,-41 7 0 0,38-8 0 16,-38 8 0-16,32-5 0 0,-32 5 0 0,29-3 0 16,-29 3 0-16,22-3 0 0,-22 3 0 15,17-1 0-15,-17 1 0 0,16-5 0 16,-16 5 0-16,9-4 0 0,-9 4 0 0,0 0 0 16,0 0 0-16,0 0 0 0,0 0 0 15,0 0 0-15,0 0 0 0,7 3 0 0,-7-3 0 16,7 5 0-16,-7-5 0 0,2 12 0 15,-2-12 0-15,2 16 0 0,-2-16 0 0,-2 18 0 16,2-18 0-16,-4 21 0 0,4-21 0 16,-3 21 0-16,3-21 0 0,-3 17 0 15,3-17 0-15,-3 16 0 0,3-16 0 0,-3 9 0 16,3-9 0-16,0 0 0 0,0 0 0 16,0 0 0-16,0 0 0 0,0 0 0 15,0 0 0-15,0 0 0 0,0 0 0 0,-3-4 0 16,3 4 0-16,-5-17 0 0,5 17 0 15,-4-23 0-15,4 23 0 0,-4-27 0 16,4 27 0-16,-5-25 0 0,5 25 0 16,-3-26 0-16,3 26 0 0,-2-23 0 0,2 23 0 15,-1-19 0-15,1 19 0 0,-1-14 0 16,1 14 0-16,3-13 0 0,-3 13 0 0,6-9 0 16,-6 9 0-16,11-5 0 0,-11 5 0 15,13 3 0-15,-13-3 0 0,18 5 0 16,-18-5 0-16,22 9 0 0,-22-9 0 0,25 15 0 15,-25-15 0-15,22 18 0 0,-22-18 0 16,16 21 0-16,-16-21 0 0,5 25 0 16,-5-25 0-16,-23 27 0 0,23-27 0 0,-52 23 0 15,52-23 0-15,-82 10 0 0,82-10 0 16,-77 4 0-16</inkml:trace>
  <inkml:trace contextRef="#ctx0" brushRef="#br0" timeOffset="7858.01">6928 4607 2048 0,'0'0'0'0,"11"42"0"0,-11-42 0 16,18 61 0-16,-18-61 0 0,17 66 0 16,-17-66 0-16,18 68 0 0,-18-68 0 0,16 70 0 15,-16-70 0-15,14 72 0 0,-14-72 0 16,14 70 0-16,-14-70 0 0,13 72 0 16,-13-72 0-16,11 69 0 0,-11-69 0 0,13 68 0 15,-13-68 0-15,14 63 0 0,-14-63 0 16,15 56 0-16,-15-56 0 0,23 50 0 15,-23-50 0-15,31 45 0 0,-31-45 0 0,39 35 0 16,-39-35 0-16,47 25 0 0,-47-25 0 16,57 18 0-16,-57-18 0 0,69 9 0 0,-69-9 0 15,76 1 0-15,-76-1 0 0,84-6 0 16,-84 6 0-16,90-13 0 0,-90 13 0 16,99-21 0-16,-99 21 0 0,103-24 0 0,-103 24 0 15,112-25 0-15,-112 25 0 0,120-29 0 16,-120 29 0-16,129-29 0 0,-129 29 0 15,136-31 0-15,-136 31 0 0,142-35 0 16,-142 35 0-16,145-33 0 0,-145 33 0 0,149-33 0 16,-149 33 0-16,148-35 0 0,-148 35 0 15,148-36 0-15,-148 36 0 0,150-38 0 0,-150 38 0 16,147-39 0-16,-147 39 0 0,148-38 0 16,-148 38 0-16,144-39 0 0,-144 39 0 15,142-40 0-15,-142 40 0 0,137-42 0 0,-137 42 0 16,135-38 0-16,-135 38 0 0,133-35 0 15,-133 35 0-15,130-36 0 0,-130 36 0 16,127-37 0-16,-127 37 0 0,123-35 0 0,-123 35 0 16,117-35 0-16,-117 35 0 0,111-40 0 15,-111 40 0-15,105-37 0 0,-105 37 0 16,101-35 0-16,-101 35 0 0,93-33 0 0,-93 33 0 16,88-31 0-16,-88 31 0 0,86-24 0 15,-86 24 0-15,78-23 0 0,-78 23 0 16,73-23 0-16,-73 23 0 0,66-20 0 15,-66 20 0-15,56-17 0 0,-56 17 0 0,49-12 0 16,-49 12 0-16,43-10 0 0,-43 10 0 16,33-7 0-16,-33 7 0 0,27-3 0 0,-27 3 0 15,20 0 0-15,-20 0 0 0,17 2 0 16,-17-2 0-16,15 5 0 0,-15-5 0 16,13 6 0-16,-13-6 0 0,0 0 0 0,0 0 0 15,0 0 0-15,0 0 0 0,0 0 0 16,0 0 0-16,0 0 0 0,0 0 0 15,0 0 0-15,0 0 0 0,0 0 0 0,0 0 0 16,2-1 0-16,-2 1 0 0,-4-10 0 16,4 10 0-16,-9-16 0 0,9 16 0 15,-6-18 0-15,6 18 0 0,-7-19 0 0,7 19 0 16,-10-18 0-16,10 18 0 0,-10-17 0 16,10 17 0-16,-8-16 0 0,8 16 0 15,-4-16 0-15,4 16 0 0,-2-12 0 0,2 12 0 16,0 0 0-16,0 0 0 0,1-9 0 15,-1 9 0-15,7-3 0 0,-7 3 0 16,16 3 0-16,-16-3 0 0,18 12 0 0,-18-12 0 16,18 14 0-16,-18-14 0 0,12 22 0 15,-12-22 0-15,6 26 0 0,-6-26 0 16,-3 35 0-16,3-35 0 0,-15 35 0 0,15-35 0 16,-24 35 0-16,24-35 0 0,-52 31 0 15,52-31 0-15,-50 25 0 0</inkml:trace>
  <inkml:trace contextRef="#ctx0" brushRef="#br0" timeOffset="9759.91">17812 3263 2048 0,'0'0'0'0,"52"-15"0"16,-52 15 0-16,76-22 0 0,-76 22 0 15,82-22 0-15,-82 22 0 0,84-19 0 16,-84 19 0-16,84-14 0 0,-84 14 0 0,85-13 0 15,-85 13 0-15,90-10 0 0,-90 10 0 16,96-10 0-16,-96 10 0 0,104-10 0 16,-104 10 0-16,114-10 0 0,-114 10 0 0,120-12 0 15,-120 12 0-15,130-14 0 0,-130 14 0 16,138-12 0-16,-138 12 0 0,149-17 0 16,-149 17 0-16,156-15 0 0,-156 15 0 0,164-16 0 15,-164 16 0-15,169-15 0 0,-169 15 0 16,173-12 0-16,-173 12 0 0,177-12 0 0,-177 12 0 15,181-11 0-15,-181 11 0 0,182-13 0 16,-182 13 0-16,181-14 0 0,-181 14 0 16,184-16 0-16,-184 16 0 0,184-15 0 0,-184 15 0 15,184-19 0-15,-184 19 0 0,182-16 0 16,-182 16 0-16,181-12 0 0,-181 12 0 16,181-10 0-16,-181 10 0 0,179-8 0 15,-179 8 0-15,171-7 0 0,-171 7 0 0,164-5 0 16,-164 5 0-16,156-3 0 0,-156 3 0 15,147-5 0-15,-147 5 0 0,134-4 0 16,-134 4 0-16,122-4 0 0,-122 4 0 0,111-2 0 16,-111 2 0-16,96-4 0 0,-96 4 0 15,84-1 0-15,-84 1 0 0,67-1 0 16,-67 1 0-16,52 0 0 0,-52 0 0 0,36 2 0 16,-36-2 0-16,27 5 0 0,-27-5 0 15,17 10 0-15,-17-10 0 0,11 12 0 0,-11-12 0 16,3 14 0-16,-3-14 0 0,2 13 0 15,-2-13 0-15,0 15 0 0,0-15 0 16,-1 13 0-16,1-13 0 0,-1 10 0 16,1-10 0-16,0 0 0 0,0 0 0 0,0 0 0 15,0 0 0-15,0 0 0 0,0 0 0 16,0 0 0-16,0 0 0 0,-1-4 0 0,1 4 0 16,0-17 0-16,0 17 0 0,0-28 0 15,0 28 0-15,0-34 0 0,0 34 0 16,0-34 0-16,0 34 0 0,2-29 0 0,-2 29 0 15,3-23 0-15,-3 23 0 0,5-17 0 16,-5 17 0-16,7-10 0 0,-7 10 0 16,0 0 0-16,0 0 0 0,14 4 0 0,-14-4 0 15,17 16 0-15,-17-16 0 0,22 21 0 16,-22-21 0-16,21 21 0 0,-21-21 0 16,17 24 0-16,-17-24 0 0,12 24 0 0,-12-24 0 15,-2 29 0-15,2-29 0 0,-19 34 0 16,19-34 0-16,-47 36 0 0,47-36 0 15,-71 30 0-15,71-30 0 0,-64 24 0 0</inkml:trace>
  <inkml:trace contextRef="#ctx0" brushRef="#br0" timeOffset="13897.84">9823 7908 2048 0,'0'0'0'0,"0"0"0"0,0 0 0 15,-11-16 0-15,11 16 0 0,-24-23 0 16,24 23 0-16,-35-23 0 0,35 23 0 15,-46-19 0-15,46 19 0 0,-55-11 0 0,55 11 0 16,-63-5 0-16,63 5 0 0,-76 2 0 16,76-2 0-16,-83 8 0 0,83-8 0 15,-88 15 0-15,88-15 0 0,-84 18 0 0,84-18 0 16,-77 21 0-16,77-21 0 0,-67 21 0 16,67-21 0-16,-51 24 0 0,51-24 0 15,-33 26 0-15,33-26 0 0,-17 26 0 0,17-26 0 16,-3 31 0-16,3-31 0 0,12 26 0 15,-12-26 0-15,31 29 0 0,-31-29 0 0,46 27 0 16,-46-27 0-16,59 27 0 0,-59-27 0 16,74 29 0-16,-74-29 0 0,89 30 0 15,-89-30 0-15,95 33 0 0,-95-33 0 0,101 35 0 16,-101-35 0-16,98 36 0 0,-98-36 0 16,96 41 0-16,-96-41 0 0,90 43 0 0,-90-43 0 15,76 43 0-15,-76-43 0 0,60 44 0 16,-60-44 0-16,42 40 0 0,-42-40 0 15,27 38 0-15,-27-38 0 0,7 33 0 16,-7-33 0-16,-13 27 0 0,13-27 0 0,-28 23 0 16,28-23 0-16,-47 14 0 0,47-14 0 15,-63 9 0-15,63-9 0 0,-76 8 0 0,76-8 0 16,-86 3 0-16,86-3 0 0,-93-1 0 16,93 1 0-16,-93-2 0 0,93 2 0 15,-91-3 0-15,91 3 0 0,-83-7 0 0,83 7 0 16,-74-10 0-16,74 10 0 0,-63-10 0 15,63 10 0-15,-49-15 0 0,49 15 0 0,-32-15 0 16,32 15 0-16,-19-13 0 0</inkml:trace>
  <inkml:trace contextRef="#ctx0" brushRef="#br0" timeOffset="14364.6">10033 7934 2048 0,'0'0'0'15,"4"31"0"-15,-4-31 0 0,6 52 0 16,-6-52 0-16,8 56 0 0,-8-56 0 0,7 57 0 15,-7-57 0-15,6 59 0 0,-6-59 0 16,9 58 0-16,-9-58 0 0,17 57 0 0,-17-57 0 16,20 50 0-16,-20-50 0 0,27 44 0 15,-27-44 0-15,34 41 0 0,-34-41 0 16,41 33 0-16,-41-33 0 0,45 27 0 0,-45-27 0 16,44 19 0-16,-44-19 0 0,45 11 0 15,-45-11 0-15,46 4 0 0,-46-4 0 16,45-8 0-16,-45 8 0 0,40-19 0 0,-40 19 0 15,39-29 0-15,-39 29 0 0,33-38 0 16,-33 38 0-16,25-44 0 0,-25 44 0 16,18-50 0-16,-18 50 0 0,8-50 0 0,-8 50 0 15,0-50 0-15,0 50 0 0,-10-47 0 16,10 47 0-16,-16-44 0 0,16 44 0 16,-19-39 0-16,19 39 0 0,-20-34 0 0,20 34 0 15,-15-34 0-15,15 34 0 0,-10-24 0 16,10 24 0-16,-6-16 0 0</inkml:trace>
  <inkml:trace contextRef="#ctx0" brushRef="#br0" timeOffset="15283.15">10905 7942 2048 0,'0'0'0'0,"10"41"0"0,-10-41 0 16,10 60 0-16,-10-60 0 0,7 67 0 0,-7-67 0 15,-1 62 0-15,1-62 0 0,-7 61 0 16,7-61 0-16,-14 57 0 0,14-57 0 0,-13 50 0 16,13-50 0-16,-14 43 0 0,14-43 0 15,-12 35 0-15,12-35 0 0,-10 28 0 16,10-28 0-16,-9 17 0 0,9-17 0 0,-7 8 0 15,7-8 0-15,0 0 0 0,0 0 0 16,-6-5 0-16,6 5 0 0,-5-17 0 16,5 17 0-16,-4-29 0 0,4 29 0 0,-3-36 0 15,3 36 0-15,0-41 0 0,0 41 0 16,2-44 0-16,-2 44 0 0,1-42 0 16,-1 42 0-16,4-43 0 0,-4 43 0 0,8-43 0 15,-8 43 0-15,13-45 0 0,-13 45 0 16,16-43 0-16,-16 43 0 0,18-40 0 15,-18 40 0-15,18-35 0 0,-18 35 0 16,24-29 0-16,-24 29 0 0,27-25 0 0,-27 25 0 16,30-18 0-16,-30 18 0 0,31-9 0 15,-31 9 0-15,37-2 0 0,-37 2 0 0,34 9 0 16,-34-9 0-16,34 18 0 0,-34-18 0 16,30 29 0-16,-30-29 0 0,22 38 0 0,-22-38 0 15,16 41 0-15,-16-41 0 0,12 42 0 16,-12-42 0-16,6 43 0 0,-6-43 0 15,6 41 0-15,-6-41 0 0,0 41 0 0,0-41 0 16,0 34 0-16,0-34 0 0,-3 32 0 16,3-32 0-16,-3 24 0 0,3-24 0 15,-5 18 0-15,5-18 0 0,-4 12 0 0,4-12 0 16,0 0 0-16,0 0 0 0,0 0 0 16,0 0 0-16,-1-4 0 0,1 4 0 0,2-13 0 15,-2 13 0-15,6-23 0 0,-6 23 0 16,13-32 0-16,-13 32 0 0,19-33 0 15,-19 33 0-15,22-35 0 0,-22 35 0 0,24-36 0 16,-24 36 0-16,24-36 0 0,-24 36 0 16,26-33 0-16,-26 33 0 0,25-31 0 15,-25 31 0-15,28-28 0 0,-28 28 0 16,31-26 0-16,-31 26 0 0,28-20 0 0,-28 20 0 16,32-16 0-16,-32 16 0 0,32-10 0 15,-32 10 0-15,34-7 0 0,-34 7 0 0,31 3 0 16,-31-3 0-16,29 9 0 0,-29-9 0 15,31 14 0-15,-31-14 0 0,27 24 0 16,-27-24 0-16,24 30 0 0,-24-30 0 0,20 38 0 16,-20-38 0-16,18 41 0 0,-18-41 0 15,12 44 0-15,-12-44 0 0,9 44 0 0,-9-44 0 16,8 50 0-16,-8-50 0 0,4 54 0 16,-4-54 0-16,6 54 0 0,-6-54 0 15,11 50 0-15,-11-50 0 0,14 46 0 16,-14-46 0-16,20 36 0 0,-20-36 0 0,26 28 0 15,-26-28 0-15,30 17 0 0,-30-17 0 16,25 10 0-16,-25-10 0 0,18 6 0 0</inkml:trace>
  <inkml:trace contextRef="#ctx0" brushRef="#br0" timeOffset="15720.97">12685 7338 2048 0,'0'0'0'0,"0"0"0"0,0 0 0 15,0 0 0-15,0 0 0 0,0 0 0 0,0 0 0 16,-16 19 0-16,16-19 0 0,-24 35 0 16,24-35 0-16,-29 47 0 0,29-47 0 0,-32 54 0 15,32-54 0-15,-32 62 0 0,32-62 0 16,-34 66 0-16,34-66 0 0,-33 71 0 0,33-71 0 16,-29 73 0-16,29-73 0 0,-20 75 0 15,20-75 0-15,-13 75 0 0,13-75 0 16,-4 77 0-16,4-77 0 0,3 76 0 0,-3-76 0 15,16 74 0-15,-16-74 0 0,28 73 0 16,-28-73 0-16,34 72 0 0,-34-72 0 16,44 69 0-16,-44-69 0 0,53 66 0 0,-53-66 0 15,61 61 0-15,-61-61 0 0,73 56 0 16,-73-56 0-16,87 49 0 0,-87-49 0 16,96 41 0-16,-96-41 0 0,80 30 0 0,-80-30 0 15,55 19 0-15</inkml:trace>
  <inkml:trace contextRef="#ctx0" brushRef="#br0" timeOffset="17885.18">13339 8003 2048 0,'0'0'0'0,"0"0"0"0,0 0 0 16,0 0 0-16,0 0 0 0,16 23 0 0,-16-23 0 15,18 38 0-15,-18-38 0 0,14 46 0 16,-14-46 0-16,12 50 0 0,-12-50 0 16,8 51 0-16,-8-51 0 0,7 46 0 0,-7-46 0 15,3 42 0-15,-3-42 0 0,0 34 0 16,0-34 0-16,0 27 0 0,0-27 0 0,0 19 0 16,0-19 0-16,-1 13 0 0,1-13 0 15,0 0 0-15,0 0 0 0,0 0 0 16,0 0 0-16,-7-4 0 0,7 4 0 0,-8-17 0 15,8 17 0-15,-9-29 0 0,9 29 0 16,-6-30 0-16,6 30 0 0,-4-38 0 16,4 38 0-16,1-42 0 0,-1 42 0 0,4-42 0 15,-4 42 0-15,8-41 0 0,-8 41 0 16,11-42 0-16,-11 42 0 0,16-43 0 16,-16 43 0-16,22-41 0 0,-22 41 0 0,24-35 0 15,-24 35 0-15,27-30 0 0,-27 30 0 16,31-25 0-16,-31 25 0 0,34-15 0 15,-34 15 0-15,35-7 0 0,-35 7 0 16,35 6 0-16,-35-6 0 0,32 17 0 0,-32-17 0 16,31 29 0-16,-31-29 0 0,25 34 0 15,-25-34 0-15,20 39 0 0,-20-39 0 0,15 45 0 16,-15-45 0-16,12 45 0 0,-12-45 0 16,10 46 0-16,-10-46 0 0,13 43 0 15,-13-43 0-15,9 39 0 0,-9-39 0 0,11 33 0 16,-11-33 0-16,13 25 0 0,-13-25 0 15,9 14 0-15,-9-14 0 0,6 9 0 16</inkml:trace>
  <inkml:trace contextRef="#ctx0" brushRef="#br0" timeOffset="18319.03">14019 7950 2048 0,'0'0'0'0,"0"0"0"0,0 0 0 16,0 29 0-16,0-29 0 0,0 43 0 0,0-43 0 15,2 50 0-15,-2-50 0 0,10 46 0 16,-10-46 0-16,12 42 0 0,-12-42 0 15,17 35 0-15,-17-35 0 0,21 31 0 0,-21-31 0 16,24 23 0-16,-24-23 0 0,27 17 0 16,-27-17 0-16,29 12 0 0,-29-12 0 15,32 5 0-15,-32-5 0 0,35-4 0 0,-35 4 0 16,34-11 0-16,-34 11 0 0,35-22 0 16,-35 22 0-16,31-29 0 0,-31 29 0 15,29-36 0-15,-29 36 0 0,22-41 0 16,-22 41 0-16,17-45 0 0,-17 45 0 0,12-44 0 15,-12 44 0-15,4-42 0 0,-4 42 0 16,-5-38 0-16,5 38 0 0,-11-32 0 0,11 32 0 16,-16-26 0-16,16 26 0 0,-17-18 0 15,17 18 0-15,-13-16 0 0,13 16 0 16,-11-12 0-16,11 12 0 0,-7-7 0 0</inkml:trace>
  <inkml:trace contextRef="#ctx0" brushRef="#br0" timeOffset="18768.82">14598 7883 2048 0,'0'0'0'0,"13"23"0"16,-13-23 0-16,22 37 0 0,-22-37 0 0,21 46 0 16,-21-46 0-16,17 50 0 0,-17-50 0 15,13 49 0-15,-13-49 0 0,9 43 0 0,-9-43 0 16,4 39 0-16,-4-39 0 15,0 33 0-15,0-33 0 0,1 26 0 0,-1-26 0 16,-1 20 0-16,1-20 0 0,0 0 0 16,0 0 0-16,0 0 0 0,0 0 0 0,-3 4 0 15,3-4 0-15,-3-14 0 0,3 14 0 16,-4-24 0-16,4 24 0 0,2-32 0 0,-2 32 0 16,4-40 0-16,-4 40 0 0,6-42 0 15,-6 42 0-15,11-44 0 0,-11 44 0 16,11-42 0-16,-11 42 0 0,12-36 0 0,-12 36 0 15,18-27 0-15,-18 27 0 0,22-20 0 16,-22 20 0-16,21-12 0 0,-21 12 0 16,28-7 0-16,-28 7 0 0,28-2 0 0,-28 2 0 15,28 7 0-15,-28-7 0 0,29 15 0 16,-29-15 0-16,25 27 0 0,-25-27 0 16,21 35 0-16,-21-35 0 0,15 38 0 0,-15-38 0 15,13 39 0-15,-13-39 0 0,12 40 0 16,-12-40 0-16,11 37 0 0,-11-37 0 15,15 28 0-15,-15-28 0 0,12 21 0 0,-12-21 0 16,10 13 0-16</inkml:trace>
  <inkml:trace contextRef="#ctx0" brushRef="#br0" timeOffset="19219.62">15329 8053 2048 0,'0'0'0'0,"17"-20"0"16,-17 20 0-16,27-34 0 0,-27 34 0 16,30-43 0-16,-30 43 0 0,31-48 0 0,-31 48 0 15,34-51 0-15,-34 51 0 0,33-57 0 16,-33 57 0-16,31-58 0 0,-31 58 0 15,28-52 0-15,-28 52 0 0,27-51 0 0,-27 51 0 16,27-43 0-16,-27 43 0 0,22-35 0 16,-22 35 0-16,17-28 0 0,-17 28 0 15,13-20 0-15,-13 20 0 0,9-12 0 0,-9 12 0 16,0 0 0-16,0 0 0 0,8-1 0 16,-8 1 0-16,6 11 0 0,-6-11 0 0,3 24 0 15,-3-24 0-15,2 31 0 0,-2-31 0 16,-1 37 0-16,1-37 0 0,-7 40 0 15,7-40 0-15,-10 44 0 0,10-44 0 0,-11 48 0 16,11-48 0-16,-9 46 0 0,9-46 0 16,-6 45 0-16,6-45 0 0,-4 41 0 15,4-41 0-15,1 43 0 0,-1-43 0 0,3 40 0 16,-3-40 0-16,6 38 0 0,-6-38 0 16,7 27 0-16,-7-27 0 0,5 17 0 15</inkml:trace>
  <inkml:trace contextRef="#ctx0" brushRef="#br0" timeOffset="19770.15">16747 8130 2048 0,'0'0'0'0,"0"0"0"0,0 0 0 16,0 34 0-16,0-34 0 0,-4 51 0 15,4-51 0-15,-10 52 0 0,10-52 0 0,-17 49 0 16,17-49 0-16,-23 41 0 0,23-41 0 15,-20 31 0-15,20-31 0 0,-13 19 0 16</inkml:trace>
  <inkml:trace contextRef="#ctx0" brushRef="#br0" timeOffset="20354.61">17468 7747 2048 0,'0'0'0'0,"16"47"0"0,-16-47 0 15,16 66 0-15,-16-66 0 0,9 67 0 0,-9-67 0 16,3 56 0-16,-3-56 0 0,1 46 0 16,-1-46 0-16,0 35 0 0,0-35 0 15,0 25 0-15,0-25 0 0,-1 15 0 16,1-15 0-16,0 0 0 0,0 0 0 0,0 0 0 16,0 0 0-16,-5-4 0 0,5 4 0 15,-6-19 0-15,6 19 0 0,-4-31 0 0,4 31 0 16,0-40 0-16,0 40 0 0,5-43 0 15,-5 43 0-15,10-46 0 0,-10 46 0 16,14-48 0-16,-14 48 0 0,19-50 0 0,-19 50 0 16,24-44 0-16,-24 44 0 0,27-42 0 15,-27 42 0-15,27-38 0 0,-27 38 0 16,28-32 0-16,-28 32 0 0,27-24 0 16,-27 24 0-16,26-18 0 0,-26 18 0 0,25-10 0 15,-25 10 0-15,23-2 0 0,-23 2 0 16,25 11 0-16,-25-11 0 0,24 22 0 0,-24-22 0 15,18 35 0-15,-18-35 0 0,12 43 0 16,-12-43 0-16,10 51 0 0,-10-51 0 16,7 49 0-16,-7-49 0 0,4 51 0 0,-4-51 0 15,2 46 0-15,-2-46 0 0,3 42 0 16,-3-42 0-16,6 39 0 0,-6-39 0 16,12 30 0-16,-12-30 0 0,17 21 0 0,-17-21 0 15,14 12 0-15,-14-12 0 0,12 7 0 16</inkml:trace>
  <inkml:trace contextRef="#ctx0" brushRef="#br0" timeOffset="20721.62">18181 7721 2048 0,'0'0'0'0,"0"0"0"0,0 0 0 15,0 0 0-15,0 0 0 16,-1 31 0-16,1-31 0 0,0 43 0 0,0-43 0 16,1 43 0-16,-1-43 0 0,4 37 0 0,-4-37 0 15,12 31 0-15,-12-31 0 0,13 24 0 16,-13-24 0-16,19 17 0 0,-19-17 0 16,25 11 0-16,-25-11 0 0,27 1 0 0,-27-1 0 15,31-6 0-15,-31 6 0 0,37-14 0 16,-37 14 0-16,37-22 0 0,-37 22 0 15,38-29 0-15,-38 29 0 0,36-34 0 0,-36 34 0 16,31-41 0-16,-31 41 0 0,24-48 0 16,-24 48 0-16,15-45 0 0,-15 45 0 0,2-46 0 15,-2 46 0-15,-9-41 0 0,9 41 0 16,-16-34 0-16,16 34 0 0,-22-26 0 16,22 26 0-16,-19-19 0 0,19 19 0 0,-13-12 0 15</inkml:trace>
  <inkml:trace contextRef="#ctx0" brushRef="#br0" timeOffset="21421.78">18694 7662 2048 0,'0'0'0'0,"18"29"0"15,-18-29 0-15,21 46 0 0,-21-46 0 0,21 52 0 16,-21-52 0-16,18 48 0 0,-18-48 0 15,11 44 0-15,-11-44 0 0,5 38 0 16,-5-38 0-16,5 30 0 0,-5-30 0 0,2 22 0 16,-2-22 0-16,1 15 0 0,-1-15 0 15,0 0 0-15,0 0 0 0,0 0 0 16,0 0 0-16,0-4 0 0,0 4 0 0,2-15 0 16,-2 15 0-16,2-26 0 0,-2 26 0 15,4-33 0-15,-4 33 0 0,7-39 0 16,-7 39 0-16,11-42 0 0,-11 42 0 0,13-41 0 15,-13 41 0-15,16-39 0 0,-16 39 0 16,20-34 0-16,-20 34 0 0,22-26 0 0,-22 26 0 16,23-17 0-16,-23 17 0 0,22-10 0 15,-22 10 0-15,22 4 0 0,-22-4 0 16,20 15 0-16,-20-15 0 0,22 24 0 0,-22-24 0 16,19 32 0-16,-19-32 0 0,15 31 0 15,-15-31 0-15,9 34 0 0,-9-34 0 0,4 34 0 16,-4-34 0-16,1 30 0 0,-1-30 0 15,-3 26 0-15,3-26 0 0,-3 21 0 16,3-21 0-16,0 19 0 0,0-19 0 0,0 16 0 16,0-16 0-16,0 11 0 0,0-11 0 15,0 0 0-15,0 0 0 0,0 0 0 16,0 0 0-16,6-7 0 0,-6 7 0 0,12-20 0 16,-12 20 0-16,15-26 0 0,-15 26 0 15,21-35 0-15,-21 35 0 0,22-36 0 16,-22 36 0-16,23-37 0 0,-23 37 0 15,24-38 0-15,-24 38 0 0,25-34 0 0,-25 34 0 16,23-31 0-16,-23 31 0 0,19-26 0 16,-19 26 0-16,19-20 0 0,-19 20 0 0,19-12 0 15,-19 12 0-15,21-3 0 0,-21 3 0 16,23 4 0-16,-23-4 0 0,21 16 0 16,-21-16 0-16,18 27 0 0,-18-27 0 0,19 36 0 15,-19-36 0-15,17 43 0 0,-17-43 0 16,12 45 0-16,-12-45 0 0,9 42 0 15,-9-42 0-15,10 40 0 0,-10-40 0 0,11 36 0 16,-11-36 0-16,16 29 0 0,-16-29 0 16,13 19 0-16,-13-19 0 0,9 12 0 0</inkml:trace>
  <inkml:trace contextRef="#ctx0" brushRef="#br0" timeOffset="21905.44">19558 7431 2048 0,'0'0'0'15,"34"-28"0"-15,-34 28 0 0,47-36 0 0,-47 36 0 16,49-33 0-16,-49 33 0 0,50-26 0 15,-50 26 0-15,47-15 0 0,-47 15 0 0,45-3 0 16,-45 3 0-16,40 6 0 0,-40-6 0 16,30 13 0-16,-30-13 0 0,22 19 0 15,-22-19 0-15,8 27 0 0,-8-27 0 0,-3 33 0 16,3-33 0-16,-14 37 0 0,14-37 0 16,-25 42 0-16,25-42 0 0,-34 44 0 15,34-44 0-15,-35 44 0 0,35-44 0 0,-37 42 0 16,37-42 0-16,-33 38 0 0,33-38 0 15,-31 36 0-15,31-36 0 0,-26 32 0 16,26-32 0-16,-17 33 0 0,17-33 0 0,-10 33 0 16,10-33 0-16,2 31 0 0,-2-31 0 15,12 27 0-15,-12-27 0 0,24 20 0 0,-24-20 0 16,36 19 0-16,-36-19 0 0,46 13 0 16,-46-13 0-16,60 5 0 0,-60-5 0 15,68-2 0-15,-68 2 0 0,71-9 0 0,-71 9 0 16,69-16 0-16,-69 16 0 0,67-24 0 15,-67 24 0-15,60-33 0 0,-60 33 0 16,45-28 0-16,-45 28 0 0,29-20 0 0</inkml:trace>
  <inkml:trace contextRef="#ctx0" brushRef="#br0" timeOffset="22222.59">20548 7075 2048 0,'0'0'0'0,"36"30"0"16,-36-30 0-16,55 52 0 0,-55-52 0 0,59 71 0 16,-59-71 0-16,57 81 0 0,-57-81 0 15,54 91 0-15,-54-91 0 0,44 96 0 16,-44-96 0-16,33 102 0 0,-33-102 0 0,25 105 0 15,-25-105 0-15,15 104 0 0,-15-104 0 16,2 101 0-16,-2-101 0 0,-16 96 0 16,16-96 0-16,-31 87 0 0,31-87 0 0,-52 86 0 15,52-86 0-15,-72 78 0 0,72-78 0 16,-89 68 0-16,89-68 0 0,-109 56 0 16,109-56 0-16,-120 40 0 0,120-40 0 0,-100 27 0 15</inkml:trace>
  <inkml:trace contextRef="#ctx0" brushRef="#br0" timeOffset="23558.02">7405 3186 2048 0,'0'0'0'16,"0"0"0"-16,0 0 0 0,0 0 0 15,0 0 0-15,17 21 0 0,-17-21 0 16,21 37 0-16,-21-37 0 0,20 46 0 16,-20-46 0-16,18 50 0 0,-18-50 0 0,11 47 0 15,-11-47 0-15,10 46 0 0,-10-46 0 0,1 41 0 16,-1-41 0-16,0 36 0 0,0-36 0 15,-1 28 0-15,1-28 0 0,-5 19 0 16,5-19 0-16,-4 12 0 0,4-12 0 0,0 0 0 16,0 0 0-16,0 0 0 0,0 0 0 15,-5 0 0-15,5 0 0 0,-7-10 0 16,7 10 0-16,-7-19 0 0,7 19 0 0,-7-31 0 16,7 31 0-16,-4-38 0 0,4 38 0 15,0-43 0-15,0 43 0 0,1-47 0 16,-1 47 0-16,5-44 0 0,-5 44 0 0,8-39 0 15,-8 39 0-15,11-34 0 0,-11 34 0 16,12-26 0-16,-12 26 0 0,15-19 0 0,-15 19 0 16,17-9 0-16,-17 9 0 0,17 0 0 15,-17 0 0-15,21 12 0 0,-21-12 0 16,16 24 0-16,-16-24 0 0,16 35 0 16,-16-35 0-16,12 43 0 0,-12-43 0 0,6 42 0 15,-6-42 0-15,5 41 0 0,-5-41 0 16,6 35 0-16,-6-35 0 0,7 28 0 15,-7-28 0-15,7 18 0 0,-7-18 0 0,9 4 0 16,-9-4 0-16,9-4 0 0,-9 4 0 16,9-17 0-16,-9 17 0 0,8-16 0 0,-8 16 0 15,6-12 0-15</inkml:trace>
  <inkml:trace contextRef="#ctx0" brushRef="#br0" timeOffset="24424.7">7751 3178 2048 0,'0'0'0'16,"-3"26"0"-16,3-26 0 0,-5 41 0 16,5-41 0-16,-1 45 0 0,1-45 0 0,4 42 0 15,-4-42 0-15,8 34 0 0,-8-34 0 16,14 31 0-16,-14-31 0 0,18 23 0 16,-18-23 0-16,23 13 0 0,-23-13 0 0,23 8 0 15,-23-8 0-15,26-2 0 0,-26 2 0 16,24-7 0-16,-24 7 0 0,23-12 0 15,-23 12 0-15,20-23 0 0,-20 23 0 0,17-31 0 16,-17 31 0-16,11-39 0 0,-11 39 0 16,6-42 0-16,-6 42 0 0,-1-40 0 15,1 40 0-15,-6-33 0 0,6 33 0 0,-6-26 0 16,6 26 0-16,-6-18 0 0,6 18 0 16,-4-15 0-16,4 15 0 0,-3-14 0 15,3 14 0-15,-2-12 0 0,2 12 0 0,-2-11 0 16,2 11 0-16,4-9 0 0,-4 9 0 15,9-5 0-15,-9 5 0 0,12 6 0 16,-12-6 0-16,16 9 0 0,-16-9 0 0,14 14 0 16,-14-14 0-16,16 25 0 0,-16-25 0 15,17 35 0-15,-17-35 0 0,18 42 0 0,-18-42 0 16,16 42 0-16,-16-42 0 0,14 38 0 16,-14-38 0-16,9 33 0 0,-9-33 0 15,8 24 0-15,-8-24 0 0,4 19 0 0,-4-19 0 16,0 0 0-16,0 0 0 0,0 0 0 15,0 0 0-15,-3 2 0 0,3-2 0 0,-4-10 0 16,4 10 0-16,-10-19 0 0,10 19 0 16,-6-27 0-16,6 27 0 0,-1-33 0 15,1 33 0-15,1-35 0 0,-1 35 0 16,6-34 0-16,-6 34 0 0,11-35 0 0,-11 35 0 16,16-32 0-16,-16 32 0 0,16-24 0 15,-16 24 0-15,20-16 0 0,-20 16 0 0,19-8 0 16,-19 8 0-16,20 2 0 0,-20-2 0 15,21 11 0-15,-21-11 0 0,17 19 0 16,-17-19 0-16,14 26 0 0,-14-26 0 0,9 30 0 16,-9-30 0-16,8 33 0 0,-8-33 0 15,5 33 0-15,-5-33 0 0,2 26 0 16,-2-26 0-16,2 22 0 0,-2-22 0 0,0 17 0 16,0-17 0-16,0 12 0 0,0-12 0 15,0 0 0-15,0 0 0 0,-1-8 0 16,1 8 0-16,2-21 0 0,-2 21 0 0,5-31 0 15,-5 31 0-15,8-37 0 0,-8 37 0 16,12-42 0-16,-12 42 0 0,14-42 0 16,-14 42 0-16,18-38 0 0,-18 38 0 0,18-34 0 15,-18 34 0-15,18-26 0 0,-18 26 0 16,14-9 0-16,-14 9 0 0,13 3 0 16,-13-3 0-16,11 14 0 0,-11-14 0 0,14 23 0 15,-14-23 0-15,15 34 0 0,-15-34 0 16,11 39 0-16,-11-39 0 0,9 40 0 0,-9-40 0 15,6 38 0-15,-6-38 0 0,8 32 0 16,-8-32 0-16,12 24 0 0,-12-24 0 16,13 12 0-16,-13-12 0 0,11 7 0 0,-11-7 0 15,9 3 0-15</inkml:trace>
  <inkml:trace contextRef="#ctx0" brushRef="#br0" timeOffset="24841.59">8648 3212 2048 0,'0'0'0'15,"24"-10"0"-15,-24 10 0 0,35-21 0 0,-35 21 0 16,36-28 0-16,-36 28 0 0,33-37 0 15,-33 37 0-15,29-45 0 0,-29 45 0 0,28-51 0 16,-28 51 0-16,24-53 0 0,-24 53 0 16,22-54 0-16,-22 54 0 0,16-54 0 0,-16 54 0 15,10-47 0-15,-10 47 0 0,4-35 0 16,-4 35 0-16,0-27 0 0,0 27 0 16,-4-16 0-16,4 16 0 0,-5-6 0 0,5 6 0 15,-7 9 0-15,7-9 0 0,-11 24 0 16,11-24 0-16,-12 40 0 0,12-40 0 15,-11 54 0-15,11-54 0 0,-14 59 0 16,14-59 0-16,-9 66 0 0,9-66 0 0,-4 64 0 16,4-64 0-16,1 63 0 0,-1-63 0 15,5 63 0-15,-5-63 0 0,6 63 0 0,-6-63 0 16,4 61 0-16,-4-61 0 0,-3 52 0 16,3-52 0-16,-6 36 0 0</inkml:trace>
  <inkml:trace contextRef="#ctx0" brushRef="#br0" timeOffset="25876.82">6012 4607 2048 0,'0'0'0'0,"10"31"0"0,-10-31 0 0,10 46 0 16,-10-46 0-16,12 54 0 0,-12-54 0 15,10 57 0-15,-10-57 0 0,11 59 0 0,-11-59 0 16,9 56 0-16,-9-56 0 0,9 50 0 16,-9-50 0-16,10 46 0 0,-10-46 0 0,8 39 0 15,-8-39 0-15,8 32 0 0,-8-32 0 16,7 27 0-16,-7-27 0 0,2 20 0 16,-2-20 0-16,0 14 0 0,0-14 0 0,0 0 0 15,0 0 0-15,0 0 0 0,0 0 0 16,-4 0 0-16,4 0 0 0,-7-15 0 15,7 15 0-15,-6-24 0 0,6 24 0 0,-4-31 0 16,4 31 0-16,-1-36 0 0,1 36 0 16,2-43 0-16,-2 43 0 0,6-44 0 15,-6 44 0-15,8-45 0 0,-8 45 0 0,12-45 0 16,-12 45 0-16,12-40 0 0,-12 40 0 16,13-41 0-16,-13 41 0 0,16-36 0 15,-16 36 0-15,18-32 0 0,-18 32 0 0,15-24 0 16,-15 24 0-16,16-18 0 0,-16 18 0 15,18-9 0-15,-18 9 0 0,19 0 0 16,-19 0 0-16,19 16 0 0,-19-16 0 0,18 31 0 16,-18-31 0-16,20 40 0 0,-20-40 0 15,14 50 0-15,-14-50 0 0,14 50 0 0,-14-50 0 16,11 46 0-16,-11-46 0 0,9 39 0 16,-9-39 0-16,14 29 0 0,-14-29 0 15,10 20 0-15,-10-20 0 0,9 15 0 0,-9-15 0 16,0 0 0-16,0 0 0 0,9-3 0 15,-9 3 0-15,5-9 0 0</inkml:trace>
  <inkml:trace contextRef="#ctx0" brushRef="#br0" timeOffset="26810.33">6382 4734 2048 0,'0'0'0'0,"2"31"0"0,-2-31 0 15,5 40 0-15,-5-40 0 0,8 40 0 16,-8-40 0-16,11 33 0 0,-11-33 0 16,12 22 0-16,-12-22 0 0,18 14 0 0,-18-14 0 15,21 7 0-15,-21-7 0 0,20 3 0 16,-20-3 0-16,24-5 0 0,-24 5 0 0,25-10 0 16,-25 10 0-16,20-16 0 0,-20 16 0 15,13-19 0-15,-13 19 0 0,10-25 0 16,-10 25 0-16,5-29 0 0,-5 29 0 0,-2-36 0 15,2 36 0-15,-7-42 0 0,7 42 0 16,-7-40 0-16,7 40 0 0,-6-36 0 0,6 36 0 16,-6-30 0-16,6 30 0 0,-3-29 0 15,3 29 0-15,0-25 0 0,0 25 0 16,3-21 0-16,-3 21 0 0,3-19 0 0,-3 19 0 16,6-16 0-16,-6 16 0 0,5-16 0 15,-5 16 0-15,9-11 0 0,-9 11 0 16,10-4 0-16,-10 4 0 0,9-2 0 0,-9 2 0 15,9 6 0-15,-9-6 0 0,14 16 0 16,-14-16 0-16,13 27 0 0,-13-27 0 16,14 33 0-16,-14-33 0 0,10 42 0 0,-10-42 0 15,10 45 0-15,-10-45 0 0,6 41 0 16,-6-41 0-16,4 36 0 0,-4-36 0 0,2 31 0 16,-2-31 0-16,-2 23 0 0,2-23 0 15,-4 16 0-15,4-16 0 0,-5 9 0 16,5-9 0-16,-9 0 0 0,9 0 0 0,-11-9 0 15,11 9 0-15,-11-16 0 0,11 16 0 16,-8-22 0-16,8 22 0 0,-10-29 0 16,10 29 0-16,-8-31 0 0,8 31 0 0,-3-36 0 15,3 36 0-15,0-35 0 0,0 35 0 16,2-36 0-16,-2 36 0 0,7-34 0 0,-7 34 0 16,9-28 0-16,-9 28 0 0,9-22 0 15,-9 22 0-15,15-15 0 0,-15 15 0 16,17-8 0-16,-17 8 0 0,18 1 0 15,-18-1 0-15,18 12 0 0,-18-12 0 0,19 21 0 16,-19-21 0-16,20 28 0 0,-20-28 0 16,14 35 0-16,-14-35 0 0,7 38 0 0,-7-38 0 15,3 37 0-15,-3-37 0 0,4 36 0 16,-4-36 0-16,3 29 0 0,-3-29 0 16,2 18 0-16,-2-18 0 0,0 13 0 0,0-13 0 15,0 0 0-15,0 0 0 0,-3-5 0 16,3 5 0-16,-3-17 0 0,3 17 0 15,-4-25 0-15,4 25 0 0,-2-32 0 0,2 32 0 16,-1-36 0-16,1 36 0 0,2-35 0 16,-2 35 0-16,7-38 0 0,-7 38 0 15,9-35 0-15,-9 35 0 0,9-32 0 0,-9 32 0 16,13-20 0-16,-13 20 0 0,11-11 0 16,-11 11 0-16,14 0 0 0,-14 0 0 0,18 7 0 15,-18-7 0-15,18 16 0 0,-18-16 0 16,16 22 0-16,-16-22 0 0,15 29 0 15,-15-29 0-15,14 28 0 0,-14-28 0 16,12 23 0-16,-12-23 0 0,12 16 0 0,-12-16 0 16,0 0 0-16,0 0 0 0,0 0 0 15,0 0 0-15,9 6 0 0</inkml:trace>
  <inkml:trace contextRef="#ctx0" brushRef="#br0" timeOffset="27110.53">6869 4377 2048 0,'0'0'0'15,"0"0"0"-15,0 0 0 0,0 0 0 16,0 0 0-16,18-16 0 0,-18 16 0 0,25-18 0 16,-25 18 0-16,31-16 0 0,-31 16 0 15,31-3 0-15,-31 3 0 0,29 9 0 0,-29-9 0 16,23 24 0-16,-23-24 0 0,17 34 0 15,-17-34 0-15,4 43 0 0,-4-43 0 16,-6 47 0-16,6-47 0 0,-16 50 0 16,16-50 0-16,-23 45 0 0,23-45 0 0,-23 41 0 15,23-41 0-15,-13 34 0 0,13-34 0 16,-1 28 0-16,1-28 0 0,16 17 0 0,-16-17 0 16,36 6 0-16,-36-6 0 0,54-11 0 15,-54 11 0-15,63-20 0 0,-63 20 0 0,53-20 0 16</inkml:trace>
  <inkml:trace contextRef="#ctx0" brushRef="#br0" timeOffset="29195.95">8271 8453 2048 0,'0'0'0'16,"-79"1"0"-16,79-1 0 0,-109 4 0 15,109-4 0-15,-101-1 0 0,101 1 0 16,-77-3 0-16,77 3 0 0,-48-4 0 0</inkml:trace>
  <inkml:trace contextRef="#ctx0" brushRef="#br0" timeOffset="29413.37">8195 8504 2048 0,'0'0'0'0,"-63"13"0"15,63-13 0-15,-111 18 0 0,111-18 0 16,-140 15 0-16,140-15 0 0,-165 6 0 0,165-6 0 16,-137 2 0-16</inkml:trace>
  <inkml:trace contextRef="#ctx0" brushRef="#br0" timeOffset="32783.37">5552 8640 2048 0,'0'0'0'0,"0"0"0"16,0 0 0-16,0 0 0 0,0 0 0 0,0 0 0 15,0 0 0-15,0 0 0 0,0 0 0 16,0 0 0-16,0 0 0 0,8 27 0 0,-8-27 0 16,7 44 0-16,-7-44 0 0,3 52 0 15,-3-52 0-15,-1 55 0 0,1-55 0 16,-4 51 0-16,4-51 0 0,-7 45 0 16,7-45 0-16,-3 35 0 0,3-35 0 0,-8 25 0 15,8-25 0-15,-6 15 0 0,6-15 0 16,-6 7 0-16,6-7 0 0,-6-1 0 15,6 1 0-15,-8-9 0 0,8 9 0 0,-6-19 0 16,6 19 0-16,-4-30 0 0,4 30 0 16,-6-37 0-16,6 37 0 0,-2-39 0 0,2 39 0 15,3-46 0-15,-3 46 0 0,9-45 0 16,-9 45 0-16,15-45 0 0,-15 45 0 16,19-45 0-16,-19 45 0 0,24-43 0 0,-24 43 0 15,30-36 0-15,-30 36 0 0,29-29 0 16,-29 29 0-16,33-22 0 0,-33 22 0 15,37-14 0-15,-37 14 0 0,38-2 0 0,-38 2 0 16,38 8 0-16,-38-8 0 0,33 20 0 16,-33-20 0-16,30 32 0 0,-30-32 0 15,22 41 0-15,-22-41 0 0,12 52 0 0,-12-52 0 16,9 59 0-16,-9-59 0 0,1 60 0 16,-1-60 0-16,-3 57 0 0,3-57 0 0,-1 50 0 15,1-50 0-15,1 37 0 0,-1-37 0 16,5 25 0-16,-5-25 0 0,6 12 0 0,-6-12 0 15,4-1 0-15,-4 1 0 0,8-15 0 16,-8 15 0-16,6-17 0 0</inkml:trace>
  <inkml:trace contextRef="#ctx0" brushRef="#br0" timeOffset="33117.47">6063 8589 2048 0,'0'0'0'0,"-4"31"0"0,4-31 0 16,-6 49 0-16,6-49 0 0,-6 53 0 0,6-53 0 15,0 52 0-15,0-52 0 0,2 44 0 0,-2-44 0 16,13 36 0-16,-13-36 0 0,22 28 0 16,-22-28 0-16,30 16 0 0,-30-16 0 15,34 6 0-15,-34-6 0 0,37-1 0 0,-37 1 0 16,34-9 0-16,-34 9 0 0,32-13 0 15,-32 13 0-15,27-22 0 0,-27 22 0 0,18-29 0 16,-18 29 0-16,15-36 0 0,-15 36 0 16,4-38 0-16,-4 38 0 0,-1-42 0 15,1 42 0-15,-6-42 0 0,6 42 0 16,-14-35 0-16,14 35 0 0,-10-31 0 0,10 31 0 16,-9-26 0-16,9 26 0 0,-4-20 0 15,4 20 0-15,1-21 0 0,-1 21 0 0,3-17 0 16,-3 17 0-16,3-9 0 0</inkml:trace>
  <inkml:trace contextRef="#ctx0" brushRef="#br0" timeOffset="33784.68">6407 8538 2048 0,'0'0'0'0,"18"68"0"16,-18-68 0-16,20 88 0 0,-20-88 0 15,14 82 0-15,-14-82 0 0,10 64 0 16,-10-64 0-16,6 45 0 0,-6-45 0 0,4 28 0 15,-4-28 0-15,3 17 0 0,-3-17 0 16,0 0 0-16,0 0 0 0,-3-1 0 16,3 1 0-16,-3-15 0 0,3 15 0 0,-3-27 0 15,3 27 0-15,-4-35 0 0,4 35 0 16,-3-40 0-16,3 40 0 0,-3-40 0 16,3 40 0-16,-1-41 0 0,1 41 0 0,1-37 0 15,-1 37 0-15,3-35 0 0,-3 35 0 16,9-33 0-16,-9 33 0 0,15-28 0 0,-15 28 0 15,19-19 0-15,-19 19 0 0,22-12 0 16,-22 12 0-16,26 4 0 0,-26-4 0 0,21 18 0 16,-21-18 0-16,15 29 0 0,-15-29 0 15,12 39 0-15,-12-39 0 0,8 42 0 16,-8-42 0-16,6 40 0 0,-6-40 0 0,3 40 0 16,-3-40 0-16,0 35 0 0,0-35 0 15,-3 29 0-15,3-29 0 0,-3 21 0 16,3-21 0-16,-2 14 0 0,2-14 0 0,0 0 0 15,0 0 0-15,0 0 0 0,0 0 0 16,0 0 0-16,0 0 0 0,5-6 0 16,-5 6 0-16,6-22 0 0,-6 22 0 0,13-33 0 15,-13 33 0-15,13-39 0 0,-13 39 0 16,15-45 0-16,-15 45 0 0,15-45 0 16,-15 45 0-16,14-42 0 0,-14 42 0 0,16-37 0 15,-16 37 0-15,14-29 0 0,-14 29 0 16,15-19 0-16,-15 19 0 0,16-11 0 15,-16 11 0-15,23 5 0 0,-23-5 0 0,22 19 0 16,-22-19 0-16,24 32 0 0,-24-32 0 16,23 41 0-16,-23-41 0 0,21 46 0 0,-21-46 0 15,17 54 0-15,-17-54 0 0,13 54 0 16,-13-54 0-16,11 51 0 0,-11-51 0 16,10 46 0-16,-10-46 0 0,10 37 0 0,-10-37 0 15,7 31 0-15,-7-31 0 0,9 21 0 16,-9-21 0-16,0 0 0 0,0 0 0 15,6 2 0-15,-6-2 0 0,5-6 0 0,-5 6 0 16,0-23 0-16,0 23 0 0,-3-23 0 16</inkml:trace>
  <inkml:trace contextRef="#ctx0" brushRef="#br0" timeOffset="34335.21">6851 8444 2048 0,'0'0'0'0,"8"-19"0"0,-8 19 0 16,14-30 0-16,-14 30 0 0,21-37 0 0,-21 37 0 16,27-30 0-16,-27 30 0 0,33-23 0 15,-33 23 0-15,32-12 0 0,-32 12 0 16,34 0 0-16,-34 0 0 0,32 15 0 0,-32-15 0 16,27 27 0-16,-27-27 0 0,19 37 0 15,-19-37 0-15,13 42 0 0,-13-42 0 0,-2 46 0 16,2-46 0-16,-11 47 0 0,11-47 0 15,-16 43 0-15,16-43 0 0,-22 39 0 16,22-39 0-16,-24 36 0 0,24-36 0 0,-24 28 0 16,24-28 0-16,-22 23 0 0,22-23 0 15,-15 14 0-15,15-14 0 0,0 0 0 0,0 0 0 16,0 0 0-16,0 0 0 0,6 6 0 16,-6-6 0-16,22-4 0 0,-22 4 0 15,35-7 0-15,-35 7 0 0,46-11 0 0,-46 11 0 16,57-11 0-16,-57 11 0 0,62-7 0 15,-62 7 0-15,67 0 0 0,-67 0 0 16,68 7 0-16,-68-7 0 0,64 19 0 0,-64-19 0 16,56 31 0-16,-56-31 0 0,45 37 0 15,-45-37 0-15,31 43 0 0,-31-43 0 16,15 50 0-16,-15-50 0 0,-3 49 0 0,3-49 0 16,-23 48 0-16,23-48 0 0,-42 49 0 15,42-49 0-15,-58 44 0 0,58-44 0 16,-75 46 0-16,75-46 0 0,-89 41 0 0,89-41 0 15,-101 34 0-15,101-34 0 0,-108 30 0 16,108-30 0-16,-114 28 0 0,114-28 0 16,-118 22 0-16,118-22 0 0,-121 17 0 0,121-17 0 15,-116 14 0-15,116-14 0 0,-118 9 0 16,118-9 0-16,-87 2 0 0,87-2 0 0,-57-1 0 16</inkml:trace>
  <inkml:trace contextRef="#ctx0" brushRef="#br0" timeOffset="36053.62">24031 2719 2048 0,'0'0'0'0,"30"11"0"16,-30-11 0-16,43 25 0 0,-43-25 0 16,44 32 0-16,-44-32 0 0,37 35 0 15,-37-35 0-15,33 39 0 0,-33-39 0 0,22 37 0 16,-22-37 0-16,17 36 0 0,-17-36 0 16,11 33 0-16,-11-33 0 0,9 25 0 15,-9-25 0-15,4 20 0 0,-4-20 0 16,2 13 0-16,-2-13 0 0,0 0 0 0,0 0 0 15,0 0 0-15,0 0 0 0,0-1 0 16,0 1 0-16,5-13 0 0,-5 13 0 0,3-23 0 16,-3 23 0-16,3-31 0 0,-3 31 0 15,3-39 0-15,-3 39 0 0,6-48 0 16,-6 48 0-16,5-53 0 0,-5 53 0 0,9-58 0 16,-9 58 0-16,8-60 0 0,-8 60 0 15,12-55 0-15,-12 55 0 0,20-55 0 16,-20 55 0-16,24-46 0 0,-24 46 0 0,30-38 0 15,-30 38 0-15,37-25 0 0,-37 25 0 16,41-15 0-16,-41 15 0 0,49-3 0 16,-49 3 0-16,51 12 0 0,-51-12 0 0,56 27 0 15,-56-27 0-15,55 36 0 0,-55-36 0 16,51 37 0-16,-51-37 0 0,44 42 0 0,-44-42 0 16,40 41 0-16,-40-41 0 0,32 45 0 15,-32-45 0-15,30 47 0 0,-30-47 0 16,29 47 0-16,-29-47 0 0,21 48 0 0,-21-48 0 15,11 42 0-15,-11-42 0 0,9 30 0 16,-9-30 0-16,0 0 0 0,0 0 0 16,0 0 0-16,0 0 0 0,0 0 0 0,0 0 0 15,7 11 0-15</inkml:trace>
  <inkml:trace contextRef="#ctx0" brushRef="#br0" timeOffset="36370.76">25114 2505 2048 0,'0'0'0'0,"0"0"0"0,0 0 0 0,12 32 0 15,-12-32 0-15,15 47 0 0,-15-47 0 16,19 60 0-16,-19-60 0 0,16 62 0 16,-16-62 0-16,19 63 0 0,-19-63 0 0,17 58 0 15,-17-58 0-15,17 48 0 0,-17-48 0 16,23 38 0-16,-23-38 0 0,24 23 0 15,-24-23 0-15,26 13 0 0,-26-13 0 0,32-3 0 16,-32 3 0-16,36-16 0 0,-36 16 0 16,38-27 0-16,-38 27 0 0,35-36 0 15,-35 36 0-15,29-45 0 0,-29 45 0 0,20-51 0 16,-20 51 0-16,6-54 0 0,-6 54 0 16,-4-51 0-16,4 51 0 0,-12-45 0 0,12 45 0 15,-12-39 0-15,12 39 0 0,-11-30 0 16,11 30 0-16,-1-36 0 0,1 36 0 15,2-31 0-15</inkml:trace>
  <inkml:trace contextRef="#ctx0" brushRef="#br0" timeOffset="37021.04">25659 2591 2048 0,'0'0'0'0,"13"41"0"0,-13-41 0 16,15 59 0-16,-15-59 0 0,12 62 0 15,-12-62 0-15,10 57 0 0,-10-57 0 16,2 49 0-16,-2-49 0 0,-3 37 0 0,3-37 0 16,-10 27 0-16,10-27 0 0,-13 15 0 15,13-15 0-15,-18 5 0 0,18-5 0 16,-18-8 0-16,18 8 0 0,-19-20 0 0,19 20 0 16,-15-29 0-16,15 29 0 0,-12-41 0 15,12 41 0-15,-8-50 0 0,8 50 0 16,-1-54 0-16,1 54 0 0,3-55 0 0,-3 55 0 15,12-50 0-15,-12 50 0 0,13-40 0 16,-13 40 0-16,19-29 0 0,-19 29 0 0,27-15 0 16,-27 15 0-16,39 1 0 0,-39-1 0 15,46 11 0-15,-46-11 0 0,49 26 0 16,-49-26 0-16,49 37 0 0,-49-37 0 0,42 42 0 16,-42-42 0-16,33 47 0 0,-33-47 0 15,22 50 0-15,-22-50 0 0,15 46 0 16,-15-46 0-16,5 41 0 0,-5-41 0 0,-2 34 0 15,2-34 0-15,-3 23 0 0,3-23 0 16,-3 13 0-16,3-13 0 0,0 0 0 16,0 0 0-16,-3-8 0 0,3 8 0 15,-3-23 0-15,3 23 0 0,-1-35 0 0,1 35 0 16,2-44 0-16,-2 44 0 0,6-47 0 16,-6 47 0-16,12-51 0 0,-12 51 0 0,16-47 0 15,-16 47 0-15,16-37 0 0,-16 37 0 16,22-26 0-16,-22 26 0 0,24-14 0 15,-24 14 0-15,30 0 0 0,-30 0 0 0,38 15 0 16,-38-15 0-16,42 25 0 0,-42-25 0 16,43 35 0-16,-43-35 0 0,41 39 0 0,-41-39 0 15,35 47 0-15,-35-47 0 0,25 54 0 16,-25-54 0-16,12 61 0 0,-12-61 0 16,-3 61 0-16,3-61 0 0,-8 60 0 15,8-60 0-15,-11 53 0 0,11-53 0 16,-8 39 0-16,8-39 0 0,-5 18 0 0,5-18 0 15,-1-4 0-15,1 4 0 0,0-14 0 0</inkml:trace>
  <inkml:trace contextRef="#ctx0" brushRef="#br0" timeOffset="37621.43">26306 2114 2048 0,'0'0'0'0,"4"-30"0"16,-4 30 0-16,13-41 0 0,-13 41 0 16,20-35 0-16,-20 35 0 0,32-24 0 15,-32 24 0-15,39-15 0 0,-39 15 0 0,42-2 0 16,-42 2 0-16,43 15 0 0,-43-15 0 15,48 33 0-15,-48-33 0 0,41 47 0 16,-41-47 0-16,30 60 0 0,-30-60 0 0,15 70 0 16,-15-70 0-16,-2 78 0 0,2-78 0 15,-19 75 0-15,19-75 0 0,-28 71 0 16,28-71 0-16,-31 62 0 0,31-62 0 0,-29 56 0 16,29-56 0-16,-29 44 0 0,29-44 0 15,-22 35 0-15,22-35 0 0,-17 25 0 16,17-25 0-16,-10 18 0 0,10-18 0 0,-4 10 0 15,4-10 0-15,0 0 0 0,0 0 0 16,11-4 0-16,-11 4 0 0,28-12 0 16,-28 12 0-16,48-15 0 0,-48 15 0 0,63-16 0 15,-63 16 0-15,75-12 0 0,-75 12 0 16,84-8 0-16,-84 8 0 0,87-3 0 16,-87 3 0-16,87 6 0 0,-87-6 0 0,85 16 0 15,-85-16 0-15,79 21 0 0,-79-21 0 16,71 23 0-16,-71-23 0 0,58 30 0 15,-58-30 0-15,45 36 0 0,-45-36 0 0,35 43 0 16,-35-43 0-16,19 48 0 0,-19-48 0 16,0 55 0-16,0-55 0 0,-25 63 0 0,25-63 0 15,-50 73 0-15,50-73 0 0,-83 78 0 16,83-78 0-16,-113 83 0 0,113-83 0 16,-137 89 0-16,137-89 0 0,-158 98 0 0,158-98 0 15,-174 104 0-15,174-104 0 0,-186 104 0 16,186-104 0-16,-201 79 0 0,201-79 0 0,-161 53 0 15</inkml:trace>
  <inkml:trace contextRef="#ctx0" brushRef="#br0" timeOffset="39139.37">9941 9227 2048 0,'0'0'0'0,"132"-39"0"0,-132 39 0 15,191-53 0-15,-191 53 0 0,199-52 0 16,-199 52 0-16,194-41 0 0,-194 41 0 0,189-32 0 16,-189 32 0-16,190-20 0 0,-190 20 0 15,194-19 0-15,-194 19 0 0,200-10 0 16,-200 10 0-16,205-7 0 0,-205 7 0 0,211-4 0 16,-211 4 0-16,213 3 0 0,-213-3 0 15,208 7 0-15,-208-7 0 0,201 14 0 16,-201-14 0-16,187 22 0 0,-187-22 0 0,170 22 0 15,-170-22 0-15,127 15 0 0</inkml:trace>
  <inkml:trace contextRef="#ctx0" brushRef="#br0" timeOffset="44044.26">10041 10410 2048 0,'0'0'0'0,"-41"-14"0"16,41 14 0-16,-62-13 0 0,62 13 0 0,-71 0 0 15,71 0 0-15,-69 14 0 0,69-14 0 16,-65 25 0-16,65-25 0 0,-57 37 0 16,57-37 0-16,-44 46 0 0,44-46 0 0,-27 50 0 15,27-50 0-15,-9 56 0 0,9-56 0 16,9 64 0-16,-9-64 0 0,26 69 0 0,-26-69 0 15,45 75 0-15,-45-75 0 0,60 77 0 16,-60-77 0-16,67 76 0 0,-67-76 0 0,66 75 0 16,-66-75 0-16,55 70 0 0,-55-70 0 15,44 58 0-15,-44-58 0 0,24 48 0 16,-24-48 0-16,7 37 0 0,-7-37 0 0,-12 24 0 16,12-24 0-16,-27 14 0 0,27-14 0 15,-42 4 0-15,42-4 0 0,-51-4 0 16,51 4 0-16,-57-15 0 0,57 15 0 15,-62-25 0-15,62 25 0 0,-60-32 0 0,60 32 0 16,-49-40 0-16,49 40 0 0,-32-46 0 16,32 46 0-16,-20-42 0 0,20 42 0 0,-11-27 0 15</inkml:trace>
  <inkml:trace contextRef="#ctx0" brushRef="#br0" timeOffset="44395.32">10285 10521 2048 0,'0'0'0'0,"0"0"0"0,0 0 0 16,-4 40 0-16,4-40 0 0,-9 66 0 0,9-66 0 16,-11 76 0-16,11-76 0 0,-7 79 0 0,7-79 0 15,-1 73 0-15,1-73 0 0,8 74 0 16,-8-74 0-16,20 65 0 0,-20-65 0 15,31 59 0-15,-31-59 0 0,40 47 0 16,-40-47 0-16,47 37 0 0,-47-37 0 0,52 31 0 16,-52-31 0-16,59 19 0 0,-59-19 0 15,65 5 0-15,-65-5 0 0,72-11 0 0,-72 11 0 16,73-29 0-16,-73 29 0 0,65-39 0 16,-65 39 0-16,52-53 0 0,-52 53 0 15,33-56 0-15,-33 56 0 0,12-62 0 0,-12 62 0 16,-6-67 0-16,6 67 0 0,-23-69 0 15,23 69 0-15,-31-70 0 0,31 70 0 0,-24-54 0 16,24 54 0-16,-18-36 0 0</inkml:trace>
  <inkml:trace contextRef="#ctx0" brushRef="#br0" timeOffset="45162.27">11351 10580 2048 0,'0'0'0'0,"2"74"0"16,-2-74 0-16,-1 102 0 0,1-102 0 15,-7 94 0-15,7-94 0 0,-9 77 0 0,9-77 0 16,-11 59 0-16,11-59 0 0,-13 40 0 15,13-40 0-15,-10 28 0 0,10-28 0 16,-10 18 0-16,10-18 0 0,-10 8 0 0,10-8 0 16,-6-1 0-16,6 1 0 0,-1-11 0 15,1 11 0-15,0-23 0 0,0 23 0 0,6-35 0 16,-6 35 0-16,11-41 0 0,-11 41 0 16,17-50 0-16,-17 50 0 0,21-55 0 15,-21 55 0-15,28-57 0 0,-28 57 0 16,32-53 0-16,-32 53 0 0,37-45 0 0,-37 45 0 15,37-39 0-15,-37 39 0 0,43-31 0 16,-43 31 0-16,45-22 0 0,-45 22 0 16,47-14 0-16,-47 14 0 0,47-1 0 0,-47 1 0 15,48 13 0-15,-48-13 0 0,43 27 0 16,-43-27 0-16,40 41 0 0,-40-41 0 0,28 48 0 16,-28-48 0-16,15 54 0 0,-15-54 0 15,2 51 0-15,-2-51 0 0,-9 48 0 16,9-48 0-16,-19 41 0 0,19-41 0 0,-21 32 0 15,21-32 0-15,-19 23 0 0,19-23 0 16,-17 16 0-16,17-16 0 0,-10 9 0 16,10-9 0-16,0 0 0 0,0 0 0 0,-3-4 0 15,3 4 0-15,8-19 0 0,-8 19 0 16,15-32 0-16,-15 32 0 0,25-45 0 16,-25 45 0-16,28-54 0 0,-28 54 0 0,34-59 0 15,-34 59 0-15,36-56 0 0,-36 56 0 16,39-49 0-16,-39 49 0 0,37-43 0 15,-37 43 0-15,38-36 0 0,-38 36 0 0,39-26 0 16,-39 26 0-16,42-21 0 0,-42 21 0 16,39-11 0-16,-39 11 0 0,36-3 0 0,-36 3 0 15,37 13 0-15,-37-13 0 0,31 27 0 16,-31-27 0-16,27 38 0 0,-27-38 0 0,25 53 0 16,-25-53 0-16,17 58 0 15,-17-58 0-15,10 63 0 0,-10-63 0 0,4 65 0 16,-4-65 0-16,3 63 0 0,-3-63 0 0,0 58 0 15,0-58 0-15,2 54 0 0,-2-54 0 16,3 47 0-16,-3-47 0 0,3 33 0 16,-3-33 0-16,3 23 0 0</inkml:trace>
  <inkml:trace contextRef="#ctx0" brushRef="#br0" timeOffset="46029.95">13642 9993 2048 0,'0'0'0'16,"0"0"0"-16,0 0 0 0,0 0 0 0,0 0 0 15,0 0 0-15,0 0 0 0,0 0 0 16,0 0 0-16,-22 9 0 0,22-9 0 0,-34 25 0 15,34-25 0-15,-41 40 0 0,41-40 0 16,-45 57 0-16,45-57 0 0,-46 72 0 16,46-72 0-16,-49 83 0 0,49-83 0 0,-47 95 0 15,47-95 0-15,-45 101 0 0,45-101 0 16,-39 108 0-16,39-108 0 0,-29 112 0 16,29-112 0-16,-17 119 0 0,17-119 0 0,1 120 0 15,-1-120 0-15,23 126 0 0,-23-126 0 16,48 127 0-16,-48-127 0 0,71 128 0 15,-71-128 0-15,90 124 0 0,-90-124 0 0,107 128 0 16,-107-128 0-16,118 130 0 0,-118-130 0 16,98 104 0-16</inkml:trace>
  <inkml:trace contextRef="#ctx0" brushRef="#br0" timeOffset="46780.94">8648 10894 2048 0,'0'0'0'16,"0"0"0"-16,0 0 0 0,33-3 0 16,-33 3 0-16,56-2 0 0,-56 2 0 0,72-4 0 15,-72 4 0-15,82 0 0 0,-82 0 0 16,85 2 0-16,-85-2 0 0,84 6 0 0,-84-6 0 15,77 8 0-15,-77-8 0 0,57 5 0 16,-57-5 0-16,37 3 0 0</inkml:trace>
  <inkml:trace contextRef="#ctx0" brushRef="#br0" timeOffset="47014.32">8513 11098 2048 0,'0'0'0'0,"88"-1"0"0,-88 1 0 15,141 7 0-15,-141-7 0 0,164 17 0 0,-164-17 0 16,174 26 0-16,-174-26 0 0,178 34 0 15,-178-34 0-15,140 28 0 0</inkml:trace>
  <inkml:trace contextRef="#ctx0" brushRef="#br0" timeOffset="47815.18">3419 11797 2048 0,'0'0'0'0,"0"0"0"16,0 0 0-16,37-12 0 0,-37 12 0 0,58-24 0 15,-58 24 0-15,65-33 0 0,-65 33 0 16,72-39 0-16,-72 39 0 0,75-47 0 15,-75 47 0-15,79-56 0 0,-79 56 0 0,77-63 0 16,-77 63 0-16,77-66 0 0,-77 66 0 16,68-71 0-16,-68 71 0 0,62-74 0 15,-62 74 0-15,55-70 0 0,-55 70 0 0,46-68 0 16,-46 68 0-16,35-63 0 0,-35 63 0 16,27-58 0-16,-27 58 0 0,21-49 0 0,-21 49 0 15,12-39 0-15,-12 39 0 0,6-28 0 16,-6 28 0-16,2-16 0 0,-2 16 0 15,-6-8 0-15,6 8 0 0,-8 4 0 0,8-4 0 16,-16 17 0-16,16-17 0 0,-20 35 0 16,20-35 0-16,-24 49 0 0,24-49 0 15,-27 64 0-15,27-64 0 0,-26 75 0 0,26-75 0 16,-23 77 0-16,23-77 0 0,-20 76 0 16,20-76 0-16,-13 73 0 0,13-73 0 15,-6 71 0-15,6-71 0 0,3 67 0 0,-3-67 0 16,9 59 0-16,-9-59 0 0,15 50 0 15,-15-50 0-15,27 38 0 0,-27-38 0 16,32 25 0-16,-32-25 0 0,35 4 0 0,-35-4 0 16,27-7 0-16,-27 7 0 0,25-42 0 15,-25 42 0-15,16-72 0 0,-16 72 0 0,9-67 0 16</inkml:trace>
  <inkml:trace contextRef="#ctx0" brushRef="#br0" timeOffset="48021.63">4267 10793 2048 0,'0'0'0'0,"0"-20"0"0,0 20 0 15,-3-25 0-15,3 25 0 0,-1-22 0 0,1 22 0 16,0-14 0-16,0 14 0 0,0 0 0 16,0 0 0-16,4-1 0 0,-4 1 0 15,12 5 0-15,-12-5 0 0,14 6 0 0,-14-6 0 16,15 2 0-16,-15-2 0 0,12 0 0 15,-12 0 0-15,9 0 0 0,-9 0 0 0,0 0 0 16,0 0 0-16,6-2 0 0</inkml:trace>
  <inkml:trace contextRef="#ctx0" brushRef="#br0" timeOffset="48516.31">4578 11253 2048 0,'0'0'0'15,"-3"50"0"-15,3-50 0 0,-6 79 0 16,6-79 0-16,-6 75 0 0,6-75 0 0,-8 64 0 16,8-64 0-16,-7 50 0 0,7-50 0 15,-6 37 0-15,6-37 0 0,-6 22 0 16,6-22 0-16,0 0 0 0,0 0 0 0,0 2 0 16,0-2 0-16,0-20 0 0,0 20 0 15,0-33 0-15,0 33 0 0,1-44 0 16,-1 44 0-16,7-51 0 0,-7 51 0 0,10-58 0 15,-10 58 0-15,13-61 0 0,-13 61 0 16,20-63 0-16,-20 63 0 0,24-64 0 0,-24 64 0 16,32-64 0-16,-32 64 0 0,36-57 0 15,-36 57 0-15,43-52 0 0,-43 52 0 16,45-42 0-16,-45 42 0 0,43-31 0 16,-43 31 0-16,45-24 0 0,-45 24 0 0,43-10 0 15,-43 10 0-15,38 8 0 0,-38-8 0 0,32 24 0 16,-32-24 0-16,27 39 0 0,-27-39 0 15,21 51 0-15,-21-51 0 0,15 63 0 16,-15-63 0-16,13 68 0 0,-13-68 0 0,5 73 0 16,-5-73 0-16,3 70 0 0,-3-70 0 15,0 68 0-15,0-68 0 0,0 63 0 16,0-63 0-16,2 54 0 0,-2-54 0 0,9 47 0 16,-9-47 0-16,14 33 0 0,-14-33 0 15,21 18 0-15,-21-18 0 0,19 11 0 16,-19-11 0-16,27-20 0 0,-27 20 0 0,25-48 0 15,-25 48 0-15,19-46 0 0</inkml:trace>
  <inkml:trace contextRef="#ctx0" brushRef="#br0" timeOffset="48884.32">5333 10546 2048 0,'0'0'0'0,"0"37"0"0,0-37 0 16,0 62 0-16,0-62 0 0,0 76 0 0,0-76 0 15,3 84 0-15,-3-84 0 0,3 88 0 16,-3-88 0-16,1 92 0 0,-1-92 0 15,0 93 0-15,0-93 0 0,0 89 0 0,0-89 0 16,-1 81 0-16,1-81 0 0,0 73 0 16,0-73 0-16,-2 60 0 0,2-60 0 15,2 49 0-15,-2-49 0 0,1 37 0 0,-1-37 0 16,1 26 0-16,-1-26 0 0,3 13 0 16,-3-13 0-16,0 0 0 0,0 0 0 0,3-4 0 15,-3 4 0-15,0-20 0 0,0 20 0 16,0-20 0-16,0 20 0 0,-13-39 0 15,13 39 0-15,-22-51 0 0,22 51 0 0,-19-44 0 16</inkml:trace>
  <inkml:trace contextRef="#ctx0" brushRef="#br0" timeOffset="49099.75">5031 10861 2048 0,'0'0'0'16,"0"0"0"-16,29-12 0 16,-29 12 0-16,52-17 0 0,-52 17 0 15,78-14 0-15,-78 14 0 0,96-10 0 0,-96 10 0 16,116-5 0-16,-116 5 0 0,134-4 0 16,-134 4 0-16,148-7 0 0,-148 7 0 0,159-16 0 15,-159 16 0-15,128-14 0 0</inkml:trace>
  <inkml:trace contextRef="#ctx0" brushRef="#br0" timeOffset="50884.98">6903 10912 2048 0,'0'0'0'16,"0"0"0"-16,0 0 0 0,-24-13 0 0,24 13 0 16,-35-17 0-16,35 17 0 0,-41-13 0 15,41 13 0-15,-45-3 0 0,45 3 0 0,-45 7 0 16,45-7 0-16,-47 16 0 0,47-16 0 15,-44 21 0-15,44-21 0 0,-40 26 0 16,40-26 0-16,-31 31 0 0,31-31 0 0,-20 32 0 16,20-32 0-16,-6 34 0 0,6-34 0 15,6 34 0-15,-6-34 0 0,17 36 0 16,-17-36 0-16,24 40 0 0,-24-40 0 0,38 43 0 16,-38-43 0-16,39 48 0 0,-39-48 0 15,38 50 0-15,-38-50 0 0,33 49 0 16,-33-49 0-16,26 45 0 0,-26-45 0 0,13 37 0 15,-13-37 0-15,2 38 0 0,-2-38 0 16,-11 33 0-16,11-33 0 0,-24 29 0 16,24-29 0-16,-36 25 0 0,36-25 0 0,-41 20 0 15,41-20 0-15,-48 14 0 0,48-14 0 16,-47 7 0-16,47-7 0 0,-45-1 0 16,45 1 0-16,-40-10 0 0,40 10 0 0,-31-23 0 15,31 23 0-15,-23-36 0 0,23 36 0 16,-10-45 0-16,10 45 0 0,-4-38 0 0,4 38 0 15,-1-27 0-15</inkml:trace>
  <inkml:trace contextRef="#ctx0" brushRef="#br0" timeOffset="52320.14">6910 11243 2048 0,'0'0'0'0,"0"0"0"0,0 0 0 16,0 0 0-16,0 0 0 0,0 0 0 15,23-25 0-15,-23 25 0 0,38-46 0 0,-38 46 0 16,48-60 0-16,-48 60 0 0,47-70 0 15,-47 70 0-15,50-77 0 0,-50 77 0 16,48-79 0-16,-48 79 0 0,44-79 0 0,-44 79 0 16,37-75 0-16,-37 75 0 0,37-65 0 15,-37 65 0-15,27-60 0 0,-27 60 0 0,22-51 0 16,-22 51 0-16,18-42 0 0,-18 42 0 16,11-29 0-16,-11 29 0 0,6-21 0 15,-6 21 0-15,5-12 0 0,-5 12 0 0,0 0 0 16,0 0 0-16,-3 2 0 0,3-2 0 15,-11 18 0-15,11-18 0 0,-18 37 0 16,18-37 0-16,-18 52 0 0,18-52 0 16,-22 64 0-16,22-64 0 0,-20 73 0 0,20-73 0 15,-17 78 0-15,17-78 0 0,-14 84 0 16,14-84 0-16,-7 86 0 0,7-86 0 0,0 86 0 16,0-86 0-16,3 83 0 0,-3-83 0 15,7 81 0-15,-7-81 0 0,14 74 0 16,-14-74 0-16,18 72 0 0,-18-72 0 0,21 66 0 15,-21-66 0-15,24 59 0 0,-24-59 0 16,26 52 0-16,-26-52 0 0,23 43 0 16,-23-43 0-16,21 33 0 0,-21-33 0 0,18 24 0 15,-18-24 0-15,12 18 0 0,-12-18 0 16,2 14 0-16,-2-14 0 0,-7 11 0 16,7-11 0-16,-22 7 0 0,22-7 0 0,-35 6 0 15,35-6 0-15,-48 4 0 0,48-4 0 16,-59 3 0-16,59-3 0 0,-69 3 0 0,69-3 0 15,-72 4 0-15,72-4 0 0,-72 4 0 16,72-4 0-16,-66 4 0 0,66-4 0 16,-58 4 0-16,58-4 0 0,-44 2 0 0,44-2 0 15,-27 0 0-15,27 0 0 0,-13 0 0 16,13 0 0-16,3 0 0 0,-3 0 0 16,19-2 0-16,-19 2 0 0,35-4 0 0,-35 4 0 15,51-7 0-15,-51 7 0 0,62-4 0 16,-62 4 0-16,74 2 0 0,-74-2 0 15,85 4 0-15,-85-4 0 0,92 5 0 0,-92-5 0 16,99 13 0-16,-99-13 0 0,105 16 0 16,-105-16 0-16,113 25 0 0,-113-25 0 0,87 22 0 15,-87-22 0-15,115 35 0 0,-115-35 0 16,101 36 0-16</inkml:trace>
  <inkml:trace contextRef="#ctx0" brushRef="#br0" timeOffset="60911.17">14414 10597 2048 0,'0'0'0'0,"16"-23"0"16,-16 23 0-16,26-35 0 0,-26 35 0 0,37-38 0 15,-37 38 0-15,41-36 0 0,-41 36 0 16,47-31 0-16,-47 31 0 0,54-23 0 16,-54 23 0-16,59-17 0 0,-59 17 0 0,64-10 0 15,-64 10 0-15,63-5 0 0,-63 5 0 16,58 0 0-16,-58 0 0 0,51 12 0 16,-51-12 0-16,38 22 0 0,-38-22 0 0,25 30 0 15,-25-30 0-15,11 38 0 0,-11-38 0 16,-1 43 0-16,1-43 0 0,-13 44 0 15,13-44 0-15,-23 48 0 0,23-48 0 0,-29 49 0 16,29-49 0-16,-35 47 0 0,35-47 0 16,-40 41 0-16,40-41 0 0,-43 37 0 15,43-37 0-15,-41 29 0 0,41-29 0 0,-39 24 0 16,39-24 0-16,-35 18 0 0,35-18 0 16,-25 12 0-16,25-12 0 0,-17 6 0 0,17-6 0 15,-9 5 0-15,9-5 0 0,0 0 0 16,0 0 0-16,-2-6 0 0,2 6 0 15,6-13 0-15,-6 13 0 0,18-19 0 0,-18 19 0 16,27-22 0-16,-27 22 0 0,38-21 0 16,-38 21 0-16,51-20 0 0,-51 20 0 15,61-14 0-15,-61 14 0 0,70-11 0 0,-70 11 0 16,72-4 0-16,-72 4 0 0,76 2 0 16,-76-2 0-16,76 12 0 0,-76-12 0 15,72 18 0-15,-72-18 0 0,65 26 0 16,-65-26 0-16,55 35 0 0,-55-35 0 0,43 46 0 15,-43-46 0-15,31 50 0 0,-31-50 0 16,16 57 0-16,-16-57 0 0,2 55 0 0,-2-55 0 16,-13 50 0-16,13-50 0 0,-26 49 0 15,26-49 0-15,-38 44 0 0,38-44 0 0,-50 37 0 16,50-37 0-16,-58 29 0 0,58-29 0 16,-64 22 0-16,64-22 0 0,-67 16 0 15,67-16 0-15,-67 8 0 0,67-8 0 0,-67 1 0 16,67-1 0-16,-66-7 0 0,66 7 0 15,-62-14 0-15,62 14 0 0,-53-22 0 16,53 22 0-16,-42-31 0 0,42 31 0 0,-28-28 0 16,28 28 0-16,-16-20 0 0</inkml:trace>
  <inkml:trace contextRef="#ctx0" brushRef="#br0" timeOffset="61295.14">16570 10946 2048 0,'0'0'0'15,"10"37"0"-15,-10-37 0 0,10 60 0 16,-10-60 0-16,5 67 0 0,-5-67 0 0,-3 65 0 16,3-65 0-16,-12 64 0 0,12-64 0 15,-22 63 0-15,22-63 0 0,-31 59 0 16,31-59 0-16,-37 57 0 0,37-57 0 0,-38 52 0 15,38-52 0-15,-35 45 0 0,35-45 0 16,-31 38 0-16,31-38 0 0,-26 27 0 16,26-27 0-16,-16 18 0 0,16-18 0 0,-11 10 0 15</inkml:trace>
  <inkml:trace contextRef="#ctx0" brushRef="#br0" timeOffset="61962.36">17275 10504 2048 0,'0'0'0'0,"9"-16"0"0,-9 16 0 16,16-25 0-16,-16 25 0 0,21-26 0 0,-21 26 0 16,25-23 0-16,-25 23 0 0,31-15 0 15,-31 15 0-15,36-7 0 0,-36 7 0 16,43-1 0-16,-43 1 0 0,49 6 0 0,-49-6 0 15,46 14 0-15,-46-14 0 0,43 19 0 16,-43-19 0-16,38 30 0 0,-38-30 0 16,29 33 0-16,-29-33 0 0,18 39 0 0,-18-39 0 15,9 43 0-15,-9-43 0 0,-3 46 0 16,3-46 0-16,-13 47 0 0,13-47 0 16,-25 48 0-16,25-48 0 0,-37 51 0 0,37-51 0 15,-44 50 0-15,44-50 0 0,-49 49 0 16,49-49 0-16,-55 49 0 0,55-49 0 15,-57 46 0-15,57-46 0 0,-54 44 0 0,54-44 0 16,-51 40 0-16,51-40 0 0,-45 37 0 16,45-37 0-16,-34 32 0 0,34-32 0 0,-26 27 0 15,26-27 0-15,-15 20 0 0,15-20 0 16,-5 14 0-16,5-14 0 0,5 11 0 16,-5-11 0-16,14 7 0 0,-14-7 0 0,28 5 0 15,-28-5 0-15,36 0 0 0,-36 0 0 16,50-5 0-16,-50 5 0 0,62-7 0 15,-62 7 0-15,73-13 0 0,-73 13 0 0,85-13 0 16,-85 13 0-16,91-16 0 0,-91 16 0 16,91-13 0-16,-91 13 0 0,89-14 0 15,-89 14 0-15,84-16 0 0,-84 16 0 0,75-21 0 16,-75 21 0-16,66-24 0 0,-66 24 0 16,49-22 0-16</inkml:trace>
  <inkml:trace contextRef="#ctx0" brushRef="#br0" timeOffset="62413.15">18492 10044 2048 0,'0'0'0'0,"48"48"0"15,-48-48 0-15,64 70 0 0,-64-70 0 0,56 74 0 16,-56-74 0-16,47 75 0 0,-47-75 0 15,37 78 0-15,-37-78 0 0,28 82 0 16,-28-82 0-16,19 84 0 0,-19-84 0 0,13 89 0 16,-13-89 0-16,5 91 0 0,-5-91 0 15,-6 89 0-15,6-89 0 0,-13 87 0 16,13-87 0-16,-20 85 0 0,20-85 0 0,-25 79 0 16,25-79 0-16,-31 71 0 0,31-71 0 15,-31 61 0-15,31-61 0 0,-29 53 0 0,29-53 0 16,-28 45 0-16,28-45 0 0,-24 34 0 15,24-34 0-15,-17 22 0 0,17-22 0 16,0 0 0-16,0 0 0 0,0 0 0 0,0 0 0 16,-7 10 0-16</inkml:trace>
  <inkml:trace contextRef="#ctx0" brushRef="#br0" timeOffset="62637.55">19222 10384 2048 0,'0'0'0'0,"0"0"0"0,0 0 0 15,0 0 0-15,0 0 0 0,0 0 0 0,0 0 0 16,0 0 0-16,0 0 0 0,0 0 0 15,0 0 0-15,0 0 0 0,0 0 0 16,0 0 0-16</inkml:trace>
  <inkml:trace contextRef="#ctx0" brushRef="#br0" timeOffset="62862.95">19407 11193 2048 0,'0'0'0'0,"-38"60"0"16,38-60 0-16,-57 89 0 0,57-89 0 0,-66 97 0 16,66-97 0-16,-69 96 0 0,69-96 0 15,-76 90 0-15,76-90 0 0,-87 85 0 16,87-85 0-16,-70 63 0 0</inkml:trace>
  <inkml:trace contextRef="#ctx0" brushRef="#br0" timeOffset="66918.13">25677 5849 2048 0,'0'0'0'0,"40"7"0"15,-40-7 0-15,59 7 0 0,-59-7 0 0,68 7 0 16,-68-7 0-16,75 9 0 16,-75-9 0-16,79 8 0 0,-79-8 0 0,86 9 0 15,-86-9 0-15,96 8 0 0,-96-8 0 0,106 12 0 16,-106-12 0-16,115 9 0 0,-115-9 0 15,123 8 0-15,-123-8 0 0,135 6 0 16,-135-6 0-16,146 6 0 0,-146-6 0 16,159 3 0-16,-159-3 0 0,169 1 0 0,-169-1 0 15,186-6 0-15,-186 6 0 0,197-10 0 16,-197 10 0-16,210-13 0 0,-210 13 0 0,221-21 0 16,-221 21 0-16,227-22 0 0,-227 22 0 15,235-21 0-15,-235 21 0 0,237-22 0 16,-237 22 0-16,231-22 0 0,-231 22 0 0,224-23 0 15,-224 23 0-15,210-22 0 0,-210 22 0 16,190-29 0-16,-190 29 0 0,162-33 0 16,-162 33 0-16,115-28 0 0</inkml:trace>
  <inkml:trace contextRef="#ctx0" brushRef="#br0" timeOffset="68585.66">25744 5909 2048 0,'0'0'0'0,"0"0"0"0,0 0 0 16,2 28 0-16,-2-28 0 0,5 52 0 0,-5-52 0 15,6 69 0-15,-6-69 0 0,9 76 0 16,-9-76 0-16,9 88 0 0,-9-88 0 16,15 97 0-16,-15-97 0 0,11 109 0 15,-11-109 0-15,6 115 0 0,-6-115 0 0,9 127 0 16,-9-127 0-16,9 133 0 0,-9-133 0 15,5 146 0-15,-5-146 0 0,5 157 0 0,-5-157 0 16,6 169 0-16,-6-169 0 0,-2 186 0 16,2-186 0-16,-8 196 0 0,8-196 0 15,-2 210 0-15,2-210 0 0,3 218 0 0,-3-218 0 16,-6 232 0-16,6-232 0 0,-10 244 0 16,10-244 0-16,-7 251 0 0,7-251 0 15,-4 259 0-15,4-259 0 0,-2 267 0 0,2-267 0 16,-17 276 0-16,17-276 0 0,-8 282 0 15,8-282 0-15,-14 284 0 0,14-284 0 16,-3 277 0-16,3-277 0 0,13 276 0 0,-13-276 0 16,-19 282 0-16,19-282 0 0,2 279 0 15,-2-279 0-15,1 271 0 0,-1-271 0 16,-7 268 0-16,7-268 0 0,-9 269 0 0,9-269 0 16,-4 260 0-16,4-260 0 0,1 249 0 15,-1-249 0-15,0 236 0 0,0-236 0 0,-2 228 0 16,2-228 0-16,-3 213 0 0,3-213 0 15,-2 201 0-15,2-201 0 0,-2 188 0 16,2-188 0-16,2 176 0 0,-2-176 0 16,2 164 0-16,-2-164 0 0,1 154 0 0,-1-154 0 15,-3 141 0-15,3-141 0 0,-4 130 0 16,4-130 0-16,-5 117 0 0,5-117 0 16,-4 104 0-16,4-104 0 0,-5 92 0 0,5-92 0 15,-6 79 0-15,6-79 0 0,-4 63 0 16,4-63 0-16,-2 55 0 0,2-55 0 0,0 45 0 15,0-45 0-15,4 40 0 0,-4-40 0 16,10 32 0-16,-10-32 0 0,18 29 0 16,-18-29 0-16,24 27 0 0,-24-27 0 0,31 22 0 15,-31-22 0-15,41 18 0 0,-41-18 0 16,48 14 0-16,-48-14 0 0,58 9 0 16,-58-9 0-16,65 8 0 0,-65-8 0 0,73 6 0 15,-73-6 0-15,80 6 0 0,-80-6 0 16,86 5 0-16,-86-5 0 0,92 10 0 15,-92-10 0-15,98 7 0 0,-98-7 0 0,104 10 0 16,-104-10 0-16,105 10 0 0,-105-10 0 16,110 11 0-16,-110-11 0 0,115 18 0 15,-115-18 0-15,118 19 0 0,-118-19 0 0,120 25 0 16,-120-25 0-16,121 27 0 0,-121-27 0 16,123 28 0-16,-123-28 0 0,126 31 0 15,-126-31 0-15,125 34 0 0,-125-34 0 0,125 33 0 16,-125-33 0-16,123 33 0 0,-123-33 0 15,118 29 0-15,-118-29 0 0,113 26 0 16,-113-26 0-16,105 23 0 0,-105-23 0 0,99 16 0 16,-99-16 0-16,88 12 0 0,-88-12 0 15,81 5 0-15,-81-5 0 0,71-2 0 16,-71 2 0-16,63-10 0 0,-63 10 0 0,53-22 0 16,-53 22 0-16,44-33 0 0,-44 33 0 15,34-45 0-15,-34 45 0 0,24-61 0 16,-24 61 0-16,19-79 0 0,-19 79 0 0,9-98 0 15,-9 98 0-15,2-116 0 0,-2 116 0 16,-6-135 0-16,6 135 0 0,-8-151 0 16,8 151 0-16,-14-171 0 0,14 171 0 0,-13-182 0 15,13 182 0-15,-15-197 0 0,15 197 0 16,-15-204 0-16,15 204 0 0,-16-214 0 16,16 214 0-16,-16-224 0 0,16 224 0 0,-17-221 0 15,17 221 0-15,-16-225 0 0,16 225 0 16,-15-233 0-16,15 233 0 0,-13-236 0 0,13 236 0 15,-11-243 0-15,11 243 0 0,-8-250 0 16,8 250 0-16,-3-249 0 0,3 249 0 16,-1-248 0-16,1 248 0 0,5-250 0 15,-5 250 0-15,3-254 0 0,-3 254 0 0,3-255 0 16,-3 255 0-16,9-257 0 0,-9 257 0 16,14-255 0-16,-14 255 0 0,18-253 0 15,-18 253 0-15,18-253 0 0,-18 253 0 0,19-243 0 16,-19 243 0-16,22-241 0 0,-22 241 0 15,18-236 0-15,-18 236 0 0,23-233 0 16,-23 233 0-16,25-229 0 0,-25 229 0 0,25-221 0 16,-25 221 0-16,23-219 0 0,-23 219 0 15,26-211 0-15,-26 211 0 0,24-201 0 16,-24 201 0-16,24-191 0 0,-24 191 0 0,20-181 0 16,-20 181 0-16,18-170 0 0,-18 170 0 15,15-158 0-15,-15 158 0 0,15-149 0 16,-15 149 0-16,15-136 0 0,-15 136 0 0,16-127 0 15,-16 127 0-15,13-123 0 0,-13 123 0 16,15-111 0-16,-15 111 0 0,12-102 0 16,-12 102 0-16,16-90 0 0,-16 90 0 0,16-81 0 15,-16 81 0-15,18-68 0 0,-18 68 0 16,18-62 0-16,-18 62 0 0,10-59 0 0,-10 59 0 16,5-48 0-16</inkml:trace>
  <inkml:trace contextRef="#ctx0" brushRef="#br0" timeOffset="72358.58">25575 7900 2048 0,'0'0'0'16,"0"0"0"-16,0 0 0 0,0 0 0 0,0 0 0 16,0 0 0-16,0 0 0 0,0 0 0 15,0 0 0-15,37 4 0 0,-37-4 0 16,55 4 0-16,-55-4 0 0,68 6 0 0,-68-6 0 15,76 7 0-15,-76-7 0 0,81 4 0 16,-81-4 0-16,86 0 0 0,-86 0 0 16,90-1 0-16,-90 1 0 0,100-5 0 0,-100 5 0 15,105-8 0-15,-105 8 0 0,116-9 0 16,-116 9 0-16,128-10 0 0,-128 10 0 16,139-13 0-16,-139 13 0 0,151-8 0 0,-151 8 0 15,163-6 0-15,-163 6 0 0,172-4 0 16,-172 4 0-16,178-7 0 0,-178 7 0 15,184-8 0-15,-184 8 0 0,185-1 0 0,-185 1 0 16,182-3 0-16,-182 3 0 0,180-1 0 16,-180 1 0-16,173-2 0 0,-173 2 0 15,166 0 0-15,-166 0 0 0,154 1 0 0,-154-1 0 16,141 0 0-16,-141 0 0 0,125 0 0 16,-125 0 0-16,110-1 0 0,-110 1 0 15,88-3 0-15,-88 3 0 0,67-13 0 0,-67 13 0 16,45-13 0-16</inkml:trace>
  <inkml:trace contextRef="#ctx0" brushRef="#br0" timeOffset="72890.14">25610 8828 2048 0,'0'0'0'0,"55"-4"0"15,-55 4 0-15,88-3 0 0,-88 3 0 16,97-7 0-16,-97 7 0 0,103-11 0 0,-103 11 0 15,106-13 0-15,-106 13 0 0,116-14 0 16,-116 14 0-16,126-12 0 0,-126 12 0 16,136-9 0-16,-136 9 0 0,145-8 0 0,-145 8 0 15,150-8 0-15,-150 8 0 0,157-7 0 16,-157 7 0-16,162-6 0 0,-162 6 0 0,170-5 0 16,-170 5 0-16,170-3 0 0,-170 3 0 15,173 6 0-15,-173-6 0 0,174 12 0 16,-174-12 0-16,175 18 0 0,-175-18 0 0,173 21 0 15,-173-21 0-15,169 21 0 0,-169-21 0 16,133 17 0-16</inkml:trace>
  <inkml:trace contextRef="#ctx0" brushRef="#br0" timeOffset="74824.97">3387 12291 2048 0,'0'0'0'15,"30"24"0"-15,-30-24 0 0,47 33 0 16,-47-33 0-16,53 29 0 0,-53-29 0 15,52 26 0-15,-52-26 0 0,55 17 0 0,-55-17 0 16,62 15 0-16,-62-15 0 0,68 12 0 16,-68-12 0-16,68 10 0 0,-68-10 0 15,71 8 0-15,-71-8 0 0,78 7 0 0,-78-7 0 16,86 2 0-16,-86-2 0 0,89 0 0 16,-89 0 0-16,90-1 0 0,-90 1 0 15,89 2 0-15,-89-2 0 0,92 3 0 0,-92-3 0 16,89 7 0-16,-89-7 0 0,93 9 0 15,-93-9 0-15,97 9 0 0,-97-9 0 0,99 12 0 16,-99-12 0-16,103 11 0 0,-103-11 0 16,111 10 0-16,-111-10 0 0,115 10 0 15,-115-10 0-15,126 12 0 0,-126-12 0 0,129 16 0 16,-129-16 0-16,136 17 0 0,-136-17 0 16,142 16 0-16,-142-16 0 0,144 11 0 15,-144-11 0-15,145 5 0 0,-145-5 0 0,146 3 0 16,-146-3 0-16,145-3 0 0,-145 3 0 15,146-4 0-15,-146 4 0 0,145-8 0 16,-145 8 0-16,145-12 0 0,-145 12 0 16,147-17 0-16,-147 17 0 0,152-25 0 0,-152 25 0 15,168-32 0-15,-168 32 0 0,177-34 0 16,-177 34 0-16,143-27 0 0</inkml:trace>
  <inkml:trace contextRef="#ctx0" brushRef="#br0" timeOffset="76743.85">29822 8003 2048 0,'0'0'0'0,"-24"-14"0"15,24 14 0-15,-40-18 0 0,40 18 0 16,-44-13 0-16,44 13 0 0,-44-8 0 16,44 8 0-16,-42 3 0 0,42-3 0 0,-45 11 0 15,45-11 0-15,-45 15 0 0,45-15 0 16,-43 23 0-16,43-23 0 0,-40 18 0 15,40-18 0-15,-36 23 0 0,36-23 0 0,-28 19 0 16,28-19 0-16,-19 19 0 0,19-19 0 16,-13 20 0-16,13-20 0 0,-1 20 0 15,1-20 0-15,9 21 0 0,-9-21 0 0,18 18 0 16,-18-18 0-16,25 14 0 0,-25-14 0 16,35 12 0-16,-35-12 0 0,45 12 0 15,-45-12 0-15,52 12 0 0,-52-12 0 0,60 12 0 16,-60-12 0-16,66 15 0 0,-66-15 0 15,66 16 0-15,-66-16 0 0,67 15 0 16,-67-15 0-16,65 15 0 0,-65-15 0 16,63 12 0-16,-63-12 0 0,60 16 0 0,-60-16 0 15,53 16 0-15,-53-16 0 0,45 18 0 16,-45-18 0-16,36 18 0 0,-36-18 0 16,28 19 0-16,-28-19 0 0,19 19 0 0,-19-19 0 15,7 16 0-15,-7-16 0 0,-3 16 0 16,3-16 0-16,-13 16 0 0,13-16 0 0,-25 14 0 15,25-14 0-15,-35 13 0 0,35-13 0 16,-44 10 0-16,44-10 0 0,-48 10 0 16,48-10 0-16,-53 7 0 0,53-7 0 15,-60 5 0-15,60-5 0 0,-64 0 0 0,64 0 0 16,-66 0 0-16,66 0 0 0,-64-2 0 16,64 2 0-16,-59-6 0 0,59 6 0 0,-50-13 0 15,50 13 0-15,-39-16 0 0,39 16 0 16,-27-13 0-16,27 13 0 0,-18-8 0 15</inkml:trace>
  <inkml:trace contextRef="#ctx0" brushRef="#br0" timeOffset="77561.66">30342 8325 2048 0,'0'0'0'0,"0"0"0"16,0 0 0-16,0 0 0 0,0 0 0 15,0 0 0-15,0 0 0 0,0 0 0 0,0 0 0 16,19-12 0-16,-19 12 0 0,25-21 0 15,-25 21 0-15,28-31 0 0,-28 31 0 16,25-33 0-16,-25 33 0 0,21-38 0 0,-21 38 0 16,17-43 0-16,-17 43 0 0,11-48 0 15,-11 48 0-15,9-49 0 0,-9 49 0 16,6-50 0-16,-6 50 0 0,7-48 0 0,-7 48 0 16,4-44 0-16,-4 44 0 0,1-39 0 15,-1 39 0-15,-2-29 0 0,2 29 0 0,-3-19 0 16,3 19 0-16,-4-11 0 0,4 11 0 15,-8-2 0-15,8 2 0 0,-11 9 0 16,11-9 0-16,-15 22 0 0,15-22 0 0,-19 36 0 16,19-36 0-16,-19 45 0 0,19-45 0 15,-17 56 0-15,17-56 0 0,-11 67 0 16,11-67 0-16,-7 69 0 0,7-69 0 16,-3 76 0-16,3-76 0 0,0 78 0 0,0-78 0 15,4 74 0-15,-4-74 0 0,6 70 0 16,-6-70 0-16,9 67 0 0,-9-67 0 0,12 62 0 15,-12-62 0-15,13 57 0 0,-13-57 0 16,15 51 0-16,-15-51 0 0,14 39 0 0,-14-39 0 16,16 35 0-16,-16-35 0 0,16 28 0 15,-16-28 0-15,12 24 0 0,-12-24 0 16,9 15 0-16,-9-15 0 0,6 9 0 16,-6-9 0-16,0 0 0 0,0 0 0 0,0 0 0 15,0 0 0-15,-1-1 0 0,1 1 0 16,-9-8 0-16,9 8 0 0,-14-15 0 15,14 15 0-15,-20-16 0 0,20 16 0 0,-25-15 0 16,25 15 0-16,-28-13 0 0,28 13 0 16,-31-9 0-16,31 9 0 0,-31-7 0 0,31 7 0 15,-30-5 0-15,30 5 0 0,-22-3 0 16,22 3 0-16,-13-1 0 0,13 1 0 16,0 0 0-16,0 0 0 0,-8-3 0 0,8 3 0 15,0 0 0-15,0 0 0 0,8-4 0 16,-8 4 0-16,20-4 0 0,-20 4 0 15,32-3 0-15,-32 3 0 0,43 2 0 0,-43-2 0 16,43 9 0-16,-43-9 0 16,49 10 0-16,-49-10 0 0,51 13 0 0,-51-13 0 15,53 16 0-15,-53-16 0 0,44 15 0 0</inkml:trace>
  <inkml:trace contextRef="#ctx0" brushRef="#br0" timeOffset="89189.65">9151 3041 2048 0,'0'0'0'0,"-15"-3"0"0,15 3 0 16,-19-4 0-16,19 4 0 0,-13-2 0 0,13 2 0 16,0 0 0-16,0 0 0 0,6-7 0 15,-6 7 0-15,22-5 0 0,-22 5 0 0,33-9 0 16,-33 9 0-16,38-15 0 0,-38 15 0 15,41-11 0-15,-41 11 0 0,42-14 0 16,-42 14 0-16,41-11 0 0,-41 11 0 0,36-11 0 16,-36 11 0-16,32-15 0 0,-32 15 0 15,22-20 0-15,-22 20 0 0,13-18 0 0</inkml:trace>
  <inkml:trace contextRef="#ctx0" brushRef="#br0" timeOffset="89406.07">9185 3212 2048 0,'0'0'0'0,"21"2"0"15,-21-2 0-15,32-1 0 0,-32 1 0 16,39-8 0-16,-39 8 0 0,45-10 0 0,-45 10 0 15,46-10 0-15,-46 10 0 0,44-12 0 16,-44 12 0-16,35-14 0 0,-35 14 0 0,21-9 0 16</inkml:trace>
  <inkml:trace contextRef="#ctx0" brushRef="#br0" timeOffset="89990.51">9664 2931 2048 0,'0'0'0'0,"4"-33"0"0,-4 33 0 0,10-42 0 16,-10 42 0-16,16-44 0 0,-16 44 0 0,20-36 0 15,-20 36 0-15,27-28 0 0,-27 28 0 16,29-21 0-16,-29 21 0 0,34-15 0 15,-34 15 0-15,32-8 0 0,-32 8 0 0,29 3 0 16,-29-3 0-16,21 13 0 0,-21-13 0 16,13 25 0-16,-13-25 0 0,1 33 0 15,-1-33 0-15,-9 40 0 0,9-40 0 0,-18 43 0 16,18-43 0-16,-23 42 0 0,23-42 0 16,-25 38 0-16,25-38 0 0,-25 30 0 15,25-30 0-15,-23 25 0 0,23-25 0 16,-15 17 0-16,15-17 0 0,-7 14 0 0,7-14 0 15,0 0 0-15,0 0 0 0,3 5 0 16,-3-5 0-16,14 0 0 0,-14 0 0 16,25-8 0-16,-25 8 0 0,31-7 0 15,-31 7 0-15,37-6 0 0,-37 6 0 0,43-4 0 16,-43 4 0-16,43-1 0 0,-43 1 0 16,40 4 0-16,-40-4 0 0,41 9 0 0,-41-9 0 15,34 13 0-15,-34-13 0 0,31 16 0 16,-31-16 0-16,18 23 0 0,-18-23 0 0,9 26 0 15,-9-26 0-15,-2 34 0 0,2-34 0 16,-13 33 0-16,13-33 0 0,-25 35 0 16,25-35 0-16,-38 35 0 0,38-35 0 0,-47 34 0 15,47-34 0-15,-53 35 0 0,53-35 0 16,-58 36 0-16,58-36 0 0,-61 31 0 16,61-31 0-16,-62 28 0 0,62-28 0 0,-62 28 0 15,62-28 0-15,-61 28 0 0,61-28 0 16,-67 14 0-16,67-14 0 0,-53 6 0 15</inkml:trace>
  <inkml:trace contextRef="#ctx0" brushRef="#br0" timeOffset="90674.68">7306 4394 2048 0,'0'0'0'16,"0"0"0"-16,0 0 0 0,0 0 0 15,0 0 0-15,0 0 0 0,0 0 0 0,0 0 0 16,0 0 0-16,24 5 0 0,-24-5 0 15,38 3 0-15,-38-3 0 0,36-1 0 0,-36 1 0 16,32-10 0-16,-32 10 0 0,28-16 0 16,-28 16 0-16,21-14 0 0,-21 14 0 15,15-9 0-15</inkml:trace>
  <inkml:trace contextRef="#ctx0" brushRef="#br0" timeOffset="90863.18">7372 4616 2048 0,'0'0'0'0,"0"0"0"0,0 0 0 0,0 0 0 16,0 0 0-16,0 0 0 0,0 0 0 16,0 0 0-16,0 0 0 0,24-5 0 0,-24 5 0 15,31-12 0-15,-31 12 0 0,25-12 0 16,-25 12 0-16,18-7 0 0</inkml:trace>
  <inkml:trace contextRef="#ctx0" brushRef="#br0" timeOffset="91324.94">7498 4394 2048 0,'0'0'0'16,"16"-17"0"-16,-16 17 0 0,25-25 0 0,-25 25 0 16,29-25 0-16,-29 25 0 0,29-22 0 15,-29 22 0-15,26-15 0 0,-26 15 0 0,26-10 0 16,-26 10 0-16,22 0 0 0,-22 0 0 15,16 10 0-15,-16-10 0 0,13 16 0 16,-13-16 0-16,4 25 0 0,-4-25 0 16,-1 33 0-16,1-33 0 0,-7 42 0 0,7-42 0 15,-10 46 0-15,10-46 0 0,-12 46 0 16,12-46 0-16,-12 44 0 0,12-44 0 0,-14 41 0 16,14-41 0-16,-15 40 0 0,15-40 0 15,-12 37 0-15,12-37 0 0,-6 29 0 16,6-29 0-16,0 20 0 0,0-20 0 0,10 11 0 15,-10-11 0-15,21 3 0 16,-21-3 0-16,30-4 0 0,-30 4 0 0,42-10 0 16,-42 10 0-16,45-13 0 0,-45 13 0 15,51-16 0-15,-51 16 0 0,53-10 0 0,-53 10 0 16,49-13 0-16,-49 13 0 0,36-9 0 16</inkml:trace>
  <inkml:trace contextRef="#ctx0" brushRef="#br0" timeOffset="97381.76">10923 11261 2048 0,'0'0'0'0,"-26"14"0"0,26-14 0 16,-34 23 0-16,34-23 0 0,-39 32 0 15,39-32 0-15,-37 38 0 0,37-38 0 0,-36 47 0 16,36-47 0-16,-35 53 0 0,35-53 0 16,-35 56 0-16,35-56 0 0,-33 58 0 15,33-58 0-15,-39 61 0 0,39-61 0 0,-38 62 0 16,38-62 0-16,-41 67 0 0,41-67 0 15,-45 69 0-15,45-69 0 0,-43 73 0 0,43-73 0 16,-49 72 0-16,49-72 0 0,-53 69 0 16,53-69 0-16,-54 70 0 0,54-70 0 15,-57 62 0-15,57-62 0 0,-59 64 0 16,59-64 0-16,-60 60 0 0,60-60 0 0,-63 60 0 16,63-60 0-16,-64 61 0 0,64-61 0 15,-68 62 0-15,68-62 0 0,-70 60 0 0,70-60 0 16,-75 58 0-16,75-58 0 0,-78 56 0 15,78-56 0-15,-80 53 0 0,80-53 0 16,-82 49 0-16,82-49 0 0,-87 42 0 0,87-42 0 16,-89 35 0-16,89-35 0 0,-91 29 0 15,91-29 0-15,-92 25 0 0,92-25 0 16,-95 20 0-16,95-20 0 0,-95 14 0 16,95-14 0-16,-94 12 0 0,94-12 0 0,-95 5 0 15,95-5 0-15,-90 0 0 0,90 0 0 16,-96-4 0-16,96 4 0 0,-93-10 0 0,93 10 0 15,-92-12 0-15,92 12 0 0,-91-17 0 16,91 17 0-16,-88-18 0 0,88 18 0 0,-89-22 0 16,89 22 0-16,-89-23 0 15,89 23 0-15,-86-20 0 0,86 20 0 16,-83-23 0-16,83 23 0 0,-79-27 0 0,79 27 0 16,-77-31 0-16,77 31 0 0,-74-36 0 0,74 36 0 15,-70-38 0-15,70 38 0 0,-70-41 0 16,70 41 0-16,-65-40 0 0,65 40 0 15,-64-44 0-15,64 44 0 0,-60-45 0 0,60 45 0 16,-54-46 0-16,54 46 0 0,-52-48 0 16,52 48 0-16,-48-47 0 0,48 47 0 0,-39-46 0 15,39 46 0-15,-38-47 0 16,38 47 0-16,-39-46 0 0,39 46 0 0,-35-48 0 16,35 48 0-16,-28-46 0 0,28 46 0 0,-25-43 0 15,25 43 0-15,-21-38 0 0,21 38 0 16,-19-33 0-16,19 33 0 0,-14-27 0 15,14 27 0-15,-11-18 0 0,11 18 0 0,-7-11 0 16,7 11 0-16,0 0 0 0,0 0 0 16,0 0 0-16,0 0 0 0,-6-3 0 15,6 3 0-15,-6 6 0 0,6-6 0 0,-7 7 0 16,7-7 0-16,-5 12 0 0,5-12 0 16,4 19 0-16,-4-19 0 0,0 23 0 15,0-23 0-15,0 26 0 0,0-26 0 0,0 25 0 16,0-25 0-16,4 28 0 0,-4-28 0 15,3 25 0-15,-3-25 0 0,3 21 0 16,-3-21 0-16,3 21 0 0,-3-21 0 0,2 16 0 16,-2-16 0-16,2 12 0 0,-2-12 0 15,0 0 0-15,0 0 0 0,-4 10 0 16,4-10 0-16,0 0 0 0,0 0 0 16,-9 3 0-16,9-3 0 0,-13-1 0 0,13 1 0 15,-15-4 0-15,15 4 0 0,-18-5 0 16,18 5 0-16,-17-7 0 0,17 7 0 0,-13-6 0 15,13 6 0-15,-13-7 0 0,13 7 0 16,-11-5 0-16,11 5 0 0,-9-7 0 16,9 7 0-16,-2-13 0 0,2 13 0 0,1-16 0 15,-1 16 0-15,14-21 0 0,-14 21 0 16,16-23 0-16,-16 23 0 0,18-24 0 16,-18 24 0-16,25-23 0 0,-25 23 0 0,27-18 0 15,-27 18 0-15,32-16 0 0,-32 16 0 16,37-13 0-16,-37 13 0 0,39-10 0 15,-39 10 0-15,40-11 0 0,-40 11 0 0,41-9 0 16,-41 9 0-16,39-7 0 0,-39 7 0 16,36-4 0-16,-36 4 0 0,29-4 0 15,-29 4 0-15,24-4 0 0,-24 4 0 0,21-2 0 16,-21 2 0-16,20 2 0 0,-20-2 0 16,16 3 0-16,-16-3 0 0,13 9 0 0,-13-9 0 15,12 23 0-15,-12-23 0 0,7 40 0 16,-7-40 0-16,-11 47 0 0,11-47 0 15,-13 40 0-15</inkml:trace>
  <inkml:trace contextRef="#ctx0" brushRef="#br0" timeOffset="100554.28">27262 8095 2048 0,'0'0'0'0,"0"0"0"15,0 0 0-15,-13 2 0 0,13-2 0 0,-17 4 0 16,17-4 0-16,-13 2 0 0,13-2 0 15,0 0 0-15,0 0 0 0,0 0 0 16,0 0 0-16,0 0 0 0,0 0 0 0,0 0 0 16,0 0 0-16,3-2 0 0,-3 2 0 15,17-8 0-15,-17 8 0 0,25-5 0 16,-25 5 0-16,31-5 0 0,-31 5 0 0,38-7 0 16,-38 7 0-16,46-3 0 15,-46 3 0-15,53-2 0 0,-53 2 0 0,55-7 0 16,-55 7 0-16,58-3 0 0,-58 3 0 15,56 0 0-15,-56 0 0 0,53 1 0 16,-53-1 0-16,49 0 0 0,-49 0 0 0,39-1 0 16,-39 1 0-16,28-4 0 0,-28 4 0 15,15-4 0-15,-15 4 0 0,8-4 0 0</inkml:trace>
  <inkml:trace contextRef="#ctx0" brushRef="#br0" timeOffset="101252.41">27305 8139 2048 0,'0'0'0'15,"0"0"0"-15,0 0 0 0,-7 17 0 16,7-17 0-16,-6 27 0 0,6-27 0 0,-4 28 0 16,4-28 0-16,-1 31 0 0,1-31 0 15,1 28 0-15,-1-28 0 0,-1 26 0 0,1-26 0 16,-3 24 0-16,3-24 0 0,-4 20 0 16,4-20 0-16,-5 17 0 0,5-17 0 15,-5 13 0-15,5-13 0 0,-4 9 0 16,4-9 0-16,0 0 0 0,0 0 0 0,0 0 0 15,0 0 0-15,0 0 0 0,0 0 0 16,0-6 0-16,0 6 0 0,6-13 0 0,-6 13 0 16,10-13 0-16,-10 13 0 0,14-17 0 15,-14 17 0-15,20-16 0 0,-20 16 0 16,28-15 0-16,-28 15 0 0,36-16 0 0,-36 16 0 16,36-13 0-16,-36 13 0 0,38-9 0 15,-38 9 0-15,42-5 0 0,-42 5 0 16,39-1 0-16,-39 1 0 0,37 5 0 15,-37-5 0-15,36 11 0 0,-36-11 0 0,35 15 0 16,-35-15 0-16,29 20 0 0,-29-20 0 16,24 21 0-16,-24-21 0 0,23 28 0 15,-23-28 0-15,19 32 0 0,-19-32 0 0,15 35 0 16,-15-35 0-16,15 35 0 0,-15-35 0 16,9 33 0-16,-9-33 0 0,3 32 0 15,-3-32 0-15,-4 31 0 0,4-31 0 0,-10 28 0 16,10-28 0-16,-10 26 0 0,10-26 0 15,-15 18 0-15,15-18 0 0,-22 16 0 16,22-16 0-16,-29 12 0 0,29-12 0 0,-31 12 0 16,31-12 0-16,-41 9 0 0,41-9 0 15,-45 2 0-15,45-2 0 0,-48 5 0 16,48-5 0-16,-56 4 0 0,56-4 0 0,-57 2 0 16,57-2 0-16,-60-1 0 0,60 1 0 15,-61-1 0-15,61 1 0 0,-61-2 0 16,61 2 0-16,-65-7 0 0,65 7 0 0,-53-10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7:38:05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4779 2038 2048 0,'0'0'0'16,"0"0"0"-16,0 0 0 16,30-6 0-16,-30 6 0 0,50-7 0 0,-50 7 0 15,60-9 0-15,-60 9 0 0,68-8 0 16,-68 8 0-16,76-5 0 0,-76 5 0 0,84-8 0 16,-84 8 0-16,91-9 0 0,-91 9 0 15,96-12 0-15,-96 12 0 0,104-12 0 16,-104 12 0-16,107-11 0 0,-107 11 0 0,110-12 0 15,-110 12 0-15,110-11 0 0,-110 11 0 0,109-9 0 16,-109 9 0-16,102-6 0 0,-102 6 0 16,89-3 0-16,-89 3 0 0,75-5 0 15,-75 5 0-15,61-6 0 0,-61 6 0 0,45-9 0 16,-45 9 0-16,20-12 0 0,-20 12 0 16,11-9 0-16</inkml:trace>
  <inkml:trace contextRef="#ctx0" brushRef="#br0" timeOffset="1168.86">4797 1995 2048 0,'0'0'0'15,"-11"21"0"-15,11-21 0 0,-12 28 0 16,12-28 0-16,-9 30 0 0,9-30 0 0,-6 33 0 16,6-33 0-16,-4 32 0 0,4-32 0 15,0 37 0-15,0-37 0 0,1 43 0 0,-1-43 0 16,6 45 0-16,-6-45 0 0,4 48 0 16,-4-48 0-16,5 52 0 0,-5-52 0 15,2 59 0-15,-2-59 0 0,3 63 0 0,-3-63 0 16,1 68 0-16,-1-68 0 0,-1 72 0 15,1-72 0-15,0 78 0 0,0-78 0 16,3 85 0-16,-3-85 0 0,3 89 0 0,-3-89 0 16,4 93 0-16,-4-93 0 0,2 98 0 15,-2-98 0-15,4 107 0 0,-4-107 0 16,0 112 0-16,0-112 0 0,2 119 0 0,-2-119 0 16,-4 122 0-16,4-122 0 0,-5 127 0 15,5-127 0-15,-9 132 0 0,9-132 0 16,-10 135 0-16,10-135 0 0,-11 144 0 0,11-144 0 15,-8 153 0-15,8-153 0 0,-2 161 0 16,2-161 0-16,2 165 0 0,-2-165 0 0,2 172 0 16,-2-172 0-16,3 174 0 0,-3-174 0 15,3 180 0-15,-3-180 0 0,-3 180 0 16,3-180 0-16,-7 182 0 0,7-182 0 0,-15 184 0 16,15-184 0-16,-15 185 0 0,15-185 0 15,-12 185 0-15,12-185 0 0,-10 188 0 0,10-188 0 16,-8 185 0-16,8-185 0 0,-4 185 0 15,4-185 0-15,-2 183 0 0,2-183 0 16,2 185 0-16,-2-185 0 0,-1 185 0 0,1-185 0 16,-4 189 0-16,4-189 0 0,-3 189 0 15,3-189 0-15,-6 187 0 0,6-187 0 16,-7 186 0-16,7-186 0 0,-10 184 0 0,10-184 0 16,-10 181 0-16,10-181 0 15,-8 182 0-15,8-182 0 0,-4 183 0 0,4-183 0 0,-2 183 0 16,2-183 0-16,2 184 0 0,-2-184 0 15,0 182 0-15,0-182 0 0,-3 181 0 16,3-181 0-16,-5 180 0 0,5-180 0 16,-7 177 0-16,7-177 0 0,-8 177 0 0,8-177 0 15,-10 178 0-15,10-178 0 0,-7 178 0 16,7-178 0-16,-4 178 0 0,4-178 0 0,3 177 0 16,-3-177 0-16,5 177 0 0,-5-177 0 15,13 178 0-15,-13-178 0 0,17 175 0 16,-17-175 0-16,18 177 0 0,-18-177 0 15,20 178 0-15,-20-178 0 0,21 179 0 0,-21-179 0 16,23 177 0-16,-23-177 0 0,17 176 0 16,-17-176 0-16,14 176 0 0,-14-176 0 0,10 173 0 15,-10-173 0-15,7 173 0 0,-7-173 0 16,7 171 0-16,-7-171 0 0,8 168 0 16,-8-168 0-16,9 171 0 0,-9-171 0 0,12 172 0 15,-12-172 0-15,15 171 0 0,-15-171 0 16,19 171 0-16,-19-171 0 0,22 175 0 15,-22-175 0-15,19 175 0 0,-19-175 0 0,20 177 0 16,-20-177 0-16,19 177 0 0,-19-177 0 16,17 175 0-16,-17-175 0 0,8 177 0 15,-8-177 0-15,4 176 0 0,-4-176 0 0,2 172 0 16,-2-172 0-16,-5 171 0 0,5-171 0 16,-9 169 0-16,9-169 0 0,-10 163 0 0,10-163 0 15,-11 152 0-15,11-152 0 0,-9 138 0 16,9-138 0-16,-12 115 0 0,12-115 0 15,-6 98 0-15,6-98 0 0,-3 69 0 0</inkml:trace>
  <inkml:trace contextRef="#ctx0" brushRef="#br0" timeOffset="3370.99">6181 2003 2048 0,'0'0'0'0,"20"-14"0"0,-20 14 0 0,29-22 0 16,-29 22 0-16,24-25 0 0,-24 25 0 15,20-20 0-15,-20 20 0 0,14-20 0 16,-14 20 0-16,8-17 0 0,-8 17 0 0,9-14 0 15,-9 14 0-15,6-13 0 0,-6 13 0 16,8-10 0-16,-8 10 0 0,6-10 0 16,-6 10 0-16,8-6 0 0,-8 6 0 0,8-8 0 15,-8 8 0-15,8-5 0 0,-8 5 0 16,10-2 0-16,-10 2 0 0,14 0 0 16,-14 0 0-16,14 2 0 0,-14-2 0 0,19 3 0 15,-19-3 0-15,22 4 0 0,-22-4 0 16,26 4 0-16,-26-4 0 0,28 3 0 15,-28-3 0-15,35 2 0 0,-35-2 0 0,37 6 0 16,-37-6 0-16,39 2 0 0,-39-2 0 16,41 3 0-16,-41-3 0 0,44 3 0 15,-44-3 0-15,37 2 0 0,-37-2 0 0,37-1 0 16,-37 1 0-16,30 0 0 0,-30 0 0 16,26 3 0-16,-26-3 0 0,19 5 0 15,-19-5 0-15,12 4 0 0,-12-4 0 0,6 7 0 16,-6-7 0-16,2 9 0 0,-2-9 0 15,-1 13 0-15,1-13 0 0,-4 12 0 16,4-12 0-16,-12 19 0 0,12-19 0 0,-13 26 0 16,13-26 0-16,-12 31 0 0,12-31 0 15,-11 38 0-15,11-38 0 0,-12 43 0 0,12-43 0 16,-9 46 0-16,9-46 0 0,-8 49 0 16,8-49 0-16,-6 55 0 0,6-55 0 15,2 61 0-15,-2-61 0 0,4 67 0 0,-4-67 0 16,8 72 0-16,-8-72 0 0,8 79 0 15,-8-79 0-15,8 82 0 0,-8-82 0 16,9 87 0-16,-9-87 0 0,8 91 0 0,-8-91 0 16,9 96 0-16,-9-96 0 0,10 100 0 15,-10-100 0-15,11 106 0 0,-11-106 0 16,11 113 0-16,-11-113 0 0,15 115 0 0,-15-115 0 16,13 123 0-16,-13-123 0 0,15 129 0 15,-15-129 0-15,16 136 0 0,-16-136 0 16,15 139 0-16,-15-139 0 0,17 146 0 0,-17-146 0 15,19 155 0-15,-19-155 0 0,17 166 0 16,-17-166 0-16,15 176 0 0,-15-176 0 0,16 183 0 16,-16-183 0-16,17 189 0 0,-17-189 0 15,18 196 0-15,-18-196 0 0,17 198 0 16,-17-198 0-16,22 199 0 0,-22-199 0 16,21 206 0-16,-21-206 0 0,17 214 0 0,-17-214 0 15,18 217 0-15,-18-217 0 0,17 222 0 16,-17-222 0-16,18 223 0 0,-18-223 0 0,13 224 0 15,-13-224 0-15,22 229 0 0,-22-229 0 16,21 229 0-16,-21-229 0 0,21 232 0 16,-21-232 0-16,21 226 0 0,-21-226 0 0,22 231 0 15,-22-231 0-15,14 227 0 0,-14-227 0 16,12 227 0-16,-12-227 0 0,12 224 0 16,-12-224 0-16,14 223 0 0,-14-223 0 0,15 222 0 15,-15-222 0-15,15 220 0 0,-15-220 0 16,20 222 0-16,-20-222 0 0,18 222 0 0,-18-222 0 15,16 220 0-15,-16-220 0 0,17 215 0 16,-17-215 0-16,15 212 0 0,-15-212 0 16,19 209 0-16,-19-209 0 0,17 208 0 0,-17-208 0 15,18 206 0-15,-18-206 0 0,20 202 0 16,-20-202 0-16,17 200 0 0,-17-200 0 16,21 198 0-16,-21-198 0 0,16 194 0 15,-16-194 0-15,16 196 0 0,-16-196 0 0,19 190 0 16,-19-190 0-16,23 190 0 0,-23-190 0 15,21 190 0-15,-21-190 0 0,21 188 0 0,-21-188 0 16,21 185 0-16,-21-185 0 0,23 184 0 16,-23-184 0-16,21 180 0 0,-21-180 0 15,17 173 0-15,-17-173 0 0,15 169 0 0,-15-169 0 16,12 168 0-16,-12-168 0 0,14 166 0 16,-14-166 0-16,12 161 0 0,-12-161 0 15,15 159 0-15,-15-159 0 0,15 156 0 0,-15-156 0 16,12 153 0-16,-12-153 0 0,10 147 0 15,-10-147 0-15,8 147 0 0,-8-147 0 0,5 141 0 16,-5-141 0-16,5 137 0 0,-5-137 0 16,4 132 0-16,-4-132 0 0,7 127 0 15,-7-127 0-15,3 123 0 0,-3-123 0 0,3 117 0 16,-3-117 0-16,5 112 0 0,-5-112 0 16,7 106 0-16,-7-106 0 0,5 96 0 15,-5-96 0-15,3 90 0 0,-3-90 0 0,1 80 0 16,-1-80 0-16,2 72 0 0,-2-72 0 15,0 65 0-15,0-65 0 0,-5 54 0 16,5-54 0-16,-8 48 0 0,8-48 0 0,-9 41 0 16,9-41 0-16,-14 30 0 0,14-30 0 15,-14 23 0-15,14-23 0 0,-23 18 0 0,23-18 0 16,-29 14 0-16,29-14 0 0,-34 9 0 16,34-9 0-16,-38 2 0 0,38-2 0 15,-41-1 0-15,41 1 0 0,-48-3 0 16,48 3 0-16,-50-7 0 0,50 7 0 0,-51-10 0 15,51 10 0-15,-58-14 0 0,58 14 0 0,-64-17 0 16,64 17 0-16,-70-18 0 16,70 18 0-16,-72-17 0 0,72 17 0 0,-80-22 0 15,80 22 0-15,-85-23 0 0,85 23 0 16,-90-27 0-16,90 27 0 0,-91-29 0 0,91 29 0 16,-95-30 0-16,95 30 0 0,-99-31 0 15,99 31 0-15,-102-28 0 0,102 28 0 0,-104-28 0 16,104 28 0-16,-108-29 0 0,108 29 0 15,-111-33 0-15,111 33 0 0,-115-35 0 16,115 35 0-16,-117-32 0 0,117 32 0 0,-126-32 0 16,126 32 0-16,-133-32 0 0,133 32 0 15,-140-34 0-15,140 34 0 0,-157-36 0 16,157 36 0-16,-175-35 0 0,175 35 0 0,-190-40 0 16,190 40 0-16,-157-32 0 0</inkml:trace>
  <inkml:trace contextRef="#ctx0" brushRef="#br0" timeOffset="7690.44">4217 3305 2048 0,'0'0'0'16,"0"0"0"-16,0 0 0 0,11 29 0 0,-11-29 0 15,19 42 0-15,-19-42 0 0,17 51 0 16,-17-51 0-16,16 56 0 0,-16-56 0 0,11 55 0 15,-11-55 0-15,10 55 0 0,-10-55 0 16,10 56 0-16,-10-56 0 0,4 53 0 16,-4-53 0-16,5 53 0 0,-5-53 0 15,3 47 0-15,-3-47 0 0,1 44 0 0,-1-44 0 16,1 38 0-16,-1-38 0 0,4 33 0 16,-4-33 0-16,4 27 0 0,-4-27 0 0,5 18 0 15,-5-18 0-15,0 0 0 0,0 0 0 16,-2 2 0-16,2-2 0 0,-1-11 0 15,1 11 0-15,-5-23 0 0,5 23 0 0,-5-23 0 16,5 23 0-16,-2-15 0 0</inkml:trace>
  <inkml:trace contextRef="#ctx0" brushRef="#br0" timeOffset="8757.59">4092 3416 2048 0,'0'0'0'15,"0"0"0"-15,0 0 0 0,17-16 0 16,-17 16 0-16,25-23 0 0,-25 23 0 0,32-25 0 16,-32 25 0-16,35-22 0 0,-35 22 0 15,45-18 0-15,-45 18 0 0,54-14 0 0,-54 14 0 16,62-14 0-16,-62 14 0 0,71-17 0 15,-71 17 0-15,80-15 0 0,-80 15 0 16,85-19 0-16,-85 19 0 0,95-19 0 0,-95 19 0 16,100-19 0-16,-100 19 0 0,107-20 0 15,-107 20 0-15,114-19 0 0,-114 19 0 0,121-18 0 16,-121 18 0-16,127-17 0 0,-127 17 0 16,128-19 0-16,-128 19 0 0,131-22 0 15,-131 22 0-15,136-21 0 0,-136 21 0 16,135-20 0-16,-135 20 0 0,134-19 0 0,-134 19 0 15,133-17 0-15,-133 17 0 0,133-18 0 16,-133 18 0-16,127-16 0 0,-127 16 0 0,125-17 0 16,-125 17 0-16,116-18 0 0,-116 18 0 15,111-16 0-15,-111 16 0 0,99-13 0 16,-99 13 0-16,92-9 0 0,-92 9 0 0,77-8 0 16,-77 8 0-16,68-6 0 0,-68 6 0 15,54-4 0-15,-54 4 0 0,44 0 0 0,-44 0 0 16,33 3 0-16,-33-3 0 0,24 3 0 15,-24-3 0-15,18 8 0 0,-18-8 0 16,15 13 0-16,-15-13 0 0,13 13 0 0,-13-13 0 16,12 19 0-16,-12-19 0 0,9 26 0 15,-9-26 0-15,9 30 0 0,-9-30 0 16,11 32 0-16,-11-32 0 0,13 36 0 0,-13-36 0 16,18 38 0-16,-18-38 0 0,20 38 0 15,-20-38 0-15,27 40 0 0,-27-40 0 16,29 38 0-16,-29-38 0 0,30 36 0 0,-30-36 0 15,33 33 0-15,-33-33 0 0,29 32 0 16,-29-32 0-16,25 28 0 0,-25-28 0 16,19 25 0-16,-19-25 0 0,13 23 0 0,-13-23 0 15,5 21 0-15,-5-21 0 0,-1 18 0 16,1-18 0-16,-14 15 0 0,14-15 0 16,-23 15 0-16,23-15 0 0,-31 12 0 0,31-12 0 15,-42 11 0-15,42-11 0 0,-48 7 0 16,48-7 0-16,-62 11 0 0,62-11 0 15,-72 8 0-15,72-8 0 0,-79 11 0 0,79-11 0 16,-89 11 0-16,89-11 0 0,-95 10 0 16,95-10 0-16,-101 10 0 0,101-10 0 0,-107 11 0 15,107-11 0-15,-115 12 0 0,115-12 0 16,-119 13 0-16,119-13 0 0,-123 14 0 16,123-14 0-16,-126 14 0 0,126-14 0 0,-130 15 0 15,130-15 0-15,-136 17 0 0,136-17 0 16,-139 19 0-16,139-19 0 0,-139 21 0 15,139-21 0-15,-142 22 0 0,142-22 0 0,-143 20 0 16,143-20 0-16,-139 21 0 0,139-21 0 16,-137 22 0-16,137-22 0 0,-130 19 0 15,130-19 0-15,-122 18 0 0,122-18 0 0,-116 15 0 16,116-15 0-16,-110 14 0 0,110-14 0 16,-101 16 0-16,101-16 0 0,-93 13 0 15,93-13 0-15,-86 13 0 0,86-13 0 0,-71 11 0 16,71-11 0-16,-62 8 0 0,62-8 0 15,-53 11 0-15,53-11 0 0,-42 6 0 0,42-6 0 16,-29 6 0-16,29-6 0 0,-24 9 0 16,24-9 0-16,-21 3 0 0,21-3 0 15,-20 0 0-15,20 0 0 0,-15-3 0 0,15 3 0 16,-12-4 0-16,12 4 0 0,-10-3 0 16,10 3 0-16,0 0 0 0,0 0 0 15,-7-1 0-15</inkml:trace>
  <inkml:trace contextRef="#ctx0" brushRef="#br0" timeOffset="19652.46">17838 1689 2048 0,'0'0'0'15,"-14"-10"0"-15,14 10 0 0,-22-12 0 0,22 12 0 16,-31-14 0-16,31 14 0 16,-38-7 0-16,38 7 0 0,-49-1 0 0,49 1 0 15,-56 6 0-15,56-6 0 0,-64 16 0 0,64-16 0 16,-70 21 0-16,70-21 0 0,-75 33 0 15,75-33 0-15,-80 37 0 0,80-37 0 16,-75 41 0-16,75-41 0 0,-71 43 0 0,71-43 0 16,-60 43 0-16,60-43 0 0,-46 47 0 15,46-47 0-15,-36 49 0 0,36-49 0 16,-26 53 0-16,26-53 0 0,-19 53 0 0,19-53 0 16,-12 55 0-16,12-55 0 0,-2 59 0 15,2-59 0-15,7 57 0 0,-7-57 0 16,12 54 0-16,-12-54 0 0,19 47 0 0,-19-47 0 15,24 38 0-15,-24-38 0 0,29 31 0 16,-29-31 0-16,35 20 0 0,-35-20 0 16,42 16 0-16,-42-16 0 0,50 12 0 0,-50-12 0 15,57 8 0-15,-57-8 0 0,65 0 0 16,-65 0 0-16,69-3 0 0,-69 3 0 16,70-5 0-16,-70 5 0 0,63-14 0 0,-63 14 0 15,52-15 0-15,-52 15 0 0,35-13 0 16</inkml:trace>
  <inkml:trace contextRef="#ctx0" brushRef="#br0" timeOffset="20136.16">17855 2080 2048 0,'0'0'0'0,"0"0"0"16,0 0 0-16,0 0 0 0,0 0 0 16,2 27 0-16,-2-27 0 0,3 38 0 0,-3-38 0 15,2 39 0-15,-2-39 0 0,1 30 0 16,-1-30 0-16,-1 23 0 0,1-23 0 16,-1 17 0-16,1-17 0 0,0 0 0 0,0 0 0 15,-7 2 0-15,7-2 0 0,-8-7 0 16,8 7 0-16,-7-18 0 0,7 18 0 0,-5-24 0 15,5 24 0-15,0-33 0 0,0 33 0 16,7-37 0-16,-7 37 0 0,14-36 0 16,-14 36 0-16,19-39 0 0,-19 39 0 15,24-31 0-15,-24 31 0 0,27-26 0 0,-27 26 0 16,27-17 0-16,-27 17 0 0,28-9 0 16,-28 9 0-16,28-4 0 0,-28 4 0 0,28 5 0 15,-28-5 0-15,28 19 0 0,-28-19 0 16,22 27 0-16,-22-27 0 0,20 34 0 15,-20-34 0-15,16 36 0 0,-16-36 0 0,12 36 0 16,-12-36 0-16,9 37 0 0,-9-37 0 16,8 37 0-16,-8-37 0 0,14 31 0 15,-14-31 0-15,14 25 0 0,-14-25 0 0,19 9 0 16,-19-9 0-16,17-1 0 0,-17 1 0 16,16-7 0-16,-16 7 0 0,11-7 0 15,-11 7 0-15,9-4 0 0</inkml:trace>
  <inkml:trace contextRef="#ctx0" brushRef="#br0" timeOffset="22055.04">18283 2046 2048 0,'0'0'0'16,"0"0"0"-16,0 0 0 0,-12 19 0 16,12-19 0-16,-15 31 0 0,15-31 0 15,-13 39 0-15,13-39 0 0,-6 39 0 0,6-39 0 16,3 36 0-16,-3-36 0 0,12 33 0 15,-12-33 0-15,17 27 0 0,-17-27 0 16,24 17 0-16,-24-17 0 0,30 9 0 0,-30-9 0 16,36 3 0-16,-36-3 0 0,40-5 0 15,-40 5 0-15,41-14 0 0,-41 14 0 16,43-26 0-16,-43 26 0 0,39-29 0 0,-39 29 0 16,36-33 0-16,-36 33 0 0,27-34 0 15,-27 34 0-15,24-36 0 0,-24 36 0 16,13-35 0-16,-13 35 0 0,1-33 0 0,-1 33 0 15,-10-23 0-15,10 23 0 0,-21-15 0 16,21 15 0-16,-27-8 0 0,27 8 0 0,-31-3 0 16,31 3 0-16,-28-2 0 0,28 2 0 15,-22 4 0-15,22-4 0 0,-13 5 0 16,13-5 0-16,-1 7 0 0,1-7 0 16,8 1 0-16,-8-1 0 0,14 8 0 0,-14-8 0 15,19 13 0-15,-19-13 0 0,21 11 0 16,-21-11 0-16,24 12 0 0,-24-12 0 0,25 14 0 15,-25-14 0-15,28 18 0 0,-28-18 0 16,28 23 0-16,-28-23 0 0,26 23 0 0,-26-23 0 16,24 24 0-16,-24-24 0 15,17 21 0-15,-17-21 0 0,13 21 0 0,-13-21 0 16,9 18 0-16,-9-18 0 0,5 13 0 16,-5-13 0-16,0 0 0 0,0 0 0 0,0 0 0 15,0 0 0-15,0 0 0 0,0 0 0 16,-4-2 0-16,4 2 0 0,-9-11 0 0,9 11 0 15,-7-19 0-15,7 19 0 0,-8-26 0 16,8 26 0-16,-6-30 0 0,6 30 0 16,-4-34 0-16,4 34 0 0,1-30 0 0,-1 30 0 15,5-28 0-15,-5 28 0 0,5-23 0 16,-5 23 0-16,6-17 0 0,-6 17 0 16,9-11 0-16,-9 11 0 0,14-6 0 15,-14 6 0-15,22 0 0 0,-22 0 0 0,27 10 0 16,-27-10 0-16,33 18 0 0,-33-18 0 15,32 25 0-15,-32-25 0 0,27 30 0 0,-27-30 0 16,25 31 0-16,-25-31 0 0,18 26 0 16,-18-26 0-16,13 28 0 0,-13-28 0 15,8 24 0-15,-8-24 0 0,5 19 0 0,-5-19 0 16,2 14 0-16,-2-14 0 0,0 10 0 16,0-10 0-16,0 0 0 0,0 0 0 15,0 0 0-15,0 0 0 0,0-6 0 0,0 6 0 16,2-17 0-16,-2 17 0 0,5-25 0 15,-5 25 0-15,11-31 0 0,-11 31 0 16,14-32 0-16,-14 32 0 0,18-30 0 0,-18 30 0 16,17-22 0-16,-17 22 0 0,14-14 0 15,-14 14 0-15,10-9 0 0,-10 9 0 0,0 0 0 16,0 0 0-16,11 2 0 0,-11-2 0 16,12 11 0-16,-12-11 0 0,15 23 0 15,-15-23 0-15,21 26 0 0,-21-26 0 16,23 29 0-16,-23-29 0 0,21 28 0 0,-21-28 0 15,21 27 0-15,-21-27 0 0,22 19 0 16,-22-19 0-16,22 9 0 0,-22-9 0 0,18 0 0 16,-18 0 0-16,23 0 0 0,-23 0 0 15,22-5 0-15,-22 5 0 0,19-10 0 16,-19 10 0-16,22-4 0 0,-22 4 0 0,22-19 0 16,-22 19 0-16,18-21 0 0,-18 21 0 15,15-13 0-15,-15 13 0 0,9-8 0 16,-9 8 0-16,0 0 0 0,0 0 0 0,0 0 0 15,0 0 0-15,0 0 0 0,0 0 0 16,3 4 0-16,-3-4 0 0,4 9 0 16,-4-9 0-16,3 12 0 0,-3-12 0 0,3 11 0 15,-3-11 0-15,9 10 0 0,-9-10 0 16,12 6 0-16,-12-6 0 0,16 2 0 16,-16-2 0-16,17-1 0 0,-17 1 0 0,19-6 0 15,-19 6 0-15,17-8 0 0,-17 8 0 16,18-14 0-16,-18 14 0 0,14-17 0 0,-14 17 0 15,13-16 0-15,-13 16 0 0,8-21 0 16,-8 21 0-16,3-16 0 0,-3 16 0 16,-4-11 0-16,4 11 0 0,-13-5 0 0,13 5 0 15,-20 0 0-15,20 0 0 0,-26 7 0 16,26-7 0-16,-32 14 0 0,32-14 0 16,-31 22 0-16,31-22 0 0,-33 28 0 0,33-28 0 15,-28 30 0-15,28-30 0 0,-22 29 0 16,22-29 0-16,-11 32 0 0,11-32 0 15,-4 28 0-15,4-28 0 0,6 25 0 16,-6-25 0-16,19 23 0 0,-19-23 0 0,31 18 0 16,-31-18 0-16,42 13 0 0,-42-13 0 15,48 6 0-15,-48-6 0 0,49-3 0 0,-49 3 0 16,53-12 0-16,-53 12 0 16,51-18 0-16,-51 18 0 0,43-27 0 0,-43 27 0 0,40-32 0 15,-40 32 0-15,32-30 0 0,-32 30 0 16,26-29 0-16,-26 29 0 0,19-28 0 15,-19 28 0-15,12-22 0 0,-12 22 0 16,8-13 0-16,-8 13 0 0,0 0 0 0,0 0 0 16,7 0 0-16,-7 0 0 0,2 12 0 15,-2-12 0-15,-1 19 0 0,1-19 0 16,-3 31 0-16,3-31 0 0,-3 30 0 0,3-30 0 16,-8 33 0-16,8-33 0 0,-8 29 0 15,8-29 0-15,-12 21 0 0,12-21 0 16,-12 13 0-16,12-13 0 0,-12 7 0 0,12-7 0 15,-9 1 0-15,9-1 0 0,-8-3 0 16,8 3 0-16,-6-14 0 0,6 14 0 0,-2-20 0 16,2 20 0-16,1-29 0 0,-1 29 0 15,8-30 0-15,-8 30 0 0,13-35 0 16,-13 35 0-16,17-31 0 0,-17 31 0 0,21-29 0 16,-21 29 0-16,21-26 0 15,-21 26 0-15,21-18 0 0,-21 18 0 0,22-15 0 16,-22 15 0-16,18-13 0 0,-18 13 0 0,11-7 0 15,-11 7 0-15,9 0 0 0,-9 0 0 16,9 6 0-16,-9-6 0 0,6 12 0 16,-6-12 0-16,2 20 0 0,-2-20 0 0,0 24 0 15,0-24 0-15,3 24 0 0,-3-24 0 16,7 23 0-16,-7-23 0 0,13 25 0 16,-13-25 0-16,21 23 0 0,-21-23 0 0,31 19 0 15,-31-19 0-15,37 16 0 0,-37-16 0 16,48 8 0-16,-48-8 0 0,51 9 0 15,-51-9 0-15,50 2 0 0,-50-2 0 0,47-7 0 16,-47 7 0-16,44-12 0 0,-44 12 0 16,34-20 0-16,-34 20 0 0,25-25 0 15,-25 25 0-15,8-34 0 0,-8 34 0 0,-7-39 0 16,7 39 0-16,-23-38 0 0,23 38 0 16,-31-30 0-16,31 30 0 0,-38-29 0 0,38 29 0 15,-38-22 0-15,38 22 0 0,-38-16 0 16,38 16 0-16,-35-20 0 0,35 20 0 15,-26-21 0-15,26 21 0 0,-16-19 0 0</inkml:trace>
  <inkml:trace contextRef="#ctx0" brushRef="#br0" timeOffset="22488.88">20338 1570 2048 0,'0'0'0'0,"38"-1"0"0,-38 1 0 16,59 1 0-16,-59-1 0 0,65 10 0 0,-65-10 0 16,64 12 0-16,-64-12 0 0,63 17 0 15,-63-17 0-15,60 19 0 0,-60-19 0 0,56 22 0 16,-56-22 0-16,46 24 0 0,-46-24 0 15,38 27 0-15,-38-27 0 0,35 34 0 16,-35-34 0-16,31 34 0 0,-31-34 0 0,26 37 0 16,-26-37 0-16,27 45 0 0,-27-45 0 15,30 54 0-15,-30-54 0 0,32 62 0 0,-32-62 0 16,31 65 0-16,-31-65 0 16,34 68 0-16,-34-68 0 0,27 62 0 0,-27-62 0 15,23 56 0-15,-23-56 0 0,23 49 0 0,-23-49 0 16,20 43 0-16,-20-43 0 0,18 40 0 15,-18-40 0-15,11 37 0 0,-11-37 0 16,2 34 0-16,-2-34 0 0,-15 35 0 0,15-35 0 16,-46 35 0-16,46-35 0 0,-89 31 0 15,89-31 0-15,-134 31 0 0,134-31 0 16,-172 23 0-16,172-23 0 0,-147 14 0 0</inkml:trace>
  <inkml:trace contextRef="#ctx0" brushRef="#br0" timeOffset="24641.13">22966 2020 2048 0,'0'0'0'15,"-40"-47"0"-15,40 47 0 0,-57-61 0 16,57 61 0-16,-63-43 0 0,63 43 0 16,-60-18 0-16,60 18 0 0,-60 10 0 0,60-10 0 15,-58 34 0-15,58-34 0 0,-56 56 0 16,56-56 0-16,-48 62 0 0,48-62 0 15,-39 59 0-15,39-59 0 0,-25 51 0 0,25-51 0 16,-11 41 0-16,11-41 0 0,5 37 0 16,-5-37 0-16,18 27 0 0,-18-27 0 0,27 18 0 15,-27-18 0-15,34 8 0 0,-34-8 0 16,36-8 0-16,-36 8 0 0,41-19 0 16,-41 19 0-16,43-28 0 0,-43 28 0 0,44-37 0 15,-44 37 0-15,41-48 0 0,-41 48 0 16,36-57 0-16,-36 57 0 0,35-61 0 0,-35 61 0 15,26-64 0-15,-26 64 0 0,22-63 0 16,-22 63 0-16,15-60 0 0,-15 60 0 16,11-51 0-16,-11 51 0 0,7-39 0 0,-7 39 0 15,6-28 0-15,-6 28 0 0,3-19 0 16,-3 19 0-16,0 0 0 0,0 0 0 16,0 0 0-16,0 0 0 0,-2 2 0 0,2-2 0 15,-1 22 0-15,1-22 0 0,-3 39 0 16,3-39 0-16,0 53 0 0,0-53 0 15,-7 60 0-15,7-60 0 0,-9 62 0 0,9-62 0 16,-3 59 0-16,3-59 0 0,0 61 0 16,0-61 0-16,5 57 0 0,-5-57 0 15,12 47 0-15,-12-47 0 0,22 37 0 0,-22-37 0 16,28 26 0-16,-28-26 0 0,26 15 0 16,-26-15 0-16,34 2 0 0,-34-2 0 15,31-4 0-15</inkml:trace>
  <inkml:trace contextRef="#ctx0" brushRef="#br0" timeOffset="25124.84">23377 1894 2048 0,'0'0'0'16,"-16"-11"0"-16,16 11 0 0,-26-12 0 15,26 12 0-15,-32-4 0 0,32 4 0 0,-39 13 0 16,39-13 0-16,-40 30 0 0,40-30 0 15,-43 45 0-15,43-45 0 0,-44 55 0 16,44-55 0-16,-33 62 0 0,33-62 0 16,-26 61 0-16,26-61 0 0,-12 54 0 0,12-54 0 15,-1 48 0-15,1-48 0 0,10 38 0 16,-10-38 0-16,23 27 0 0,-23-27 0 0,33 16 0 16,-33-16 0-16,39 3 0 0,-39-3 0 15,44-10 0-15,-44 10 0 0,46-27 0 16,-46 27 0-16,43-35 0 0,-43 35 0 0,34-40 0 15,-34 40 0-15,29-48 0 0,-29 48 0 16,20-50 0-16,-20 50 0 0,15-53 0 0,-15 53 0 16,8-47 0-16,-8 47 0 0,5-35 0 15,-5 35 0-15,2-26 0 0,-2 26 0 16,-1-16 0-16,1 16 0 0,0 0 0 0,0 0 0 16,0 0 0-16,0 0 0 0,-1 3 0 15,1-3 0-15,1 22 0 0,-1-22 0 16,2 37 0-16,-2-37 0 0,9 43 0 0,-9-43 0 15,12 44 0-15,-12-44 0 0,17 40 0 16,-17-40 0-16,17 30 0 0,-17-30 0 0,24 19 0 16,-24-19 0-16,31 9 0 0,-31-9 0 15,35-5 0-15,-35 5 0 0,37-16 0 16,-37 16 0-16,32-26 0 0,-32 26 0 16,25-25 0-16,-25 25 0 0,15-16 0 0</inkml:trace>
  <inkml:trace contextRef="#ctx0" brushRef="#br0" timeOffset="25391.13">23662 1621 2048 0,'0'0'0'16,"0"0"0"-16,0 0 0 0,0 0 0 0,4 33 0 0,-4-33 0 16,9 57 0-16,-9-57 0 0,14 70 0 15,-14-70 0-15,15 80 0 0,-15-80 0 16,20 84 0-16,-20-84 0 0,20 81 0 15,-20-81 0-15,19 72 0 0,-19-72 0 0,20 64 0 16,-20-64 0-16,21 52 0 0,-21-52 0 16,25 42 0-16,-25-42 0 0,25 31 0 0,-25-31 0 15,24 19 0-15,-24-19 0 0,23 5 0 16,-23-5 0-16,12-9 0 0,-12 9 0 16,-3-27 0-16,3 27 0 0,-21-38 0 0,21 38 0 15,-43-51 0-15,43 51 0 0,-38-45 0 16</inkml:trace>
  <inkml:trace contextRef="#ctx0" brushRef="#br0" timeOffset="25858.87">23444 1911 2048 0,'0'0'0'0,"0"0"0"16,0 0 0-16,28-13 0 0,-28 13 0 0,50-20 0 15,-50 20 0-15,62-19 0 0,-62 19 0 16,69-13 0-16,-69 13 0 0,69-7 0 15,-69 7 0-15,63 3 0 0,-63-3 0 16,53 12 0-16,-53-12 0 0,48 18 0 0,-48-18 0 16,38 28 0-16,-38-28 0 0,29 30 0 15,-29-30 0-15,24 33 0 0,-24-33 0 0,14 36 0 16,-14-36 0-16,10 37 0 0,-10-37 0 16,9 35 0-16,-9-35 0 0,8 32 0 15,-8-32 0-15,8 27 0 0,-8-27 0 0,12 22 0 16,-12-22 0-16,15 21 0 0,-15-21 0 15,25 17 0-15,-25-17 0 0,30 9 0 0,-30-9 0 16,38 2 0-16,-38-2 0 0,47-5 0 16,-47 5 0-16,52-12 0 0,-52 12 0 15,51-17 0-15,-51 17 0 0,43-26 0 0,-43 26 0 16,35-34 0-16,-35 34 0 0,21-44 0 16,-21 44 0-16,5-47 0 0,-5 47 0 15,-10-45 0-15,10 45 0 0,-23-39 0 0,23 39 0 16,-33-30 0-16,33 30 0 0,-37-17 0 15,37 17 0-15,-41-8 0 0,41 8 0 16,-45 0 0-16,45 0 0 0,-47 8 0 0,47-8 0 16,-40 13 0-16,40-13 0 0,-31 12 0 15,31-12 0-15,-21 8 0 0,21-8 0 16,-14 5 0-16</inkml:trace>
  <inkml:trace contextRef="#ctx0" brushRef="#br0" timeOffset="26109.21">24560 1884 2048 0,'0'0'0'16,"30"18"0"-16,-30-18 0 0,52 28 0 0,-52-28 0 15,64 26 0-15,-64-26 0 0,71 21 0 16,-71-21 0-16,68 13 0 0,-68-13 0 0,60 15 0 15,-60-15 0-15,51 18 0 0,-51-18 0 16,46 15 0-16,-46-15 0 0,34 11 0 16,-34-11 0-16,28 11 0 0,-28-11 0 0,17 9 0 15,-17-9 0-15,-3 5 0 0,3-5 0 16,-10 4 0-16</inkml:trace>
  <inkml:trace contextRef="#ctx0" brushRef="#br0" timeOffset="26292.71">24703 2208 2048 0,'0'0'0'0,"55"17"0"0,-55-17 0 15,90 17 0-15,-90-17 0 0,105 7 0 16,-105-7 0-16,113-3 0 0,-113 3 0 0,112-5 0 16,-112 5 0-16,106-7 0 0,-106 7 0 15,93-11 0-15,-93 11 0 0,68-11 0 16,-68 11 0-16,63-23 0 0,-63 23 0 15,61-28 0-15,-61 28 0 0,47-23 0 0</inkml:trace>
  <inkml:trace contextRef="#ctx0" brushRef="#br0" timeOffset="27110.54">26012 1995 2048 0,'0'0'0'0,"0"0"0"16,0 0 0-16,29-14 0 0,-29 14 0 0,38-21 0 15,-38 21 0-15,40-26 0 0,-40 26 0 16,34-32 0-16,-34 32 0 0,31-36 0 0,-31 36 0 16,23-44 0-16,-23 44 0 0,19-51 0 15,-19 51 0-15,13-50 0 0,-13 50 0 16,10-50 0-16,-10 50 0 0,8-47 0 0,-8 47 0 15,2-38 0-15,-2 38 0 0,0-30 0 16,0 30 0-16,0-19 0 0,0 19 0 16,0-11 0-16,0 11 0 0,0 0 0 0,0 0 0 15,0 8 0-15,0-8 0 0,-5 25 0 16,5-25 0-16,-6 40 0 0,6-40 0 16,-7 55 0-16,7-55 0 0,-8 69 0 0,8-69 0 15,-10 73 0-15,10-73 0 0,-4 78 0 16,4-78 0-16,1 76 0 0,-1-76 0 0,9 69 0 15,-9-69 0-15,17 59 0 0,-17-59 0 16,22 48 0-16,-22-48 0 0,27 33 0 16,-27-33 0-16,32 21 0 0,-32-21 0 15,36 4 0-15,-36-4 0 0,35-11 0 0,-35 11 0 16,27-14 0-16,-27 14 0 0,19-10 0 16</inkml:trace>
  <inkml:trace contextRef="#ctx0" brushRef="#br0" timeOffset="27560.33">26667 1612 2048 0,'0'0'0'0,"0"0"0"0,0 0 0 16,-16 0 0-16,16 0 0 0,-29 11 0 0,29-11 0 15,-33 27 0-15,33-27 0 0,-35 41 0 16,35-41 0-16,-36 53 0 0,36-53 0 15,-35 58 0-15,35-58 0 0,-26 62 0 0,26-62 0 16,-16 58 0-16,16-58 0 0,-7 51 0 16,7-51 0-16,9 44 0 0,-9-44 0 15,21 35 0-15,-21-35 0 0,34 25 0 16,-34-25 0-16,45 14 0 0,-45-14 0 0,51 1 0 16,-51-1 0-16,58-7 0 0,-58 7 0 15,60-20 0-15,-60 20 0 0,58-33 0 0,-58 33 0 16,53-44 0-16,-53 44 0 0,46-53 0 15,-46 53 0-15,37-57 0 0,-37 57 0 16,24-57 0-16,-24 57 0 0,12-53 0 0,-12 53 0 16,-1-51 0-16,1 51 0 0,-16-43 0 15,16 43 0-15,-32-32 0 0,32 32 0 16,-50-21 0-16,50 21 0 0,-62-9 0 0,62 9 0 16,-71 4 0-16,71-4 0 0,-69 12 0 15,69-12 0-15,-62 17 0 0,62-17 0 16,-44 15 0-16,44-15 0 0,-27 2 0 0,27-2 0 15,-11-6 0-15,11 6 0 0,-4-6 0 16,4 6 0-16,-1-6 0 0</inkml:trace>
  <inkml:trace contextRef="#ctx0" brushRef="#br0" timeOffset="27721.89">27187 1630 2048 0,'0'0'0'16,"0"0"0"-16,0 0 0 0,0 0 0 0,0 0 0 16,2 19 0-16,-2-19 0 0,5 22 0 15,-5-22 0-15,5 18 0 0,-5-18 0 0,4 12 0 16</inkml:trace>
  <inkml:trace contextRef="#ctx0" brushRef="#br0" timeOffset="27844.57">27187 2412 2048 0,'0'0'0'0,"-91"62"0"0,91-62 0 15,-111 72 0-15</inkml:trace>
  <inkml:trace contextRef="#ctx0" brushRef="#br0" timeOffset="29748.49">4000 6351 2048 0,'0'0'0'0,"152"-6"0"0,-152 6 0 15,219-14 0-15,-219 14 0 0,228-19 0 0,-228 19 0 16,222-20 0-16,-222 20 0 0,216-19 0 16,-216 19 0-16,215-23 0 0,-215 23 0 15,218-25 0-15,-218 25 0 0,225-22 0 0,-225 22 0 16,237-22 0-16,-237 22 0 0,242-24 0 16,-242 24 0-16,250-18 0 0,-250 18 0 0,251-17 0 15,-251 17 0-15,250-14 0 0,-250 14 0 16,248-8 0-16,-248 8 0 0,237-5 0 15,-237 5 0-15,225-4 0 0,-225 4 0 0,208-2 0 16,-208 2 0-16,192-4 0 0,-192 4 0 16,168-3 0-16,-168 3 0 0,146-3 0 15,-146 3 0-15,120-1 0 0,-120 1 0 0,96 2 0 16,-96-2 0-16,68 5 0 0,-68-5 0 16,29-6 0-16,-29 6 0 0,12-10 0 0</inkml:trace>
  <inkml:trace contextRef="#ctx0" brushRef="#br0" timeOffset="30948.27">3982 6556 2048 0,'0'0'0'15,"-9"33"0"-15,9-33 0 0,-18 59 0 0,18-59 0 16,-16 77 0-16,16-77 0 0,-10 94 0 16,10-94 0-16,-8 106 0 0,8-106 0 0,-1 117 0 15,1-117 0-15,1 131 0 0,-1-131 0 16,2 144 0-16,-2-144 0 0,-3 153 0 15,3-153 0-15,-8 169 0 0,8-169 0 0,-9 178 0 16,9-178 0-16,-18 186 0 0,18-186 0 16,-22 198 0-16,22-198 0 0,-25 209 0 15,25-209 0-15,-27 220 0 0,27-220 0 0,-26 231 0 16,26-231 0-16,-25 239 0 0,25-239 0 16,-29 243 0-16,29-243 0 0,-30 251 0 15,30-251 0-15,-29 254 0 0,29-254 0 0,-30 258 0 16,30-258 0-16,-30 254 0 0,30-254 0 15,-30 250 0-15,30-250 0 0,-35 240 0 16,35-240 0-16,-38 226 0 0,38-226 0 0,-33 207 0 16,33-207 0-16,-29 185 0 0,29-185 0 15,-22 165 0-15,22-165 0 0,-8 139 0 16,8-139 0-16,2 118 0 0,-2-118 0 0,17 97 0 16,-17-97 0-16,27 79 0 0,-27-79 0 15,43 65 0-15,-43-65 0 0,56 49 0 16,-56-49 0-16,69 35 0 0,-69-35 0 0,91 22 0 15,-91-22 0-15,100 13 0 0,-100-13 0 16,116 4 0-16,-116-4 0 0,130 3 0 0,-130-3 0 16,143-2 0-16,-143 2 0 0,154-4 0 15,-154 4 0-15,165-5 0 0,-165 5 0 16,176-3 0-16,-176 3 0 0,184-3 0 0,-184 3 0 16,194 1 0-16,-194-1 0 0,203 5 0 15,-203-5 0-15,213 8 0 0,-213-8 0 16,216 13 0-16,-216-13 0 0,219 18 0 0,-219-18 0 15,219 23 0-15,-219-23 0 0,222 32 0 16,-222-32 0-16,217 35 0 0,-217-35 0 16,213 30 0-16,-213-30 0 0,203 30 0 0,-203-30 0 15,191 26 0-15,-191-26 0 0,183 22 0 16,-183-22 0-16,166 15 0 0,-166-15 0 16,154 9 0-16,-154-9 0 0,134-1 0 0,-134 1 0 15,120-15 0-15,-120 15 0 0,105-28 0 16,-105 28 0-16,87-50 0 0,-87 50 0 0,70-75 0 15,-70 75 0-15,54-98 0 0,-54 98 0 16,39-124 0-16,-39 124 0 0,32-148 0 16,-32 148 0-16,26-165 0 0,-26 165 0 0,18-186 0 15,-18 186 0-15,15-206 0 0,-15 206 0 16,12-222 0-16,-12 222 0 0,14-235 0 0,-14 235 0 16,14-247 0-16,-14 247 0 15,12-257 0-15,-12 257 0 0,17-268 0 0,-17 268 0 16,16-272 0-16,-16 272 0 0,18-275 0 15,-18 275 0-15,18-275 0 0,-18 275 0 0,21-275 0 16,-21 275 0-16,19-278 0 0,-19 278 0 16,22-275 0-16,-22 275 0 0,23-275 0 0,-23 275 0 15,12-267 0-15,-12 267 0 0,5-257 0 16,-5 257 0-16,3-246 0 0,-3 246 0 16,2-237 0-16,-2 237 0 0,-4-225 0 15,4 225 0-15,-7-212 0 0,7 212 0 0,-16-197 0 16,16 197 0-16,-20-184 0 0,20 184 0 15,-29-166 0-15,29 166 0 0,-39-146 0 0,39 146 0 16,-48-129 0-16,48 129 0 0,-57-117 0 16,57 117 0-16,-47-91 0 0</inkml:trace>
  <inkml:trace contextRef="#ctx0" brushRef="#br0" timeOffset="31914.69">5316 6810 2048 0,'0'0'0'0,"0"0"0"0,0 0 0 16,-16 10 0-16,16-10 0 0,-17 14 0 15,17-14 0-15,-18 11 0 0,18-11 0 0,-11 9 0 16,11-9 0-16,0 0 0 0,0 0 0 16,0 0 0-16,0 0 0 0,2-5 0 15,-2 5 0-15,18-18 0 0,-18 18 0 0,26-28 0 16,-26 28 0-16,33-34 0 0,-33 34 0 15,31-36 0-15,-31 36 0 0,29-40 0 16,-29 40 0-16,27-41 0 0,-27 41 0 0,23-39 0 16,-23 39 0-16,18-36 0 0,-18 36 0 15,13-30 0-15,-13 30 0 0,10-23 0 0,-10 23 0 16,4-14 0-16,-4 14 0 0,0 0 0 16,0 0 0-16,0 0 0 0,0 0 0 0,0 2 0 15,0-2 0-15,-4 20 0 0,4-20 0 16,-9 31 0-16,9-31 0 0,-8 37 0 15,8-37 0-15,-13 39 0 0,13-39 0 16,-5 38 0-16,5-38 0 0,-5 37 0 0,5-37 0 16,2 32 0-16,-2-32 0 0,9 25 0 15,-9-25 0-15,19 13 0 0,-19-13 0 16,26-2 0-16,-26 2 0 0,32-10 0 0,-32 10 0 16,31-18 0-16,-31 18 0 0,24-19 0 15,-24 19 0-15,30-31 0 0,-30 31 0 0,27-37 0 16,-27 37 0-16,21-39 0 0,-21 39 0 15,21-32 0-15,-21 32 0 0,15-22 0 16,-15 22 0-16,9-17 0 0,-9 17 0 0,4-11 0 16,-4 11 0-16,0 0 0 0,0 0 0 15,-7 5 0-15,7-5 0 0,-14 21 0 16,14-21 0-16,-18 28 0 0,18-28 0 16,-17 35 0-16,17-35 0 0,-16 36 0 0,16-36 0 15,-10 35 0-15,10-35 0 0,-4 28 0 0,4-28 0 16,2 22 0-16,-2-22 0 15,5 15 0-15,-5-15 0 0,13 10 0 0,-13-10 0 16,23-1 0-16,-23 1 0 0,30-13 0 16,-30 13 0-16,35-22 0 0,-35 22 0 0,39-31 0 15,-39 31 0-15,31-37 0 0,-31 37 0 16,24-42 0-16,-24 42 0 0,8-42 0 0,-8 42 0 16,-18-37 0-16,18 37 0 0,-52-24 0 15,52 24 0-15,-79-10 0 0,79 10 0 0,-109 3 0 16,109-3 0-16,-133 14 0 0,133-14 0 15,-114 12 0-15</inkml:trace>
  <inkml:trace contextRef="#ctx0" brushRef="#br0" timeOffset="61661.18">14942 4088 2048 0,'0'0'0'0,"-18"27"0"0,18-27 0 0,-28 48 0 16,28-48 0-16,-25 61 0 0,25-61 0 16,-22 67 0-16,22-67 0 0,-12 68 0 0,12-68 0 15,-1 64 0-15,1-64 0 0,8 62 0 16,-8-62 0-16,19 58 0 0,-19-58 0 0,25 53 0 16,-25-53 0-16,30 45 0 0,-30-45 0 15,35 38 0-15,-35-38 0 0,33 26 0 16,-33-26 0-16,31 15 0 0,-31-15 0 0,30 3 0 15,-30-3 0-15,30-12 0 16,-30 12 0-16,32-25 0 0,-32 25 0 0,34-37 0 16,-34 37 0-16,36-46 0 0,-36 46 0 0,37-50 0 15,-37 50 0-15,33-57 0 0,-33 57 0 16,30-55 0-16,-30 55 0 0,23-52 0 16,-23 52 0-16,15-44 0 0,-15 44 0 0,11-40 0 15,-11 40 0-15,5-30 0 0,-5 30 0 16,3-20 0-16,-3 20 0 0,1-10 0 15,-1 10 0-15,0 0 0 0,0 0 0 0,-1 12 0 16,1-12 0-16,-5 34 0 0,5-34 0 16,-7 56 0-16,7-56 0 0,-11 69 0 15,11-69 0-15,-4 81 0 0,4-81 0 0,3 84 0 16,-3-84 0-16,12 85 0 0,-12-85 0 16,20 88 0-16,-20-88 0 0,28 90 0 15,-28-90 0-15,31 91 0 0,-31-91 0 0,33 83 0 16,-33-83 0-16,31 64 0 0,-31-64 0 15,23 41 0-15</inkml:trace>
  <inkml:trace contextRef="#ctx0" brushRef="#br0" timeOffset="63012.57">16302 4268 2048 0,'0'0'0'15,"0"0"0"-15,0 0 0 0,-4 42 0 16,4-42 0-16,-1 68 0 0,1-68 0 0,-1 81 0 15,1-81 0-15,-3 84 0 0,3-84 0 16,0 82 0-16,0-82 0 0,4 73 0 16,-4-73 0-16,7 62 0 0,-7-62 0 0,7 51 0 15,-7-51 0-15,4 41 0 0,-4-41 0 16,-1 32 0-16,1-32 0 0,-3 22 0 16,3-22 0-16,-11 10 0 0,11-10 0 0,-13 5 0 15</inkml:trace>
  <inkml:trace contextRef="#ctx0" brushRef="#br0" timeOffset="63346.68">15950 4786 2048 0,'0'0'0'0,"0"-21"0"16,0 21 0-16,8-34 0 0,-8 34 0 16,20-39 0-16,-20 39 0 0,29-41 0 0,-29 41 0 15,41-40 0-15,-41 40 0 0,53-37 0 16,-53 37 0-16,60-32 0 0,-60 32 0 15,62-27 0-15,-62 27 0 0,63-16 0 16,-63 16 0-16,56-7 0 0,-56 7 0 0,48 4 0 16,-48-4 0-16,41 15 0 0,-41-15 0 15,34 25 0-15,-34-25 0 0,26 38 0 0,-26-38 0 16,19 46 0-16,-19-46 0 0,16 54 0 16,-16-54 0-16,11 55 0 0,-11-55 0 15,6 52 0-15,-6-52 0 0,8 50 0 0,-8-50 0 16,13 41 0-16,-13-41 0 0,18 30 0 15,-18-30 0-15,21 19 0 0,-21-19 0 16,22 6 0-16,-22-6 0 0,18-3 0 0,-18 3 0 16,25-28 0-16,-25 28 0 0,19-44 0 15,-19 44 0-15,12-39 0 0</inkml:trace>
  <inkml:trace contextRef="#ctx0" brushRef="#br0" timeOffset="63488.29">16637 4385 2048 0,'0'0'0'0,"-11"-8"0"0,11 8 0 15,-15-10 0-15,15 10 0 0,-4-14 0 0,4 14 0 16,7-12 0-16,-7 12 0 0,11-9 0 16</inkml:trace>
  <inkml:trace contextRef="#ctx0" brushRef="#br0" timeOffset="63980.98">16755 4403 2048 0,'0'0'0'0,"26"50"0"0,-26-50 0 16,35 79 0-16,-35-79 0 0,37 88 0 16,-37-88 0-16,35 91 0 0,-35-91 0 0,28 91 0 15,-28-91 0-15,23 84 0 0,-23-84 0 16,19 78 0-16,-19-78 0 0,18 75 0 16,-18-75 0-16,18 67 0 0,-18-67 0 0,13 56 0 15,-13-56 0-15,10 48 0 0,-10-48 0 16,5 35 0-16,-5-35 0 0,0 21 0 0,0-21 0 15,-4 9 0-15,4-9 0 0,-12-8 0 16,12 8 0-16,-19-26 0 0,19 26 0 0,-27-44 0 16,27 44 0-16,-36-61 0 15,36 61 0-15,-42-72 0 0,42 72 0 0,-42-75 0 16,42 75 0-16,-39-73 0 0,39 73 0 16,-36-70 0-16,36 70 0 0,-23-66 0 15,23 66 0-15,-12-63 0 0,12 63 0 0,1-61 0 16,-1 61 0-16,13-57 0 0,-13 57 0 15,20-51 0-15,-20 51 0 0,32-41 0 0,-32 41 0 16,38-33 0-16,-38 33 0 0,44-18 0 16,-44 18 0-16,50 0 0 0,-50 0 0 0,53 15 0 15,-53-15 0-15,53 34 0 0,-53-34 0 16,46 43 0-16,-46-43 0 0,37 52 0 16,-37-52 0-16,27 53 0 0,-27-53 0 15,11 47 0-15,-11-47 0 0,-3 41 0 0,3-41 0 16,-18 33 0-16,18-33 0 0,-25 28 0 15,25-28 0-15,-34 19 0 0,34-19 0 16,-36 10 0-16,36-10 0 0,-31 0 0 0,31 0 0 16,-24-17 0-16,24 17 0 0,-13-34 0 15,13 34 0-15,-1-43 0 0,1 43 0 0,3-39 0 16</inkml:trace>
  <inkml:trace contextRef="#ctx0" brushRef="#br0" timeOffset="64314.09">17150 4692 2048 0,'0'0'0'0,"22"29"0"0,-22-29 0 15,33 39 0-15,-33-39 0 0,43 37 0 16,-43-37 0-16,42 27 0 0,-42-27 0 0,44 17 0 16,-44-17 0-16,47 2 0 0,-47-2 0 15,50-10 0-15,-50 10 0 0,51-26 0 16,-51 26 0-16,44-37 0 0,-44 37 0 0,37-47 0 15,-37 47 0-15,25-54 0 0,-25 54 0 16,14-55 0-16,-14 55 0 0,5-55 0 16,-5 55 0-16,-4-46 0 0,4 46 0 0,-13-39 0 15,13 39 0-15,-22-26 0 0,22 26 0 16,-32-17 0-16,32 17 0 0,-40-3 0 0,40 3 0 16,-48 8 0-16,48-8 0 0,-52 26 0 15,52-26 0-15,-50 36 0 0,50-36 0 16,-40 39 0-16,40-39 0 0,-29 37 0 15,29-37 0-15,-9 30 0 0,9-30 0 0,0 20 0 16,0-20 0-16,3 12 0 0</inkml:trace>
  <inkml:trace contextRef="#ctx0" brushRef="#br0" timeOffset="64648.22">17762 4317 2048 0,'0'0'0'0,"-39"7"0"16,39-7 0-16,-57 11 0 0,57-11 0 0,-55 17 0 15,55-17 0-15,-40 24 0 0,40-24 0 16,-23 34 0-16,23-34 0 0,-1 40 0 16,1-40 0-16,20 40 0 0,-20-40 0 0,44 40 0 15,-44-40 0-15,63 44 0 0,-63-44 0 16,85 40 0-16,-85-40 0 0,96 41 0 15,-96-41 0-15,99 43 0 0,-99-43 0 0,100 43 0 16,-100-43 0-16,90 40 0 0,-90-40 0 16,69 42 0-16,-69-42 0 0,47 44 0 15,-47-44 0-15,17 46 0 0,-17-46 0 0,-18 46 0 16,18-46 0-16,-58 47 0 0,58-47 0 16,-96 50 0-16,96-50 0 0,-130 46 0 15,130-46 0-15,-162 34 0 0,162-34 0 0,-138 22 0 16</inkml:trace>
  <inkml:trace contextRef="#ctx0" brushRef="#br0" timeOffset="68601.62">16042 6742 2048 0,'0'0'0'16,"0"0"0"-16,0 0 0 0,0 0 0 15,0 0 0-15,0 0 0 0,0 0 0 0,35-13 0 16,-35 13 0-16,59-16 0 0,-59 16 0 16,74-16 0-16,-74 16 0 0,87-15 0 15,-87 15 0-15,99-14 0 0,-99 14 0 0,107-15 0 16,-107 15 0-16,114-16 0 0,-114 16 0 15,117-17 0-15,-117 17 0 0,120-18 0 16,-120 18 0-16,118-20 0 0,-118 20 0 0,115-22 0 16,-115 22 0-16,108-20 0 0,-108 20 0 15,101-20 0-15,-101 20 0 0,86-17 0 16,-86 17 0-16,73-10 0 0,-73 10 0 0,60-7 0 16,-60 7 0-16,47 0 0 0,-47 0 0 15,35 9 0-15,-35-9 0 0,22 19 0 16,-22-19 0-16,14 29 0 0,-14-29 0 0,3 41 0 15,-3-41 0-15,-4 46 0 0,4-46 0 16,-8 52 0-16,8-52 0 0,-8 50 0 16,8-50 0-16,-7 43 0 0,7-43 0 0,-5 32 0 15,5-32 0-15,-4 20 0 0,4-20 0 16,0 0 0-16,0 0 0 0,0 0 0 0,0 0 0 16,-2-2 0-16,2 2 0 0,-3-27 0 15,3 27 0-15,-4-41 0 0,4 41 0 16,-7-50 0-16,7 50 0 0,-11-57 0 0,11 57 0 15,-12-58 0-15,12 58 0 0,-11-57 0 16,11 57 0-16,-13-47 0 0,13 47 0 16,-9-42 0-16,9 42 0 0,-4-35 0 0,4 35 0 15,-2-25 0-15,2 25 0 0,5-21 0 16,-5 21 0-16,9-13 0 0,-9 13 0 0,20-4 0 16,-20 4 0-16,29 9 0 0,-29-9 0 15,36 15 0-15,-36-15 0 0,44 24 0 16,-44-24 0-16,44 33 0 0,-44-33 0 0,37 42 0 15,-37-42 0-15,27 53 0 0,-27-53 0 16,1 71 0-16,-1-71 0 0,-29 80 0 16,29-80 0-16,-63 90 0 0,63-90 0 0,-89 82 0 15,89-82 0-15,-79 56 0 0</inkml:trace>
  <inkml:trace contextRef="#ctx0" brushRef="#br0" timeOffset="69953">18988 5738 2048 0,'0'0'0'16,"0"0"0"-16,0 0 0 0,0 0 0 16,0 0 0-16,-9 29 0 0,9-29 0 0,-16 49 0 15,16-49 0-15,-26 58 0 0,26-58 0 16,-26 71 0-16,26-71 0 0,-31 76 0 0,31-76 0 15,-38 78 0-15,38-78 0 0,-43 78 0 16,43-78 0-16,-44 80 0 0,44-80 0 16,-49 79 0-16,49-79 0 0,-52 74 0 0,52-74 0 15,-57 68 0-15,57-68 0 0,-61 62 0 16,61-62 0-16,-57 49 0 0,57-49 0 16,-49 38 0-16,49-38 0 0,-37 27 0 0,37-27 0 15,-25 17 0-15,25-17 0 0,0 0 0 16,0 0 0-16,-3 1 0 0,3-1 0 15,15-12 0-15,-15 12 0 0,25-20 0 0,-25 20 0 16,30-22 0-16,-30 22 0 0,33-20 0 16,-33 20 0-16,37-14 0 0,-37 14 0 15,40-10 0-15,-40 10 0 0,43-4 0 0,-43 4 0 16,53 4 0-16,-53-4 0 0,59 10 0 16,-59-10 0-16,62 9 0 0,-62-9 0 15,62 9 0-15,-62-9 0 0,65 7 0 0,-65-7 0 16,62 7 0-16,-62-7 0 0,59 2 0 15,-59-2 0-15,51-3 0 0,-51 3 0 0,44-13 0 16,-44 13 0-16,39-17 0 0,-39 17 0 16,35-26 0-16,-35 26 0 0,30-31 0 15,-30 31 0-15,29-40 0 0,-29 40 0 16,24-45 0-16,-24 45 0 0,22-48 0 0,-22 48 0 16,19-47 0-16,-19 47 0 0,15-42 0 15,-15 42 0-15,5-40 0 0,-5 40 0 0,-4-33 0 16,4 33 0-16,-11-23 0 0,11 23 0 15,-21-14 0-15,21 14 0 0,-29-3 0 16,29 3 0-16,-38 11 0 0,38-11 0 16,-41 23 0-16,41-23 0 0,-46 39 0 0,46-39 0 15,-43 50 0-15,43-50 0 0,-32 55 0 16,32-55 0-16,-20 57 0 0,20-57 0 0,-9 51 0 16,9-51 0-16,3 46 0 0,-3-46 0 15,19 39 0-15,-19-39 0 0,30 32 0 0,-30-32 0 16,39 20 0-16,-39-20 0 0,45 6 0 15,-45-6 0-15,55-6 0 0,-55 6 0 16,57-20 0-16,-57 20 0 0,45-20 0 0,-45 20 0 16,30-15 0-16</inkml:trace>
  <inkml:trace contextRef="#ctx0" brushRef="#br0" timeOffset="70253.21">19701 5849 2048 0,'0'0'0'0,"-1"38"0"16,1-38 0-16,-1 67 0 0,1-67 0 15,-3 81 0-15,3-81 0 0,0 83 0 16,0-83 0-16,4 84 0 0,-4-84 0 15,7 79 0-15,-7-79 0 0,9 76 0 0,-9-76 0 16,13 64 0-16,-13-64 0 0,14 53 0 16,-14-53 0-16,17 41 0 0,-17-41 0 0,13 32 0 15,-13-32 0-15,7 22 0 0,-7-22 0 16,-3 7 0-16,3-7 0 0,-7 2 0 16,7-2 0-16,-6 0 0 0</inkml:trace>
  <inkml:trace contextRef="#ctx0" brushRef="#br0" timeOffset="70719.96">19373 6301 2048 0,'0'0'0'0,"0"0"0"0,0 0 0 0,0 0 0 16,0 0 0-16,22-22 0 0,-22 22 0 16,38-30 0-16,-38 30 0 0,52-34 0 15,-52 34 0-15,60-30 0 0,-60 30 0 0,69-25 0 16,-69 25 0-16,76-19 0 0,-76 19 0 15,78-13 0-15,-78 13 0 0,74-3 0 0,-74 3 0 16,75 9 0-16,-75-9 0 0,65 16 0 16,-65-16 0-16,54 25 0 0,-54-25 0 15,46 31 0-15,-46-31 0 0,40 40 0 0,-40-40 0 16,33 44 0-16,-33-44 0 0,27 44 0 16,-27-44 0-16,22 41 0 0,-22-41 0 0,18 40 0 15,-18-40 0-15,9 34 0 16,-9-34 0-16,5 28 0 0,-5-28 0 0,2 20 0 15,-2-20 0-15,-3 15 0 0,3-15 0 0,-7 6 0 16,7-6 0-16,-11 0 0 0,11 0 0 16,-14-7 0-16,14 7 0 0,-15-20 0 15,15 20 0-15,-16-28 0 0,16 28 0 0,-17-35 0 16,17 35 0-16,-15-39 0 0,15 39 0 16,-12-41 0-16,12 41 0 0,-8-41 0 15,8 41 0-15,0-41 0 0,0 41 0 16,9-39 0-16,-9 39 0 0,15-36 0 0,-15 36 0 15,26-31 0-15,-26 31 0 0,33-21 0 16,-33 21 0-16,40-17 0 0,-40 17 0 0,47-10 0 16,-47 10 0-16,49-8 0 0,-49 8 0 15,41-7 0-15,-41 7 0 0,27-4 0 16</inkml:trace>
  <inkml:trace contextRef="#ctx0" brushRef="#br0" timeOffset="71203.67">20809 6106 2048 0,'0'0'0'16,"0"0"0"-16,0 0 0 0,0 0 0 0,0 0 0 0,-23-9 0 15,23 9 0-15,-40-8 0 0,40 8 0 16,-44 2 0-16,44-2 0 0,-47 12 0 16,47-12 0-16,-48 24 0 0,48-24 0 0,-45 33 0 15,45-33 0-15,-34 40 0 0,34-40 0 16,-26 44 0-16,26-44 0 0,-17 44 0 15,10-4 0-15,7-40 0 0,1 37 0 16,-1-37 0-16,9 28 0 0,-9-28 0 16,20 21 0-16,-20-21 0 0,24 14 0 15,-24-14 0-15,30 7 0 0,-30-7 0 0,37-3 0 16,-37 3 0-16,37-11 0 0,-37 11 0 16,37-18 0-16,-37 18 0 0,39-28 0 0,-39 28 0 15,34-35 0-15,-34 35 0 0,28-37 0 16,-28 37 0-16,21-37 0 0,-21 37 0 15,16-37 0-15,-16 37 0 0,10-32 0 16,-10 32 0-16,5-26 0 0,-5 26 0 0,0-19 0 16,0 19 0-16,-4-13 0 0,4 13 0 15,0 0 0-15,0 0 0 0,-6 9 0 0,6-9 0 16,-8 22 0-16,8-22 0 0,-4 34 0 16,4-34 0-16,-2 40 0 0,2-40 0 15,7 39 0-15,-7-39 0 0,14 36 0 0,-14-36 0 16,27 31 0-16,-27-31 0 0,37 24 0 15,-37-24 0-15,48 15 0 0,-48-15 0 16,50 6 0-16,-50-6 0 0,52 0 0 0,-52 0 0 16,42-2 0-16,-42 2 0 0,28-2 0 15</inkml:trace>
  <inkml:trace contextRef="#ctx0" brushRef="#br0" timeOffset="71520.82">21471 6130 2048 0,'0'0'0'0,"0"0"0"0,0 0 0 15,0 0 0-15,0 0 0 0,-9-19 0 16,9 19 0-16,-22-22 0 0,22 22 0 16,-29-19 0-16,29 19 0 0,-38-4 0 0,38 4 0 15,-41 5 0-15,41-5 0 0,-37 15 0 16,37-15 0-16,-29 22 0 0,29-22 0 16,-23 28 0-16,23-28 0 0,-7 36 0 0,7-36 0 15,4 41 0-15,-4-41 0 0,19 43 0 16,-19-43 0-16,35 46 0 0,-35-46 0 15,45 46 0-15,-45-46 0 0,51 43 0 0,-51-43 0 16,47 36 0-16,-47-36 0 0,34 30 0 16,-34-30 0-16,22 29 0 0,-22-29 0 15,2 27 0-15,-2-27 0 0,-20 27 0 0,20-27 0 16,-46 21 0-16,46-21 0 0,-74 20 0 16,74-20 0-16,-102 15 0 0,102-15 0 0,-125 12 0 15,125-12 0-15,-155 5 0 0,155-5 0 16,-131 2 0-16</inkml:trace>
  <inkml:trace contextRef="#ctx0" brushRef="#br0" timeOffset="74757.17">22227 6274 2048 0,'0'0'0'0,"71"-43"0"0,-71 43 0 15,102-59 0-15,-102 59 0 0,104-50 0 16,-104 50 0-16,99-38 0 0,-99 38 0 16,91-27 0-16,-91 27 0 0,87-15 0 15,-87 15 0-15,84 0 0 0,-84 0 0 0,86 16 0 16,-86-16 0-16,84 24 0 0,-84-24 0 15,84 31 0-15,-84-31 0 0,80 32 0 0,-80-32 0 16,79 31 0-16,-79-31 0 0,80 24 0 16,-80-24 0-16,83 23 0 0,-83-23 0 15,84 20 0-15,-84-20 0 0,82 13 0 16,-82-13 0-16,78 10 0 0,-78-10 0 0,76-3 0 16,-76 3 0-16,58-6 0 0</inkml:trace>
  <inkml:trace contextRef="#ctx0" brushRef="#br0" timeOffset="75091.28">24669 5824 2048 0,'0'0'0'0,"0"0"0"16,0 0 0-16,-21-1 0 0,21 1 0 0,-39 4 0 16,39-4 0-16,-45 16 0 0,45-16 0 15,-49 25 0-15,49-25 0 0,-45 35 0 0,45-35 0 16,-38 36 0-16,38-36 0 0,-24 43 0 16,24-43 0-16,-16 45 0 0,16-45 0 15,-6 46 0-15,6-46 0 0,7 45 0 16,-7-45 0-16,21 41 0 0,-21-41 0 0,32 34 0 15,-32-34 0-15,46 29 0 0,-46-29 0 16,60 21 0-16,-60-21 0 0,68 11 0 16,-68-11 0-16,76-2 0 0,-76 2 0 0,58-8 0 15</inkml:trace>
  <inkml:trace contextRef="#ctx0" brushRef="#br0" timeOffset="75658.75">25131 5466 2048 0,'0'0'0'0,"0"0"0"0,0 0 0 0,6 27 0 16,-6-27 0-16,11 46 0 0,-11-46 0 0,6 59 0 15,-6-59 0-15,3 62 0 0,-3-62 0 16,1 65 0-16,-1-65 0 0,-3 65 0 16,3-65 0-16,-3 59 0 0,3-59 0 0,-4 57 0 15,4-57 0-15,-6 52 0 0,6-52 0 16,0 44 0-16,0-44 0 0,2 36 0 16,-2-36 0-16,3 23 0 0,-3-23 0 0,3 18 0 15,-3-18 0-15,5 10 0 0,-5-10 0 16,9 0 0-16,-9 0 0 0,18-11 0 15,-18 11 0-15,22-22 0 0,-22 22 0 0,27-29 0 16,-27 29 0-16,31-32 0 0,-31 32 0 16,32-34 0-16,-32 34 0 0,32-34 0 15,-32 34 0-15,28-34 0 0,-28 34 0 0,27-30 0 16,-27 30 0-16,26-27 0 0,-26 27 0 16,24-18 0-16,-24 18 0 0,19-9 0 0,-19 9 0 15,19-4 0-15,-19 4 0 0,19 9 0 16,-19-9 0-16,20 17 0 0,-20-17 0 15,21 27 0-15,-21-27 0 0,24 41 0 16,-24-41 0-16,20 40 0 0,-20-40 0 0,24 45 0 16,-24-45 0-16,25 46 0 0,-25-46 0 15,28 48 0-15,-28-48 0 0,29 43 0 0,-29-43 0 16,30 38 0-16,-30-38 0 16,33 29 0-16,-33-29 0 0,39 18 0 0,-39-18 0 15,44 5 0-15,-44-5 0 0,48-2 0 0,-48 2 0 16,41-5 0-16,-41 5 0 15,28-5 0-15</inkml:trace>
  <inkml:trace contextRef="#ctx0" brushRef="#br0" timeOffset="76143.47">26172 5926 2048 0,'-3'-22'0'0,"3"22"0"0,-8-30 0 16,8 30 0-16,-15-29 0 0,15 29 0 15,-23-24 0-15,23 24 0 0,-29-14 0 16,29 14 0-16,-37-6 0 0,37 6 0 16,-43 4 0-16,43-4 0 0,-44 16 0 0,44-16 0 15,-42 25 0-15,42-25 0 0,-39 34 0 16,39-34 0-16,-34 36 0 0,34-36 0 16,-26 38 0-16,26-38 0 0,-18 41 0 0,18-41 0 15,-8 41 0-15,8-41 0 0,2 36 0 16,-2-36 0-16,9 30 0 0,-9-30 0 15,20 25 0-15,-20-25 0 0,27 16 0 0,-27-16 0 16,34 9 0-16,-34-9 0 0,37 0 0 16,-37 0 0-16,39-11 0 0,-39 11 0 15,38-19 0-15,-38 19 0 0,34-27 0 0,-34 27 0 16,31-29 0-16,-31 29 0 0,28-30 0 16,-28 30 0-16,22-29 0 0,-22 29 0 15,19-21 0-15,-19 21 0 0,15-18 0 0,-15 18 0 16,14-13 0-16,-14 13 0 0,8-6 0 15,-8 6 0-15,5 4 0 0,-5-4 0 0,4 8 0 16,-4-8 0-16,6 17 0 0,-6-17 0 16,9 27 0-16,-9-27 0 0,17 31 0 15,-17-31 0-15,20 31 0 0,-20-31 0 0,23 32 0 16,-23-32 0-16,27 25 0 0,-27-25 0 16,30 12 0-16,-30-12 0 0,23 5 0 0,-23-5 0 15,17 1 0-15</inkml:trace>
  <inkml:trace contextRef="#ctx0" brushRef="#br0" timeOffset="76509.49">26600 5994 2048 0,'0'0'0'0,"0"0"0"0,0 0 0 15,15 26 0-15,-15-26 0 0,19 31 0 0,-19-31 0 16,17 33 0-16,-17-33 0 0,13 24 0 15,-13-24 0-15,9 18 0 0,-9-18 0 16,0 0 0-16,0 0 0 0,0 0 0 0,0 0 0 16,2-4 0-16,-2 4 0 0,-3-16 0 15,3 16 0-15,-7-26 0 0,7 26 0 16,-7-31 0-16,7 31 0 0,-7-35 0 0,7 35 0 16,-4-35 0-16,4 35 0 0,0-36 0 15,0 36 0-15,6-34 0 0,-6 34 0 16,11-35 0-16,-11 35 0 0,17-32 0 0,-17 32 0 15,26-31 0-15,-26 31 0 0,34-27 0 16,-34 27 0-16,46-19 0 0,-46 19 0 0,55-6 0 16,-55 6 0-16,66 0 0 0,-66 0 0 15,69 8 0-15,-69-8 0 0,72 15 0 16,-72-15 0-16,71 19 0 0,-71-19 0 16,53 16 0-16,-53-16 0 0,54 12 0 0</inkml:trace>
  <inkml:trace contextRef="#ctx0" brushRef="#br0" timeOffset="77978.57">16042 8623 2048 0,'0'0'0'0,"45"-3"0"16,-45 3 0-16,73-2 0 0,-73 2 0 0,82-7 0 15,-82 7 0-15,87-10 0 0,-87 10 0 16,89-7 0-16,-89 7 0 0,90-10 0 0,-90 10 0 15,95-9 0-15,-95 9 0 0,100-8 0 16,-100 8 0-16,107-7 0 0,-107 7 0 0,105-10 0 16,-105 10 0-16,107-10 0 0,-107 10 0 15,105-8 0-15,-105 8 0 0,102-7 0 16,-102 7 0-16,101-11 0 0,-101 11 0 0,97-14 0 16,-97 14 0-16,88-17 0 0,-88 17 0 15,78-18 0-15,-78 18 0 0,68-14 0 16,-68 14 0-16,59-16 0 0,-59 16 0 0,44-15 0 15,-44 15 0-15,29-12 0 0,-29 12 0 16,17-9 0-16,-17 9 0 0,10-4 0 16,-10 4 0-16,0 0 0 0,0 0 0 0,0 0 0 15,0 0 0-15,0 0 0 0,0 0 0 16,-1 3 0-16,1-3 0 0,-10 11 0 16,10-11 0-16,-13 15 0 0,13-15 0 15,-16 18 0-15,16-18 0 0,-13 24 0 0,13-24 0 16,-10 28 0-16,10-28 0 0,-10 28 0 15,10-28 0-15,-6 23 0 0,6-23 0 0,-4 19 0 16,4-19 0-16,-3 15 0 0,3-15 0 16,0 0 0-16,0 0 0 0,0 0 0 15,0 0 0-15,0 0 0 0,0 0 0 0,0 0 0 16,0 0 0-16,-3-9 0 0,3 9 0 16,-3-24 0-16,3 24 0 0,0-28 0 15,0 28 0-15,-3-29 0 0,3 29 0 0,-8-28 0 16,8 28 0-16,-9-32 0 0,9 32 0 15,-9-31 0-15,9 31 0 0,-11-28 0 16,11 28 0-16,-8-23 0 0,8 23 0 0,-8-19 0 16,8 19 0-16,-8-17 0 0,8 17 0 15,-7-15 0-15,7 15 0 0,-1-10 0 16,1 10 0-16,8-5 0 0,-8 5 0 0,17-2 0 16,-17 2 0-16,32 9 0 0,-32-9 0 15,40 11 0-15,-40-11 0 0,53 13 0 0,-53-13 0 16,59 19 0-16,-59-19 0 0,61 25 0 15,-61-25 0-15,61 32 0 0,-61-32 0 16,51 37 0-16,-51-37 0 0,33 42 0 0,-33-42 0 16,5 46 0-16,-5-46 0 0,-28 39 0 15,28-39 0-15,-36 27 0 0</inkml:trace>
  <inkml:trace contextRef="#ctx0" brushRef="#br0" timeOffset="79479.55">18904 7934 2048 0,'0'0'0'0,"11"63"0"0,-11-63 0 16,18 91 0-16,-18-91 0 0,16 95 0 0,-16-95 0 15,17 95 0-15,-17-95 0 16,17 90 0-16,-17-90 0 0,19 82 0 0,-19-82 0 16,17 75 0-16,-17-75 0 0,14 66 0 15,-14-66 0-15,9 48 0 0,-9-48 0 0,7 31 0 16</inkml:trace>
  <inkml:trace contextRef="#ctx0" brushRef="#br0" timeOffset="79947.3">18468 8036 2048 0,'0'0'0'0,"31"-34"0"0,-31 34 0 16,50-44 0-16,-50 44 0 0,62-41 0 15,-62 41 0-15,69-35 0 0,-69 35 0 16,74-24 0-16,-74 24 0 0,82-13 0 0,-82 13 0 16,85-3 0-16,-85 3 0 0,87 5 0 15,-87-5 0-15,87 15 0 0,-87-15 0 0,83 24 0 16,-83-24 0-16,76 33 0 0,-76-33 0 15,66 40 0-15,-66-40 0 0,50 47 0 16,-50-47 0-16,37 54 0 0,-37-54 0 0,21 53 0 16,-21-53 0-16,1 48 0 0,-1-48 0 15,-17 43 0-15,17-43 0 0,-32 38 0 16,32-38 0-16,-48 32 0 0,48-32 0 0,-59 25 0 16,59-25 0-16,-68 19 0 0,68-19 0 15,-75 15 0-15,75-15 0 0,-76 8 0 16,76-8 0-16,-78 10 0 0,78-10 0 0,-71 5 0 15,71-5 0-15,-59 6 0 0,59-6 0 16,-41 2 0-16,41-2 0 0,-26 3 0 16</inkml:trace>
  <inkml:trace contextRef="#ctx0" brushRef="#br0" timeOffset="80513.78">19843 8274 2048 0,'0'0'0'15,"-38"-13"0"-15,38 13 0 0,-62-16 0 16,62 16 0-16,-70-6 0 0,70 6 0 0,-67 6 0 15,67-6 0-15,-64 21 0 0,64-21 0 16,-60 30 0-16,60-30 0 0,-52 37 0 16,52-37 0-16,-37 38 0 0,37-38 0 0,-28 35 0 15,28-35 0-15,-16 32 0 0,16-32 0 16,-4 25 0-16,4-25 0 0,9 20 0 16,-9-20 0-16,21 14 0 0,-21-14 0 0,34 13 0 15,-34-13 0-15,45 6 0 0,-45-6 0 16,47-5 0-16,-47 5 0 0,52-10 0 15,-52 10 0-15,53-15 0 0,-53 15 0 0,52-20 0 16,-52 20 0-16,46-26 0 0,-46 26 0 16,41-29 0-16,-41 29 0 0,35-32 0 15,-35 32 0-15,32-36 0 0,-32 36 0 16,27-30 0-16,-27 30 0 0,22-24 0 0,-22 24 0 16,16-18 0-16,-16 18 0 0,12-13 0 15,-12 13 0-15,7-7 0 0,-7 7 0 0,0 0 0 16,0 0 0-16,2 4 0 0,-2-4 0 15,2 15 0-15,-2-15 0 0,2 29 0 16,-2-29 0-16,4 41 0 0,-4-41 0 0,11 49 0 16,-11-49 0-16,15 52 0 0,-15-52 0 15,20 54 0-15,-20-54 0 0,24 44 0 0,-24-44 0 16,31 39 0-16,-31-39 0 0,31 24 0 16,-31-24 0-16,25 16 0 0,-25-16 0 15,19 7 0-15</inkml:trace>
  <inkml:trace contextRef="#ctx0" brushRef="#br0" timeOffset="81263.78">20087 7840 2048 0,'0'0'0'15,"0"0"0"-15,0 0 0 0,0 0 0 16,0 0 0-16,0 0 0 0,0 0 0 16,-3 32 0-16,3-32 0 0,-3 49 0 0,3-49 0 15,-3 58 0-15,3-58 0 0,2 64 0 16,-2-64 0-16,6 67 0 0,-6-67 0 0,13 67 0 16,-13-67 0-16,20 65 0 0,-20-65 0 15,31 59 0-15,-31-59 0 0,38 54 0 16,-38-54 0-16,43 44 0 0,-43-44 0 15,46 37 0-15,-46-37 0 0,49 30 0 0,-49-30 0 16,50 26 0-16,-50-26 0 0,53 14 0 16,-53-14 0-16,52 8 0 0,-52-8 0 0,54-1 0 15,-54 1 0-15,49-13 0 0,-49 13 0 16,44-21 0-16,-44 21 0 0,35-29 0 0,-35 29 0 16,27-31 0-16,-27 31 0 0,22-34 0 15,-22 34 0-15,13-33 0 0,-13 33 0 16,6-35 0-16,-6 35 0 0,-3-29 0 15,3 29 0-15,-12-30 0 0,12 30 0 16,-21-22 0-16,21 22 0 0,-25-16 0 0,25 16 0 16,-27-7 0-16,27 7 0 0,-34 4 0 15,34-4 0-15,-37 15 0 0,37-15 0 0,-38 26 0 16,38-26 0-16,-33 36 0 0,33-36 0 16,-29 37 0-16,29-37 0 0,-18 41 0 0,18-41 0 15,-12 38 0-15,12-38 0 16,-3 34 0-16,3-34 0 0,5 31 0 0,-5-31 0 15,12 22 0-15,-12-22 0 0,18 16 0 0,-18-16 0 16,25 9 0-16,-25-9 0 0,26 3 0 16,-26-3 0-16,27-5 0 0,-27 5 0 15,30-16 0-15,-30 16 0 0,28-25 0 0,-28 25 0 16,29-26 0-16,-29 26 0 16,25-34 0-16,-25 34 0 0,22-30 0 0,-22 30 0 15,18-30 0-15,-18 30 0 0,16-25 0 0,-16 25 0 16,11-17 0-16,-11 17 0 0,8-12 0 15,-8 12 0-15,6-9 0 0,-6 9 0 16,0 0 0-16,0 0 0 0,2 4 0 0,-2-4 0 16,2 20 0-16,-2-20 0 0,3 30 0 15,-3-30 0-15,8 34 0 0,-8-34 0 16,12 40 0-16,-12-40 0 0,19 37 0 0,-19-37 0 16,24 32 0-16,-24-32 0 0,27 21 0 15,-27-21 0-15,24 12 0 0</inkml:trace>
  <inkml:trace contextRef="#ctx0" brushRef="#br0" timeOffset="81930.99">20960 7866 2048 0,'0'0'0'0,"0"0"0"0,0 0 0 0,0 0 0 15,0 0 0-15,0 0 0 0,0 0 0 16,9 41 0-16,-9-41 0 0,13 64 0 0,-13-64 0 15,14 73 0-15,-14-73 0 0,10 74 0 16,-10-74 0-16,9 70 0 0,-9-70 0 0,10 61 0 16,-10-61 0-16,9 57 0 15,-9-57 0-15,9 50 0 0,-9-50 0 0,8 44 0 16,-8-44 0-16,9 38 0 0,-9-38 0 16,7 32 0-16,-7-32 0 0,8 27 0 0,-8-27 0 15,9 23 0-15,-9-23 0 0,5 18 0 16,-5-18 0-16,3 12 0 0,-3-12 0 0,0 0 0 15,0 0 0-15,0 0 0 0,0 0 0 16,2-4 0-16,-2 4 0 0,-1-21 0 16,1 21 0-16,-5-29 0 0,5 29 0 0,-8-33 0 15,8 33 0-15,-9-39 0 0,9 39 0 16,-4-36 0-16,4 36 0 0,-3-35 0 16,3 35 0-16,1-35 0 0,-1 35 0 0,5-32 0 15,-5 32 0-15,12-29 0 0,-12 29 0 16,18-24 0-16,-18 24 0 0,30-16 0 15,-30 16 0-15,37-11 0 0,-37 11 0 0,47-3 0 16,-47 3 0-16,46 5 0 0,-46-5 0 16,51 11 0-16,-51-11 0 0,44 17 0 0,-44-17 0 15,31 21 0-15,-31-21 0 0,16 21 0 16,-16-21 0-16,3 27 0 0,-3-27 0 16,-13 28 0-16,13-28 0 0,-25 26 0 0,25-26 0 15,-38 26 0-15,38-26 0 0,-46 25 0 16,46-25 0-16,-46 19 0 0,46-19 0 15,-41 14 0-15,41-14 0 0,-31 8 0 16,31-8 0-16,-19 6 0 0</inkml:trace>
  <inkml:trace contextRef="#ctx0" brushRef="#br0" timeOffset="82315.02">21556 8299 2048 0,'0'0'0'0,"13"31"0"15,-13-31 0-15,19 43 0 0,-19-43 0 0,17 47 0 16,-17-47 0-16,14 43 0 0,-14-43 0 16,9 34 0-16,-9-34 0 0,4 28 0 15,-4-28 0-15,-2 17 0 0,2-17 0 0,-6 7 0 16,6-7 0-16,-7-3 0 0,7 3 0 15,-15-21 0-15,15 21 0 0,-16-29 0 16,16 29 0-16,-16-33 0 0,16 33 0 0,-13-39 0 16,13 39 0-16,-8-40 0 0,8 40 0 15,-2-37 0-15,2 37 0 0,4-34 0 16,-4 34 0-16,10-32 0 0,-10 32 0 0,16-31 0 16,-16 31 0-16,23-24 0 0,-23 24 0 15,31-16 0-15,-31 16 0 0,40-7 0 0,-40 7 0 16,44-2 0-16,-44 2 0 15,48 0 0-15,-48 0 0 0,37 0 0 0,-37 0 0 16,27 0 0-16</inkml:trace>
  <inkml:trace contextRef="#ctx0" brushRef="#br0" timeOffset="82731.85">22101 8156 2048 0,'0'0'0'16,"0"0"0"-16,0 0 0 0,0 0 0 0,0 0 0 15,-23 8 0-15,23-8 0 0,-36 15 0 16,36-15 0-16,-40 30 0 0,40-30 0 16,-37 36 0-16,37-36 0 0,-36 40 0 0,36-40 0 15,-31 40 0-15,31-40 0 0,-20 37 0 16,20-37 0-16,-9 34 0 0,9-34 0 16,0 30 0-16,0-30 0 0,11 25 0 0,-11-25 0 15,19 20 0-15,-19-20 0 0,25 12 0 16,-25-12 0-16,30 3 0 0,-30-3 0 15,35-4 0-15,-35 4 0 0,36-11 0 0,-36 11 0 16,36-17 0-16,-36 17 0 0,30-22 0 16,-30 22 0-16,32-30 0 0,-32 30 0 0,27-30 0 15,-27 30 0-15,22-30 0 0,-22 30 0 16,16-26 0-16,-16 26 0 0,11-21 0 16,-11 21 0-16,4-13 0 0,-4 13 0 0,-4-5 0 15,4 5 0-15,-9 4 0 0,9-4 0 16,-18 8 0-16,18-8 0 0,-16 14 0 15,16-14 0-15,-10 20 0 0,10-20 0 0,-1 23 0 16,1-23 0-16,10 26 0 0,-10-26 0 16,25 25 0-16,-25-25 0 0,32 22 0 15,-32-22 0-15,44 12 0 0,-44-12 0 16,36 5 0-16,-36-5 0 0,27 2 0 0</inkml:trace>
  <inkml:trace contextRef="#ctx0" brushRef="#br0" timeOffset="83032.05">22630 8130 2048 0,'0'0'0'0,"-25"-6"0"16,25 6 0-16,-35-9 0 0,35 9 0 0,-32-3 0 16,32 3 0-16,-29 5 0 0,29-5 0 15,-18 13 0-15,18-13 0 0,-6 21 0 16,6-21 0-16,6 27 0 0,-6-27 0 0,21 33 0 15,-21-33 0-15,31 38 0 0,-31-38 0 16,36 39 0-16,-36-39 0 0,37 40 0 16,-37-40 0-16,29 35 0 0,-29-35 0 0,19 34 0 15,-19-34 0-15,6 34 0 0,-6-34 0 16,-5 33 0-16,5-33 0 0,-18 29 0 16,18-29 0-16,-25 21 0 0,25-21 0 0,-33 15 0 15,33-15 0-15,-28 5 0 0,28-5 0 16,-22 0 0-16,22 0 0 0,-14 0 0 15</inkml:trace>
  <inkml:trace contextRef="#ctx0" brushRef="#br0" timeOffset="83416.03">23326 8181 2048 0,'0'0'0'0,"31"-10"0"0,-31 10 0 16,54-15 0-16,-54 15 0 0,65-10 0 16,-65 10 0-16,70-6 0 0,-70 6 0 0,74 0 0 15,-74 0 0-15,75 3 0 0,-75-3 0 16,76 9 0-16,-76-9 0 0,75 9 0 15,-75-9 0-15,73 11 0 0,-73-11 0 0,68 14 0 16,-68-14 0-16,63 15 0 0,-63-15 0 16,62 19 0-16,-62-19 0 0,57 19 0 15,-57-19 0-15,58 18 0 0,-58-18 0 0,60 18 0 16,-60-18 0-16,63 17 0 0,-63-17 0 16,63 11 0-16,-63-11 0 0,59 5 0 0,-59-5 0 15,53-3 0-15,-53 3 0 0,40-6 0 16,-40 6 0-16,24-5 0 0</inkml:trace>
  <inkml:trace contextRef="#ctx0" brushRef="#br0" timeOffset="83883.78">25298 7840 2048 0,'0'0'0'0,"-4"-17"0"0,4 17 0 0,-13-23 0 16,13 23 0-16,-26-20 0 0,26 20 0 16,-36-14 0-16,36 14 0 0,-46-2 0 15,46 2 0-15,-42 8 0 0,42-8 0 0,-38 15 0 16,38-15 0-16,-29 17 0 0,29-17 0 15,-19 22 0-15,19-22 0 0,-3 26 0 16,3-26 0-16,14 31 0 0,-14-31 0 0,31 38 0 16,-31-38 0-16,49 42 0 0,-49-42 0 15,62 50 0-15,-62-50 0 0,62 49 0 0,-62-49 0 16,58 48 0-16,-58-48 0 0,48 43 0 16,-48-43 0-16,37 37 0 0,-37-37 0 15,21 35 0-15,-21-35 0 0,7 28 0 0,-7-28 0 16,-4 21 0-16,4-21 0 0,-17 20 0 15,17-20 0-15,-31 13 0 0,31-13 0 16,-37 8 0-16,37-8 0 0,-45 3 0 0,45-3 0 16,-48-3 0-16,48 3 0 0,-49-7 0 15,49 7 0-15,-48-15 0 0,48 15 0 16,-42-26 0-16,42 26 0 0,-29-31 0 0,29 31 0 16,-17-26 0-16,17 26 0 0,-10-20 0 15</inkml:trace>
  <inkml:trace contextRef="#ctx0" brushRef="#br0" timeOffset="84167.02">25467 7620 2048 0,'0'0'0'15,"31"0"0"-15,-31 0 0 0,45 11 0 16,-45-11 0-16,42 25 0 0,-42-25 0 15,34 35 0-15,-34-35 0 0,24 44 0 0,-24-44 0 16,16 54 0-16,-16-54 0 0,13 58 0 16,-13-58 0-16,10 66 0 0,-10-66 0 0,13 64 0 15,-13-64 0-15,16 66 0 0,-16-66 0 16,15 62 0-16,-15-62 0 0,6 56 0 16,-6-56 0-16,-4 50 0 0,4-50 0 15,-12 39 0-15,12-39 0 0,-19 22 0 0,19-22 0 16,-16 12 0-16,16-12 0 0,-13 5 0 15</inkml:trace>
  <inkml:trace contextRef="#ctx0" brushRef="#br0" timeOffset="84735.5">25341 7959 2048 0,'0'0'0'15,"30"-10"0"-15,-30 10 0 0,47-16 0 0,-47 16 0 16,55-16 0-16,-55 16 0 0,59-14 0 16,-59 14 0-16,64-11 0 0,-64 11 0 0,68-4 0 15,-68 4 0-15,72 0 0 16,-72 0 0-16,67 4 0 0,-67-4 0 0,62 5 0 16,-62-5 0-16,49 11 0 0,-49-11 0 15,39 19 0-15,-39-19 0 0,30 25 0 0,-30-25 0 16,23 36 0-16,-23-36 0 0,20 40 0 15,-20-40 0-15,16 42 0 0,-16-42 0 16,12 38 0-16,-12-38 0 0,8 37 0 16,-8-37 0-16,3 33 0 0,-3-33 0 0,-3 30 0 15,3-30 0-15,-4 20 0 0,4-20 0 16,-6 14 0-16,6-14 0 0,-6 8 0 16,6-8 0-16,-8-1 0 0,8 1 0 0,-7-12 0 15,7 12 0-15,-8-22 0 0,8 22 0 16,-13-33 0-16,13 33 0 0,-14-46 0 0,14 46 0 15,-15-53 0-15,15 53 0 0,-19-55 0 16,19 55 0-16,-14-50 0 0,14 50 0 0,-7-45 0 16,7 45 0-16,3-38 0 15,-3 38 0-15,16-32 0 0,-16 32 0 0,26-24 0 16,-26 24 0-16,35-17 0 0,-35 17 0 16,39-8 0-16,-39 8 0 0,45 2 0 0,-45-2 0 15,46 12 0-15,-46-12 0 0,46 24 0 16,-46-24 0-16,42 32 0 0,-42-32 0 15,36 37 0-15,-36-37 0 0,31 37 0 0,-31-37 0 16,22 34 0-16,-22-34 0 0,11 34 0 16,-11-34 0-16,6 29 0 0,-6-29 0 0,-1 26 0 15,1-26 0-15,-9 16 0 0,9-16 0 16,-12 6 0-16,12-6 0 0,-12 0 0 16</inkml:trace>
  <inkml:trace contextRef="#ctx0" brushRef="#br0" timeOffset="84929.98">26188 7662 2048 0,'0'0'0'0,"0"0"0"15,0 0 0-15,0 0 0 0,0 0 0 0,0 0 0 16,0 0 0-16,16-4 0 0,-16 4 0 15,21-4 0-15,-21 4 0 0,19-2 0 0,-19 2 0 16,13-2 0-16</inkml:trace>
  <inkml:trace contextRef="#ctx0" brushRef="#br0" timeOffset="85334.9">26449 8088 2048 0,'0'0'0'0,"11"29"0"0,-11-29 0 16,14 36 0-16,-14-36 0 0,9 30 0 0,-9-30 0 16,6 20 0-16,-6-20 0 0,0 0 0 15,0 0 0-15,5 1 0 0,-5-1 0 16,3-14 0-16,-3 14 0 0,3-26 0 0,-3 26 0 16,4-36 0-16,-4 36 0 0,4-40 0 15,-4 40 0-15,4-40 0 0,-4 40 0 16,8-41 0-16,-8 41 0 0,11-36 0 0,-11 36 0 15,13-33 0-15,-13 33 0 0,12-30 0 16,-12 30 0-16,16-20 0 0,-16 20 0 16,16-16 0-16,-16 16 0 0,18-5 0 0,-18 5 0 15,20 8 0-15,-20-8 0 0,19 22 0 16,-19-22 0-16,20 32 0 0,-20-32 0 16,20 40 0-16,-20-40 0 0,21 44 0 0,-21-44 0 15,19 42 0-15,-19-42 0 0,11 40 0 16,-11-40 0-16,8 31 0 0,-8-31 0 15,5 28 0-15,-5-28 0 0,2 18 0 0,-2-18 0 16,6 10 0-16,-6-10 0 0,0 0 0 16,0 0 0-16,7 6 0 0</inkml:trace>
  <inkml:trace contextRef="#ctx0" brushRef="#br0" timeOffset="86051.98">27011 8003 2048 0,'0'0'0'0,"6"-14"0"0,-6 14 0 16,5-18 0-16,-5 18 0 0,0-21 0 0,0 21 0 16,-7-15 0-16,7 15 0 0,-19-7 0 15,19 7 0-15,-30 7 0 0,30-7 0 0,-40 18 0 16,40-18 0-16,-42 27 0 16,42-27 0-16,-42 34 0 0,42-34 0 0,-34 37 0 15,34-37 0-15,-25 38 0 0,25-38 0 16,-12 37 0-16,12-37 0 0,2 38 0 0,-2-38 0 15,20 34 0-15,-20-34 0 0,30 30 0 16,-30-30 0-16,40 21 0 0,-40-21 0 0,45 15 0 16,-45-15 0-16,47 4 0 0,-47-4 0 15,50 0 0-15,-50 0 0 0,45-8 0 0,-45 8 0 16,45-15 0-16,-45 15 0 0,37-18 0 16,-37 18 0-16,35-23 0 0,-35 23 0 15,28-22 0-15,-28 22 0 0,24-21 0 0,-24 21 0 16,15-20 0-16,-15 20 0 0,12-19 0 15,-12 19 0-15,8-14 0 0,-8 14 0 16,5-8 0-16,-5 8 0 0,0 0 0 16,0 0 0-16,1 4 0 0,-1-4 0 0,1 21 0 15,-1-21 0-15,-1 35 0 0,1-35 0 16,0 50 0-16,0-50 0 0,5 65 0 0,-5-65 0 16,9 79 0-16,-9-79 0 15,13 93 0-15,-13-93 0 0,16 103 0 0,-16-103 0 16,14 113 0-16,-14-113 0 0,8 110 0 15,-8-110 0-15,3 105 0 0,-3-105 0 0,-4 96 0 16,4-96 0-16,-7 83 0 0,7-83 0 16,-10 67 0-16,10-67 0 0,-13 49 0 0,13-49 0 15,-12 35 0-15,12-35 0 0,-15 22 0 16,15-22 0-16,-12 12 0 0,12-12 0 16,-13-1 0-16,13 1 0 0,-13-15 0 0,13 15 0 15,-14-33 0-15,14 33 0 0,-14-55 0 16,14 55 0-16,-15-71 0 0,15 71 0 15,-14-84 0-15,14 84 0 0,-12-87 0 0,12 87 0 16,-6-84 0-16,6 84 0 0,2-77 0 16,-2 77 0-16,10-67 0 0,-10 67 0 15,22-57 0-15,-22 57 0 0,33-44 0 0,-33 44 0 16,40-38 0-16,-40 38 0 0,50-29 0 16,-50 29 0-16,55-19 0 0,-55 19 0 15,60-10 0-15,-60 10 0 0,62-1 0 16,-62 1 0-16,63 8 0 0,-63-8 0 0,58 9 0 15,-58-9 0-15,44 9 0 0</inkml:trace>
  <inkml:trace contextRef="#ctx0" brushRef="#br0" timeOffset="90189.92">16512 10529 2048 0,'0'0'0'15,"0"0"0"-15,30 0 0 0,-30 0 0 16,47 1 0-16,-47-1 0 0,55 8 0 15,-55-8 0-15,64 8 0 0,-64-8 0 16,73 12 0-16,-73-12 0 0,79 14 0 0,-79-14 0 16,86 14 0-16,-86-14 0 0,91 13 0 15,-91-13 0-15,93 11 0 0,-93-11 0 16,94 6 0-16,-94-6 0 0,97 5 0 0,-97-5 0 16,96 2 0-16,-96-2 0 0,95-1 0 15,-95 1 0-15,96-4 0 0,-96 4 0 16,96-6 0-16,-96 6 0 0,92-2 0 0,-92 2 0 15,85-4 0-15,-85 4 0 0,78-8 0 16,-78 8 0-16,71-6 0 0,-71 6 0 16,59-7 0-16,-59 7 0 0,47-6 0 0,-47 6 0 15,36-5 0-15,-36 5 0 0,28-5 0 16,-28 5 0-16,19-1 0 0,-19 1 0 0,11 1 0 16,-11-1 0-16,4 10 0 0,-4-10 0 15,-1 17 0-15,1-17 0 0,-6 26 0 16,6-26 0-16,-4 30 0 0,4-30 0 0,-2 34 0 15,2-34 0-15,-1 35 0 0,1-35 0 16,1 31 0-16,-1-31 0 0,2 27 0 16,-2-27 0-16,3 22 0 0,-3-22 0 0,5 15 0 15,-5-15 0-15,4 9 0 0,-4-9 0 16,0 0 0-16,0 0 0 0,5-6 0 0,-5 6 0 16,2-19 0-16,-2 19 0 0,2-31 0 15,-2 31 0-15,-1-39 0 0,1 39 0 16,-6-44 0-16,6 44 0 0,-10-46 0 0,10 46 0 15,-12-45 0-15,12 45 0 0,-12-44 0 16,12 44 0-16,-12-37 0 0,12 37 0 16,-12-31 0-16,12 31 0 0,-10-26 0 0,10 26 0 15,-6-18 0-15,6 18 0 0,1-17 0 16,-1 17 0-16,8-10 0 0,-8 10 0 16,22-10 0-16,-22 10 0 0,29-3 0 0,-29 3 0 15,41 2 0-15,-41-2 0 0,48 12 0 16,-48-12 0-16,56 15 0 0,-56-15 0 15,63 16 0-15,-63-16 0 0,61 21 0 0,-61-21 0 16,59 24 0-16,-59-24 0 0,49 23 0 16,-49-23 0-16,40 23 0 0,-40-23 0 15,27 20 0-15,-27-20 0 0,14 20 0 0,-14-20 0 16,0 21 0-16,0-21 0 0,-14 23 0 16,14-23 0-16,-24 24 0 0,24-24 0 0,-38 27 0 15,38-27 0-15,-48 31 0 0,48-31 0 16,-57 36 0-16,57-36 0 0,-60 45 0 15,60-45 0-15,-60 50 0 0,60-50 0 0,-47 46 0 16,47-46 0-16,-32 34 0 0</inkml:trace>
  <inkml:trace contextRef="#ctx0" brushRef="#br0" timeOffset="90591.85">19566 10164 2048 0,'0'0'0'16,"0"0"0"-16,0 0 0 0,0 0 0 0,0 0 0 15,18 39 0-15,-18-39 0 0,21 61 0 16,-21-61 0-16,20 69 0 0,-20-69 0 15,21 77 0-15,-21-77 0 0,19 75 0 16,-19-75 0-16,8 70 0 0,-8-70 0 0,3 69 0 16,-3-69 0-16,-2 63 0 0,2-63 0 15,-3 48 0-15,3-48 0 0,-3 30 0 0</inkml:trace>
  <inkml:trace contextRef="#ctx0" brushRef="#br0" timeOffset="91241.11">19222 10282 2048 0,'0'0'0'16,"4"-38"0"-16,-4 38 0 0,12-57 0 15,-12 57 0-15,17-56 0 0,-17 56 0 0,27-54 0 16,-27 54 0-16,38-46 0 0,-38 46 0 15,47-32 0-15,-47 32 0 0,59-20 0 16,-59 20 0-16,69-11 0 0,-69 11 0 16,74-1 0-16,-74 1 0 0,79 11 0 0,-79-11 0 15,80 24 0-15,-80-24 0 0,72 38 0 16,-72-38 0-16,60 46 0 0,-60-46 0 0,46 50 0 16,-46-50 0-16,27 54 0 0,-27-54 0 15,11 54 0-15,-11-54 0 0,-10 50 0 0,10-50 0 16,-21 44 0-16,21-44 0 0,-31 39 0 15,31-39 0-15,-41 31 0 0,41-31 0 16,-41 22 0-16,41-22 0 0,-45 15 0 16,45-15 0-16,-41 12 0 0,41-12 0 0,-36 5 0 15,36-5 0-15,-29 0 0 0,29 0 0 16,-20-2 0-16,20 2 0 0,-10-9 0 0,10 9 0 16,0-16 0-16,0 16 0 0,19-17 0 15,-19 17 0-15,40-14 0 0,-40 14 0 16,61-7 0-16,-61 7 0 0,74 2 0 0,-74-2 0 15,85 11 0-15,-85-11 0 0,90 18 0 16,-90-18 0-16,91 24 0 0,-91-24 0 16,83 27 0-16,-83-27 0 0,67 35 0 0,-67-35 0 15,49 36 0-15,-49-36 0 0,32 37 0 16,-32-37 0-16,13 38 0 0,-13-38 0 16,-3 38 0-16,3-38 0 0,-23 31 0 0,23-31 0 15,-40 30 0-15,40-30 0 0,-54 22 0 16,54-22 0-16,-64 15 0 0,64-15 0 15,-72 7 0-15,72-7 0 0,-76 0 0 0,76 0 0 16,-79-3 0-16,79 3 0 0,-80-8 0 16,80 8 0-16,-73-13 0 0,73 13 0 0,-66-18 0 15,66 18 0-15,-51-25 0 0,51 25 0 16,-34-22 0-16,34 22 0 0,-20-25 0 0</inkml:trace>
  <inkml:trace contextRef="#ctx0" brushRef="#br0" timeOffset="91680.94">20373 10494 2048 0,'0'0'0'0,"-9"31"0"0,9-31 0 16,-14 44 0-16,14-44 0 0,-13 52 0 16,13-52 0-16,-4 51 0 0,4-51 0 0,6 52 0 15,-6-52 0-15,19 43 0 0,-19-43 0 16,30 38 0-16,-30-38 0 0,41 29 0 16,-41-29 0-16,50 16 0 0,-50-16 0 0,56 3 0 15,-56-3 0-15,58-6 0 0,-58 6 0 16,51-15 0-16,-51 15 0 0,44-25 0 15,-44 25 0-15,40-35 0 0,-40 35 0 0,33-42 0 16,-33 42 0-16,25-47 0 0,-25 47 0 16,11-51 0-16,-11 51 0 0,-3-47 0 15,3 47 0-15,-17-48 0 0,17 48 0 0,-36-47 0 16,36 47 0-16,-52-42 0 0,52 42 0 16,-67-33 0-16,67 33 0 0,-74-21 0 0,74 21 0 15,-72-10 0-15,72 10 0 0,-67 2 0 16,67-2 0-16,-58 14 0 0,58-14 0 15,-46 23 0-15,46-23 0 0,-32 23 0 16,32-23 0-16,-18 17 0 0</inkml:trace>
  <inkml:trace contextRef="#ctx0" brushRef="#br0" timeOffset="92142.71">21061 10478 2048 0,'0'0'0'0,"0"0"0"0,0 0 0 16,0 0 0-16,0 0 0 0,-29 0 0 15,29 0 0-15,-47 7 0 0,47-7 0 0,-54 12 0 16,54-12 0-16,-55 21 0 0,55-21 0 15,-51 29 0-15,51-29 0 0,-38 36 0 16,38-36 0-16,-30 38 0 0,30-38 0 0,-18 40 0 16,18-40 0-16,-3 43 0 0,3-43 0 15,14 39 0-15,-14-39 0 0,29 33 0 0,-29-33 0 16,40 31 0-16,-40-31 0 0,51 25 0 16,-51-25 0-16,55 17 0 0,-55-17 0 15,56 5 0-15,-56-5 0 0,56-3 0 16,-56 3 0-16,53-19 0 0,-53 19 0 0,46-33 0 15,-46 33 0-15,38-44 0 0,-38 44 0 16,28-50 0-16,-28 50 0 0,16-48 0 0,-16 48 0 16,3-46 0-16,-3 46 0 0,-9-40 0 15,9 40 0-15,-26-38 0 0,26 38 0 0,-34-32 0 16,34 32 0-16,-42-25 0 0,42 25 0 16,-44-19 0-16,44 19 0 0,-39-17 0 15,39 17 0-15,-27-11 0 0</inkml:trace>
  <inkml:trace contextRef="#ctx0" brushRef="#br0" timeOffset="92625.41">21304 10614 2048 0,'0'0'0'0,"36"-4"0"15,-36 4 0-15,52-13 0 0,-52 13 0 16,55-15 0-16,-55 15 0 0,53-21 0 0,-53 21 0 16,51-25 0-16,-51 25 0 0,47-35 0 15,-47 35 0-15,45-46 0 0,-45 46 0 16,37-51 0-16,-37 51 0 0,32-53 0 0,-32 53 0 15,23-51 0-15,-23 51 0 0,14-47 0 16,-14 47 0-16,3-42 0 0,-3 42 0 16,-7-38 0-16,7 38 0 0,-19-31 0 0,19 31 0 15,-28-26 0-15,28 26 0 0,-39-13 0 16,39 13 0-16,-44-6 0 0,44 6 0 16,-49 11 0-16,49-11 0 0,-50 26 0 0,50-26 0 15,-49 41 0-15,49-41 0 0,-43 54 0 16,43-54 0-16,-37 64 0 0,37-64 0 15,-25 71 0-15,25-71 0 0,-17 76 0 0,17-76 0 16,-4 79 0-16,4-79 0 0,7 79 0 16,-7-79 0-16,20 70 0 0,-20-70 0 15,32 63 0-15,-32-63 0 0,44 51 0 0,-44-51 0 16,54 36 0-16,-54-36 0 0,44 23 0 16,-44-23 0-16,33 14 0 0</inkml:trace>
  <inkml:trace contextRef="#ctx0" brushRef="#br0" timeOffset="93049.28">21815 10555 2048 0,'0'0'0'0,"0"0"0"16,0 0 0-16,0 0 0 0,0 0 0 15,22 5 0-15,-22-5 0 0,36 8 0 0,-36-8 0 16,47 4 0-16,-47-4 0 0,50 0 0 16,-50 0 0-16,50-6 0 0,-50 6 0 0,49-15 0 15,-49 15 0-15,44-21 0 16,-44 21 0-16,39-25 0 0,-39 25 0 0,35-27 0 16,-35 27 0-16,24-24 0 0,-24 24 0 15,18-21 0-15,-18 21 0 0,9-19 0 0,-9 19 0 16,-1-15 0-16,1 15 0 0,-10-13 0 15,10 13 0-15,-20-4 0 0,20 4 0 0,-31 4 0 16,31-4 0-16,-39 14 0 0,39-14 0 16,-42 21 0-16,42-21 0 0,-41 31 0 15,41-31 0-15,-37 37 0 0,37-37 0 0,-32 43 0 16,32-43 0-16,-27 47 0 0,27-47 0 16,-18 48 0-16,18-48 0 0,-9 47 0 15,9-47 0-15,2 48 0 0,-2-48 0 16,16 39 0-16,-16-39 0 0,34 27 0 0,-34-27 0 15,31 16 0-15,-31-16 0 0,24 7 0 16</inkml:trace>
  <inkml:trace contextRef="#ctx0" brushRef="#br0" timeOffset="93718.49">22512 10512 2048 0,'0'0'0'0,"0"0"0"0,0 0 0 0,-6-15 0 15,6 15 0-15,-14-19 0 0,14 19 0 16,-18-13 0-16,18 13 0 0,-26 2 0 16,26-2 0-16,-29 15 0 0,29-15 0 0,-31 26 0 15,31-26 0-15,-33 35 0 0,33-35 0 16,-29 40 0-16,29-40 0 0,-23 41 0 0,23-41 0 16,-12 39 0-16,12-39 0 0,-4 35 0 15,4-35 0-15,6 31 0 0,-6-31 0 16,15 23 0-16,-15-23 0 0,26 15 0 15,-26-15 0-15,32 7 0 0,-32-7 0 0,37-5 0 16,-37 5 0-16,41-13 0 0,-41 13 0 16,41-25 0-16,-41 25 0 0,39-34 0 0,-39 34 0 15,37-39 0-15,-37 39 0 0,34-37 0 16,-34 37 0-16,28-36 0 0,-28 36 0 16,20-25 0-16,-20 25 0 0,14-17 0 0,-14 17 0 15,9-8 0-15,-9 8 0 0,0 0 0 16,0 0 0-16,-4-3 0 0,4 3 0 15,-10 7 0-15,10-7 0 0,-14 16 0 0,14-16 0 16,-13 21 0-16,13-21 0 0,-13 22 0 16,13-22 0-16,-9 21 0 0,9-21 0 15,-2 23 0-15,2-23 0 0,6 23 0 0,-6-23 0 16,16 18 0-16,-16-18 0 0,20 9 0 16,-20-9 0-16,29 2 0 0,-29-2 0 0,34-7 0 15,-34 7 0-15,37-14 0 0,-37 14 0 16,36-22 0-16,-36 22 0 0,35-33 0 15,-35 33 0-15,34-35 0 0,-34 35 0 16,35-39 0-16,-35 39 0 0,30-34 0 0,-30 34 0 16,24-25 0-16,-24 25 0 0,19-18 0 15,-19 18 0-15,13-13 0 0,-13 13 0 16,0 0 0-16,0 0 0 0,0 0 0 0,0 0 0 16,0 0 0-16,0 0 0 0,-1 8 0 15,1-8 0-15,-7 21 0 0,7-21 0 0,-11 29 0 16,11-29 0-16,-11 34 0 0,11-34 0 15,-4 37 0-15,4-37 0 0,0 40 0 16,0-40 0-16,7 39 0 0,-7-39 0 0,14 35 0 16,-14-35 0-16,24 22 0 0,-24-22 0 15,23 12 0-15,-23-12 0 0,17 6 0 16</inkml:trace>
  <inkml:trace contextRef="#ctx0" brushRef="#br0" timeOffset="94147.35">23418 10453 2048 0,'0'0'0'16,"0"0"0"-16,0 0 0 0,0 0 0 0,0 0 0 16,0 0 0-16,0 0 0 0,0 0 0 15,0 0 0-15,-22 2 0 0,22-2 0 16,-35 8 0-16,35-8 0 0,-35 15 0 0,35-15 0 15,-25 19 0-15,25-19 0 0,-17 24 0 16,17-24 0-16,0 26 0 0,0-26 0 0,16 27 0 16,-16-27 0-16,30 22 0 0,-30-22 0 15,40 15 0-15,-40-15 0 0,45 11 0 16,-45-11 0-16,45 4 0 0,-45-4 0 0,39 9 0 16,-39-9 0-16,34 12 0 0,-34-12 0 15,23 15 0-15,-23-15 0 0,12 12 0 16,-12-12 0-16,-1 16 0 0,1-16 0 0,-12 12 0 15,12-12 0-15,-23 10 0 0,23-10 0 16,-33 7 0-16,33-7 0 0,-40 0 0 16,40 0 0-16,-45-5 0 0,45 5 0 0,-44-6 0 15,44 6 0-15,-44-7 0 0,44 7 0 16,-35-9 0-16,35 9 0 0,-22-12 0 16,22 12 0-16,-8-19 0 0,8 19 0 0,12-22 0 15,-12 22 0-15,29-27 0 0,-29 27 0 16,26-22 0-16</inkml:trace>
  <inkml:trace contextRef="#ctx0" brushRef="#br0" timeOffset="94614.1">24283 10529 2048 0,'0'0'0'15,"67"-1"0"-15,-67 1 0 0,96-7 0 0,-96 7 0 16,102-4 0-16,-102 4 0 0,101-8 0 16,-101 8 0-16,97-9 0 0,-97 9 0 15,90-13 0-15,-90 13 0 0,86-11 0 0,-86 11 0 16,81-11 0-16,-81 11 0 0,71-10 0 15,-71 10 0-15,64-4 0 0,-64 4 0 0,56-5 0 16,-56 5 0-16,49 0 0 0,-49 0 0 16,42 5 0-16,-42-5 0 0,38 6 0 15,-38-6 0-15,33 11 0 0,-33-11 0 0,28 12 0 16,-28-12 0-16,25 12 0 0,-25-12 0 16,23 13 0-16,-23-13 0 0,19 16 0 15,-19-16 0-15,19 12 0 0,-19-12 0 16,14 11 0-16,-14-11 0 0,15 11 0 0,-15-11 0 15,11 5 0-15,-11-5 0 0,0 0 0 16,0 0 0-16,0 0 0 0,0 0 0 0,0 0 0 16,0 0 0-16,0 0 0 0,0 0 0 15,8-3 0-15,-8 3 0 0,4-7 0 16,-4 7 0-16,2-7 0 0,-2 7 0 16,1-4 0-16</inkml:trace>
  <inkml:trace contextRef="#ctx0" brushRef="#br0" timeOffset="95561.56">26221 10001 2048 0,'0'0'0'0,"0"0"0"0,0 0 0 16,0 0 0-16,0 0 0 0,11 25 0 16,-11-25 0-16,16 44 0 0,-16-44 0 0,19 63 0 15,-19-63 0-15,17 73 0 0,-17-73 0 16,17 75 0-16,-17-75 0 0,9 75 0 0,-9-75 0 16,8 74 0-16,-8-74 0 0,4 63 0 15,-4-63 0-15,0 46 0 0,0-46 0 16,0 33 0-16,0-33 0 0,1 22 0 0,-1-22 0 15,0 14 0-15,0-14 0 0,0 0 0 16,0 0 0-16,0 0 0 0,0 0 0 16,0 0 0-16,0 0 0 0,4-7 0 0,-4 7 0 15,6-22 0-15,-6 22 0 0,11-35 0 16,-11 35 0-16,13-35 0 0,-13 35 0 0,15-35 0 16,-15 35 0-16,16-34 0 0,-16 34 0 15,23-25 0-15,-23 25 0 0,27-15 0 16,-27 15 0-16,36-7 0 0,-36 7 0 0,42 10 0 15,-42-10 0-15,43 21 0 0,-43-21 0 16,44 34 0-16,-44-34 0 0,34 40 0 16,-34-40 0-16,25 37 0 0,-25-37 0 15,8 31 0-15,-8-31 0 0,-9 24 0 0,9-24 0 16,-24 18 0-16,24-18 0 0,-32 10 0 16,32-10 0-16,-38 0 0 0,38 0 0 0,-42-7 0 15,42 7 0-15,-44-13 0 0,44 13 0 16,-43-20 0-16,43 20 0 0,-34-23 0 0,34 23 0 15,-22-18 0-15,22 18 0 0,-15-15 0 16</inkml:trace>
  <inkml:trace contextRef="#ctx0" brushRef="#br0" timeOffset="95912.64">26826 10376 2048 0,'0'0'0'0,"0"0"0"16,0 0 0-16,-6 26 0 0,6-26 0 0,-8 41 0 16,8-41 0-16,-9 44 0 0,9-44 0 15,-4 41 0-15,4-41 0 0,3 38 0 16,-3-38 0-16,11 29 0 0,-11-29 0 0,18 24 0 16,-18-24 0-16,26 16 0 0,-26-16 0 15,35 8 0-15,-35-8 0 0,34 2 0 0,-34-2 0 16,35-6 0-16,-35 6 0 0,35-20 0 15,-35 20 0-15,28-33 0 0,-28 33 0 16,18-40 0-16,-18 40 0 0,8-42 0 16,-8 42 0-16,-6-37 0 0,6 37 0 0,-20-28 0 15,20 28 0-15,-32-20 0 0,32 20 0 16,-37-7 0-16,37 7 0 0,-42 2 0 0,42-2 0 16,-38 11 0-16,38-11 0 0,-33 18 0 15,33-18 0-15,-23 17 0 0,23-17 0 16,0 18 0-16,0-18 0 0,8 15 0 0</inkml:trace>
  <inkml:trace contextRef="#ctx0" brushRef="#br0" timeOffset="96245.74">27179 10469 2048 0,'0'0'0'0,"0"0"0"16,0 0 0-16,0 0 0 0,0 0 0 15,0 0 0-15,0 0 0 0,0 0 0 0,0 0 0 16,-25 12 0-16,25-12 0 0,-32 20 0 16,32-20 0-16,-26 29 0 0,26-29 0 15,-13 36 0-15,13-36 0 0,6 37 0 0,-6-37 0 16,18 41 0-16,-18-41 0 0,35 38 0 16,-35-38 0-16,45 28 0 0,-45-28 0 15,49 16 0-15,-49-16 0 0,48 5 0 0,-48-5 0 16,42-5 0-16,-42 5 0 0,38-19 0 15,-38 19 0-15,27-39 0 0,-27 39 0 0,21-51 0 16,-21 51 0-16,5-55 0 0,-5 55 0 16,-10-48 0-16,10 48 0 0,-19-42 0 15,19 42 0-15,-24-36 0 0,24 36 0 16,-24-31 0-16,24 31 0 0,-14-25 0 0,14 25 0 16,-6-19 0-16</inkml:trace>
  <inkml:trace contextRef="#ctx0" brushRef="#br0" timeOffset="96464.16">27582 10104 2048 0,'0'0'0'16,"0"0"0"-16,0 0 0 0,0 0 0 0,0 0 0 15,0 28 0-15,0-28 0 0,0 50 0 16,0-50 0-16,0 67 0 0,0-67 0 0,-7 78 0 15,7-78 0-15,-10 87 0 0,10-87 0 16,-13 97 0-16,13-97 0 0,-11 101 0 16,11-101 0-16,-7 103 0 0,7-103 0 0,-4 97 0 15,4-97 0-15,-3 75 0 0</inkml:trace>
  <inkml:trace contextRef="#ctx0" brushRef="#br0" timeOffset="98063.87">17032 12843 2048 0,'0'0'0'0,"37"4"0"0,-37-4 0 0,65 8 0 15,-65-8 0-15,86 13 0 0,-86-13 0 16,99 12 0-16,-99-12 0 0,111 13 0 0,-111-13 0 16,115 8 0-16,-115-8 0 0,118 5 0 15,-118-5 0-15,116-3 0 0,-116 3 0 16,115-7 0-16,-115 7 0 0,113-6 0 0,-113 6 0 16,106-6 0-16,-106 6 0 0,98-8 0 15,-98 8 0-15,89-5 0 0,-89 5 0 0,79-2 0 16,-79 2 0-16,65 0 0 15,-65 0 0-15,49 2 0 0,-49-2 0 0,35 5 0 16,-35-5 0-16,24 12 0 0,-24-12 0 16,17 18 0-16,-17-18 0 0,11 21 0 0,-11-21 0 15,9 24 0-15,-9-24 0 0,6 23 0 16,-6-23 0-16,3 19 0 0,-3-19 0 0,2 18 0 16,-2-18 0-16,1 12 0 0,-1-12 0 15,0 0 0-15,0 0 0 0,4 0 0 16,-4 0 0-16,6-9 0 0,-6 9 0 0,8-19 0 15,-8 19 0-15,8-23 0 0,-8 23 0 16,7-29 0-16,-7 29 0 0,8-33 0 16,-8 33 0-16,10-34 0 0,-10 34 0 0,11-30 0 15,-11 30 0-15,12-30 0 0,-12 30 0 16,14-19 0-16,-14 19 0 0,9-14 0 16,-9 14 0-16,8-9 0 0,-8 9 0 0,0 0 0 15,0 0 0-15,2 5 0 0,-2-5 0 16,-6 15 0-16,6-15 0 0,-19 22 0 0,19-22 0 15,-39 26 0-15,39-26 0 16,-57 19 0-16,57-19 0 0,-53 12 0 0</inkml:trace>
  <inkml:trace contextRef="#ctx0" brushRef="#br0" timeOffset="101517.64">19727 12919 2048 0,'0'0'0'0,"-11"38"0"16,11-38 0-16,-10 48 0 0,10-48 0 16,-6 45 0-16,6-45 0 0,-3 31 0 0,3-31 0 15,-1 21 0-15,1-21 0 0,1 12 0 0,-1-12 0 16,0 0 0-16,0 0 0 0,0 0 0 16,0 0 0-16,7-2 0 0,-7 2 0 15,11-10 0-15,-11 10 0 0,12-22 0 16,-12 22 0-16,11-33 0 0,-11 33 0 0,12-48 0 15,-12 48 0-15,13-63 0 0,-13 63 0 16,14-71 0-16,-14 71 0 0,15-81 0 0,-15 81 0 16,13-75 0-16,-13 75 0 0,11-70 0 15,-11 70 0-15,11-65 0 0,-11 65 0 16,11-58 0-16,-11 58 0 0,12-51 0 0,-12 51 0 16,9-48 0-16,-9 48 0 0,10-41 0 15,-10 41 0-15,9-36 0 0,-9 36 0 16,7-25 0-16,-7 25 0 0,6-17 0 15,-6 17 0-15,7-8 0 0,-7 8 0 0,0 0 0 16,0 0 0-16,8 11 0 0,-8-11 0 16,10 34 0-16,-10-34 0 0,8 50 0 0,-8-50 0 15,12 67 0-15,-12-67 0 0,16 78 0 16,-16-78 0-16,15 86 0 0,-15-86 0 16,18 89 0-16,-18-89 0 0,15 91 0 0,-15-91 0 15,17 89 0-15,-17-89 0 0,18 79 0 16,-18-79 0-16,22 66 0 0,-22-66 0 15,32 53 0-15,-32-53 0 0,38 43 0 0,-38-43 0 16,40 35 0-16,-40-35 0 0,40 26 0 16,-40-26 0-16,40 18 0 0,-40-18 0 0,38 9 0 15,-38-9 0-15,36 0 0 0,-36 0 0 16,35-11 0-16,-35 11 0 0,34-21 0 16,-34 21 0-16,31-29 0 0,-31 29 0 15,31-41 0-15,-31 41 0 0,22-50 0 0,-22 50 0 16,16-60 0-16,-16 60 0 0,14-65 0 15,-14 65 0-15,5-70 0 0,-5 70 0 16,0-70 0-16,0 70 0 0,-4-72 0 0,4 72 0 16,-11-70 0-16,11 70 0 0,-16-68 0 15,16 68 0-15,-20-59 0 0,20 59 0 16,-21-56 0-16,21 56 0 0,-24-46 0 0,24 46 0 16,-22-34 0-16,22 34 0 0,-16-24 0 15,16 24 0-15,-11-15 0 0</inkml:trace>
  <inkml:trace contextRef="#ctx0" brushRef="#br0" timeOffset="101921.56">20717 12758 2048 0,'0'0'0'0,"0"0"0"15,0 0 0-15,0 0 0 0,0 0 0 0,0 25 0 16,0-25 0-16,-3 39 0 0,3-39 0 16,-8 49 0-16,8-49 0 0,-11 56 0 15,11-56 0-15,-13 55 0 0,13-55 0 16,-12 54 0-16,12-54 0 0,-6 54 0 0,6-54 0 16,1 50 0-16,-1-50 0 0,8 43 0 15,-8-43 0-15,19 37 0 0,-19-37 0 0,25 27 0 16,-25-27 0-16,29 18 0 0,-29-18 0 15,32 11 0-15,-32-11 0 0,38 0 0 16,-38 0 0-16,44-10 0 0,-44 10 0 0,45-17 0 16,-45 17 0-16,44-29 0 0,-44 29 0 15,43-42 0-15,-43 42 0 16,38-52 0-16,-38 52 0 0,32-54 0 0,-32 54 0 0,23-53 0 16,-23 53 0-16,13-51 0 0,-13 51 0 15,3-50 0-15,-3 50 0 0,-7-43 0 16,7 43 0-16,-14-42 0 0,14 42 0 0,-12-32 0 15,12 32 0-15,-9-20 0 0</inkml:trace>
  <inkml:trace contextRef="#ctx0" brushRef="#br0" timeOffset="102105.07">21069 12579 2048 0,'0'0'0'0,"-27"20"0"0,27-20 0 16,-42 28 0-16,42-28 0 0,-49 34 0 15,49-34 0-15,-44 33 0 0,44-33 0 0,-32 27 0 16,32-27 0-16,-21 18 0 0</inkml:trace>
  <inkml:trace contextRef="#ctx0" brushRef="#br0" timeOffset="102737.38">21320 12911 2048 0,'0'0'0'16,"4"28"0"-16,-4-28 0 0,0 45 0 15,0-45 0-15,-3 46 0 0,3-46 0 0,-3 43 0 16,3-43 0-16,-5 38 0 0,5-38 0 16,-7 29 0-16,7-29 0 0,-6 21 0 15,6-21 0-15,-5 14 0 0,5-14 0 0,0 0 0 16,0 0 0-16,0 0 0 0,0 0 0 16,-1-6 0-16,1 6 0 0,5-22 0 0,-5 22 0 15,8-32 0-15,-8 32 0 0,14-43 0 16,-14 43 0-16,17-47 0 0,-17 47 0 15,17-47 0-15,-17 47 0 0,21-48 0 16,-21 48 0-16,22-42 0 0,-22 42 0 0,25-34 0 16,-25 34 0-16,24-28 0 0,-24 28 0 15,28-21 0-15,-28 21 0 0,25-7 0 0,-25 7 0 16,23 6 0-16,-23-6 0 0,21 21 0 16,-21-21 0-16,18 30 0 0,-18-30 0 15,8 41 0-15,-8-41 0 0,2 44 0 16,-2-44 0-16,-5 43 0 0,5-43 0 0,-9 37 0 15,9-37 0-15,-10 27 0 0,10-27 0 16,-11 18 0-16,11-18 0 0,-6 12 0 0,6-12 0 16,0 0 0-16,0 0 0 0,2 0 0 15,-2 0 0-15,6-13 0 0,-6 13 0 16,12-19 0-16,-12 19 0 0,12-25 0 0,-12 25 0 16,16-28 0-16,-16 28 0 0,19-28 0 15,-19 28 0-15,20-20 0 0,-20 20 0 16,19-12 0-16,-19 12 0 0,18 0 0 15,-18 0 0-15,18 15 0 0,-18-15 0 0,18 31 0 16,-18-31 0-16,19 39 0 0,-19-39 0 16,18 49 0-16,-18-49 0 0,15 57 0 15,-15-57 0-15,13 59 0 0,-13-59 0 16,11 59 0-16,-11-59 0 0,7 46 0 0,-7-46 0 16,5 31 0-16</inkml:trace>
  <inkml:trace contextRef="#ctx0" brushRef="#br0" timeOffset="105555.85">23385 10469 2048 0,'0'0'0'0,"0"0"0"15,0 0 0-15,0 0 0 0,0 0 0 16,0 0 0-16,0 0 0 0,0 0 0 16,0 0 0-16,0 0 0 0,0 0 0 0,0 0 0 15,0 0 0-15,0 0 0 0,0 0 0 16,0 0 0-16,0 0 0 0,-20 12 0 0,20-12 0 16,-32 20 0-16,32-20 0 0,-32 28 0 15,32-28 0-15,-27 31 0 0,27-31 0 16,-25 29 0-16,25-29 0 0,-19 30 0 0,19-30 0 15,-12 28 0-15,12-28 0 0,-3 27 0 16,3-27 0-16,3 21 0 0,-3-21 0 16,10 18 0-16,-10-18 0 0,13 15 0 15,-13-15 0-15,17 8 0 0,-17-8 0 0,24 3 0 16,-24-3 0-16,30-3 0 0,-30 3 0 16,30-9 0-16,-30 9 0 0,34-13 0 0,-34 13 0 15,30-19 0-15,-30 19 0 0,28-22 0 16,-28 22 0-16,24-28 0 0,-24 28 0 0,20-29 0 15,-20 29 0-15,16-31 0 16,-16 31 0-16,9-29 0 0,-9 29 0 0,-2-29 0 16,2 29 0-16,-7-27 0 0,7 27 0 15,-16-24 0-15,16 24 0 0,-21-18 0 0,21 18 0 16,-29-13 0-16,29 13 0 0,-34-5 0 16,34 5 0-16,-38 2 0 0,38-2 0 0,-37 8 0 15,37-8 0-15,-36 12 0 0,36-12 0 16,-34 18 0-16,34-18 0 0,-30 20 0 15,30-20 0-15,-17 18 0 0,17-18 0 16,-9 15 0-16</inkml:trace>
  <inkml:trace contextRef="#ctx0" brushRef="#br0" timeOffset="105955.78">23779 10410 2048 0,'0'0'0'0,"-18"-5"0"16,18 5 0-16,-33-3 0 0,33 3 0 16,-41 6 0-16,41-6 0 0,-40 10 0 0,40-10 0 15,-36 12 0-15,36-12 0 0,-29 15 0 0,29-15 0 16,-23 15 0-16,23-15 0 0,-10 15 0 15,10-15 0-15,-2 15 0 0,2-15 0 16,6 15 0-16,-6-15 0 0,17 17 0 0,-17-17 0 16,28 20 0-16,-28-20 0 0,33 18 0 15,-33-18 0-15,42 22 0 0,-42-22 0 16,46 20 0-16,-46-20 0 0,44 21 0 0,-44-21 0 16,40 21 0-16,-40-21 0 0,31 21 0 15,-31-21 0-15,20 21 0 0,-20-21 0 0,7 22 0 16,-7-22 0-16,-10 23 0 0,10-23 0 15,-25 24 0-15,25-24 0 0,-46 27 0 16,46-27 0-16,-65 26 0 0,65-26 0 0,-89 26 0 16,89-26 0-16,-76 19 0 0</inkml:trace>
  <inkml:trace contextRef="#ctx0" brushRef="#br0" timeOffset="112443.44">21866 12868 2048 0,'0'0'0'16,"18"16"0"-16,-18-16 0 0,31 22 0 16,-31-22 0-16,39 21 0 0,-39-21 0 0,47 16 0 15,-47-16 0-15,54 13 0 0,-54-13 0 16,59 7 0-16,-59-7 0 0,59-2 0 15,-59 2 0-15,57-8 0 0,-57 8 0 0,49-14 0 16,-49 14 0-16,39-22 0 0,-39 22 0 0,24-29 0 16,-24 29 0-16,11-33 0 15,-11 33 0-15,-6-34 0 0,6 34 0 0,-23-31 0 16,23 31 0-16,-43-24 0 0,43 24 0 16,-58-16 0-16,58 16 0 0,-71-4 0 15,71 4 0-15,-72 8 0 0,72-8 0 0,-69 19 0 16,69-19 0-16,-63 35 0 0,63-35 0 15,-51 46 0-15,51-46 0 0,-40 56 0 0,40-56 0 16,-23 60 0-16,23-60 0 0,-4 60 0 16,4-60 0-16,18 57 0 0,-18-57 0 15,43 49 0-15,-43-49 0 0,65 32 0 0,-65-32 0 16,80 14 0-16,-80-14 0 0,84 0 0 16,-84 0 0-16,83-17 0 0,-83 17 0 15,82-29 0-15,-82 29 0 0,79-40 0 0,-79 40 0 16,62-37 0-16,-62 37 0 0,43-25 0 15</inkml:trace>
  <inkml:trace contextRef="#ctx0" brushRef="#br0" timeOffset="113324.08">22797 12954 2048 0,'0'0'0'0,"4"40"0"15,-4-40 0-15,1 53 0 16,-1-53 0-16,0 0 0 0,-4 54 0 0,4-54 0 0,-7 44 0 15,7-44 0-15,-8 34 0 0,8-34 0 0,-9 23 0 16,9-23 0-16,-8 10 0 0,8-10 0 0,-10 0 0 16,10 0 0-16,-10-13 0 0,10 13 0 15,-11-30 0-15,11 30 0 0,-12-46 0 16,12 46 0-16,-9-51 0 0,9 51 0 16,-3-57 0-16,3 57 0 0,9-56 0 0,-9 56 0 15,19-51 0-15,-19 51 0 0,29-41 0 16,-29 41 0-16,39-27 0 0,-39 27 0 15,40-17 0-15,-40 17 0 0,43-7 0 0,-43 7 0 16,39 4 0-16,-39-4 0 0,31 13 0 16,-31-13 0-16,22 24 0 0,-22-24 0 0,10 36 0 15,-10-36 0-15,-3 41 0 0,3-41 0 16,-10 45 0-16,10-45 0 0,-10 41 0 16,10-41 0-16,-2 41 0 0,2-41 0 0,7 40 0 15,-7-40 0-15,18 33 0 0,-18-33 0 16,30 27 0-16,-30-27 0 0,37 14 0 15,-37-14 0-15,43 5 0 0,-43-5 0 0,46-2 0 16,-46 2 0-16,50-13 0 0,-50 13 0 16,54-21 0-16,-54 21 0 0,56-32 0 15,-56 32 0-15,53-40 0 0,-53 40 0 0,47-46 0 16,-47 46 0-16,38-42 0 0,-38 42 0 16,25-40 0-16,-25 40 0 0,11-35 0 0,-11 35 0 15,-3-30 0-15,3 30 0 0,-17-22 0 16,17 22 0-16,-31-16 0 0,31 16 0 15,-43-8 0-15,43 8 0 0,-48 3 0 0,48-3 0 16,-55 8 0-16,55-8 0 0,-53 13 0 16,53-13 0-16,-52 15 0 0,52-15 0 15,-49 16 0-15,49-16 0 0,-35 19 0 0,35-19 0 16,-19 12 0-16,19-12 0 0,3 6 0 16,-3-6 0-16,28 0 0 0,-28 0 0 15,44-2 0-15,-44 2 0 0,59-4 0 0,-59 4 0 16,74-7 0-16,-74 7 0 0,72-8 0 15,-72 8 0-15,61-10 0 0,-61 10 0 16,70-14 0-16,-70 14 0 0,69-14 0 0,-69 14 0 16,62-20 0-16,-62 20 0 0,51-18 0 15,-51 18 0-15,34-14 0 0,-34 14 0 16,21-10 0-16,-21 10 0 0,10-7 0 0,-10 7 0 16,2-6 0-16,-2 6 0 0,-6-8 0 15,6 8 0-15,-14-5 0 0,14 5 0 0,-17-2 0 16,17 2 0-16,-17 7 0 0,17-7 0 15,-13 18 0-15,13-18 0 0,-3 32 0 16,3-32 0-16,12 46 0 0,-12-46 0 16,31 57 0-16,-31-57 0 0,40 64 0 0,-40-64 0 15,46 68 0-15,-46-68 0 0,46 68 0 16,-46-68 0-16,45 67 0 0,-45-67 0 0,36 61 0 16,-36-61 0-16,27 62 0 0,-27-62 0 15,14 58 0-15,-14-58 0 0,-4 53 0 16,4-53 0-16,-23 50 0 0,23-50 0 15,-48 39 0-15,48-39 0 0,-71 21 0 0,71-21 0 16,-84 7 0-16,84-7 0 0,-102-12 0 0,102 12 0 16,-83-13 0-16</inkml:trace>
  <inkml:trace contextRef="#ctx0" brushRef="#br0" timeOffset="114214.73">21363 14163 2048 0,'0'0'0'0,"0"0"0"16,0 0 0-16,0 0 0 0,0 0 0 0,0 0 0 16,0 0 0-16,31 6 0 0,-31-6 0 15,58 7 0-15,-58-7 0 0,75 3 0 16,-75-3 0-16,85 2 0 0,-85-2 0 0,92 0 0 15,-92 0 0-15,94-1 0 0,-94 1 0 16,97-4 0-16,-97 4 0 0,90-3 0 16,-90 3 0-16,78-1 0 0,-78 1 0 0,66-1 0 15,-66 1 0-15,47 0 0 0,-47 0 0 16,30-1 0-16,-30 1 0 0,18 0 0 0,-18 0 0 16,0 0 0-16,0 0 0 0,0 0 0 15,0 0 0-15,-2 6 0 0,2-6 0 16,-15 15 0-16,15-15 0 0,-20 17 0 0,20-17 0 15,-20 19 0-15,20-19 0 0,-17 14 0 16,17-14 0-16,-12 10 0 0,12-10 0 16,0 0 0-16,0 0 0 0,-4 0 0 0,4 0 0 15,0-13 0-15,0 13 0 0,5-19 0 16,-5 19 0-16,10-26 0 0,-10 26 0 16,12-30 0-16,-12 30 0 0,14-34 0 0,-14 34 0 15,12-33 0-15,-12 33 0 0,15-30 0 16,-15 30 0-16,10-23 0 0,-10 23 0 15,10-20 0-15,-10 20 0 0,8-14 0 0,-8 14 0 16,6-9 0-16,-6 9 0 0,9-7 0 16,-9 7 0-16,0 0 0 0,0 0 0 15,14 0 0-15,-14 0 0 0,18 8 0 0,-18-8 0 16,24 15 0-16,-24-15 0 0,25 18 0 16,-25-18 0-16,18 23 0 0,-18-23 0 0,12 25 0 15,-12-25 0-15,3 27 0 0,-3-27 0 16,-9 27 0-16,9-27 0 0,-23 25 0 15,23-25 0-15,-34 20 0 0,34-20 0 16,-38 19 0-16,38-19 0 0,-36 19 0 0,36-19 0 16,-23 15 0-16,23-15 0 0,-16 10 0 0</inkml:trace>
  <inkml:trace contextRef="#ctx0" brushRef="#br0" timeOffset="123360.89">32516 9201 2048 0,'0'0'0'0,"0"0"0"0,0 0 0 16,0 0 0-16,0 0 0 15,0 0 0-15,0 0 0 0,0 0 0 0,0 0 0 16,0 0 0-16,0 0 0 0,0 0 0 16</inkml:trace>
  <inkml:trace contextRef="#ctx0" brushRef="#br0" timeOffset="132064.89">22856 13907 2048 0,'0'0'0'0,"0"0"0"0,0 0 0 16,0 0 0-16,0 0 0 0,14 21 0 16,-14-21 0-16,18 34 0 0,-18-34 0 0,16 40 0 15,-16-40 0-15,14 44 0 0,-14-44 0 16,12 45 0-16,-12-45 0 0,10 48 0 0,-10-48 0 15,8 51 0-15,-8-51 0 0,3 52 0 16,-3-52 0-16,1 55 0 0,-1-55 0 16,-2 57 0-16,2-57 0 0,-4 57 0 15,4-57 0-15,-5 54 0 0,5-54 0 0,-3 54 0 16,3-54 0-16,-4 49 0 0,4-49 0 0,-3 43 0 16,3-43 0-16,-2 34 0 15,2-34 0-15,-2 27 0 0,2-27 0 0,2 17 0 16,-2-17 0-16,0 0 0 0,0 0 0 0,2 10 0 15</inkml:trace>
  <inkml:trace contextRef="#ctx0" brushRef="#br0" timeOffset="132816.88">22831 13983 2048 0,'0'0'0'0,"-6"-32"0"0,6 32 0 16,-6-41 0-16,6 41 0 0,-3-41 0 15,3 41 0-15,1-35 0 0,-1 35 0 0,6-29 0 16,-6 29 0-16,9-25 0 0,-9 25 0 15,17-21 0-15,-17 21 0 0,21-16 0 0,-21 16 0 16,23-11 0-16,-23 11 0 0,28-7 0 16,-28 7 0-16,32-5 0 0,-32 5 0 15,34 1 0-15,-34-1 0 0,38 8 0 0,-38-8 0 16,35 15 0-16,-35-15 0 0,33 24 0 16,-33-24 0-16,31 29 0 0,-31-29 0 15,27 32 0-15,-27-32 0 0,22 37 0 0,-22-37 0 16,18 39 0-16,-18-39 0 0,12 42 0 15,-12-42 0-15,8 42 0 0,-8-42 0 0,0 40 0 16,0-40 0-16,-6 40 0 0,6-40 0 16,-10 38 0-16,10-38 0 0,-15 39 0 15,15-39 0-15,-19 38 0 0,19-38 0 0,-24 34 0 16,24-34 0-16,-25 32 0 0,25-32 0 16,-26 29 0-16,26-29 0 0,-29 23 0 15,29-23 0-15,-29 22 0 0,29-22 0 16,-26 16 0-16,26-16 0 0,-25 16 0 0,25-16 0 15,-23 12 0-15,23-12 0 0,-22 8 0 16,22-8 0-16,-18 5 0 0,18-5 0 0,-12 1 0 16,12-1 0-16,0 0 0 0,0 0 0 15,-8 0 0-15,8 0 0 0,0 0 0 0,0 0 0 16,2-2 0-16,-2 2 0 16,12-7 0-16,-12 7 0 0,17-3 0 0,-17 3 0 15,24-1 0-15,-24 1 0 0,25 2 0 0,-25-2 0 16,27 2 0-16,-27-2 0 0,31 5 0 15,-31-5 0-15,32 9 0 0,-32-9 0 16,33 15 0-16,-33-15 0 0,34 16 0 0,-34-16 0 16,34 18 0-16,-34-18 0 0,30 21 0 15,-30-21 0-15,31 25 0 0,-31-25 0 16,31 25 0-16,-31-25 0 0,30 25 0 0,-30-25 0 16,29 21 0-16,-29-21 0 15,27 19 0-15,-27-19 0 0,26 15 0 0,-26-15 0 16,24 13 0-16,-24-13 0 0,23 4 0 0,-23-4 0 15,23 0 0-15,-23 0 0 0,20-8 0 16,-20 8 0-16,14-9 0 0,-14 9 0 16,9-5 0-16</inkml:trace>
  <inkml:trace contextRef="#ctx0" brushRef="#br0" timeOffset="133468.14">23528 14349 2048 0,'0'0'0'16,"-11"-5"0"-16,11 5 0 0,-16-5 0 16,16 5 0-16,-13-6 0 0,13 6 0 0,-10-3 0 15,10 3 0-15,-6 2 0 0,6-2 0 16,0 0 0-16,0 0 0 0,0 0 0 15,0 0 0-15,-1 7 0 0,1-7 0 0,5 9 0 16,-5-9 0-16,11 9 0 0,-11-9 0 16,14 9 0-16,-14-9 0 0,20 8 0 15,-20-8 0-15,21 6 0 0,-21-6 0 0,25 2 0 16,-25-2 0-16,27 1 0 0,-27-1 0 16,26-1 0-16,-26 1 0 0,26-1 0 0,-26 1 0 15,24-3 0-15,-24 3 0 0,21-7 0 16,-21 7 0-16,18-11 0 0,-18 11 0 15,13-13 0-15,-13 13 0 0,6-17 0 16,-6 17 0-16,2-18 0 0,-2 18 0 0,-6-19 0 16,6 19 0-16,-11-21 0 0,11 21 0 0,-16-15 0 15,16 15 0-15,-19-14 0 16,19 14 0-16,-23-9 0 0,23 9 0 0,-30-4 0 16,30 4 0-16,-29 0 0 0,29 0 0 15,-33 4 0-15,33-4 0 0,-33 11 0 0,33-11 0 16,-32 16 0-16,32-16 0 0,-29 19 0 15,29-19 0-15,-26 25 0 0,26-25 0 0,-25 26 0 16,25-26 0-16,-18 30 0 0,18-30 0 16,-13 32 0-16,13-32 0 0,-7 34 0 15,7-34 0-15,-3 34 0 0,3-34 0 0,3 32 0 16,-3-32 0-16,11 30 0 0,-11-30 0 16,17 30 0-16,-17-30 0 0,24 24 0 15,-24-24 0-15,31 20 0 0,-31-20 0 0,37 15 0 16,-37-15 0-16,42 13 0 0,-42-13 0 15,46 4 0-15,-46-4 0 0,44 0 0 16,-44 0 0-16,45-4 0 0,-45 4 0 16,44-8 0-16,-44 8 0 0,41-13 0 0,-41 13 0 15,32-11 0-15,-32 11 0 0,20-9 0 0</inkml:trace>
  <inkml:trace contextRef="#ctx0" brushRef="#br0" timeOffset="134167.26">24082 14332 2048 0,'0'0'0'0,"0"0"0"0,0 0 0 15,0 0 0-15,0 0 0 0,0 0 0 16,0 0 0-16,-16-4 0 0,16 4 0 16,-24-4 0-16,24 4 0 0,-31-2 0 0,31 2 0 15,-30 3 0-15,30-3 0 0,-31 5 0 16,31-5 0-16,-32 9 0 0,32-9 0 0,-31 13 0 16,31-13 0-16,-31 17 0 0,31-17 0 15,-33 22 0-15,33-22 0 0,-29 23 0 16,29-23 0-16,-24 24 0 0,24-24 0 0,-18 27 0 15,18-27 0-15,-12 25 0 0,12-25 0 16,-5 22 0-16,5-22 0 0,2 24 0 16,-2-24 0-16,8 19 0 0,-8-19 0 0,12 15 0 15,-12-15 0-15,16 14 0 0,-16-14 0 16,22 10 0-16,-22-10 0 0,21 3 0 0,-21-3 0 16,24-2 0-16,-24 2 0 0,26-8 0 15,-26 8 0-15,25-14 0 0,-25 14 0 16,25-18 0-16,-25 18 0 0,23-20 0 15,-23 20 0-15,21-26 0 0,-21 26 0 16,20-25 0-16,-20 25 0 0,15-23 0 0,-15 23 0 16,12-24 0-16,-12 24 0 0,9-22 0 0,-9 22 0 15,5-17 0-15,-5 17 0 0,2-17 0 16,-2 17 0-16,1-12 0 0,-1 12 0 16,-1-8 0-16,1 8 0 0,-4-5 0 0,4 5 0 15,0 0 0-15,0 0 0 0,-5 3 0 16,5-3 0-16,-6 11 0 0,6-11 0 0,-7 19 0 15,7-19 0-15,-2 21 0 0,2-21 0 16,1 24 0-16,-1-24 0 0,7 26 0 16,-7-26 0-16,9 26 0 0,-9-26 0 15,16 25 0-15,-16-25 0 0,21 26 0 0,-21-26 0 16,24 25 0-16,-24-25 0 0,24 18 0 16,-24-18 0-16,27 15 0 0,-27-15 0 15,31 12 0-15,-31-12 0 0,30 5 0 0,-30-5 0 16,34 0 0-16,-34 0 0 0,26-1 0 15,-26 1 0-15,19-2 0 0</inkml:trace>
  <inkml:trace contextRef="#ctx0" brushRef="#br0" timeOffset="134634.03">24375 14034 2048 0,'0'0'0'0,"0"0"0"15,0 0 0-15,0 0 0 0,0 0 0 0,0 0 0 16,0 0 0-16,-8 24 0 0,8-24 0 16,-10 40 0-16,10-40 0 0,-10 47 0 15,10-47 0-15,-11 48 0 0,11-48 0 0,-7 47 0 16,7-47 0-16,-4 47 0 0,4-47 0 16,-4 43 0-16,4-43 0 0,-4 42 0 15,4-42 0-15,-1 40 0 0,1-40 0 0,2 37 0 16,-2-37 0-16,5 36 0 0,-5-36 0 15,8 31 0-15,-8-31 0 0,13 28 0 16,-13-28 0-16,20 21 0 0,-20-21 0 0,25 11 0 16,-25-11 0-16,24 6 0 0,-24-6 0 15,25 1 0-15,-25-1 0 0,24-4 0 0,-24 4 0 16,29-11 0-16,-29 11 0 0,24-10 0 16,-24 10 0-16,17-8 0 0</inkml:trace>
  <inkml:trace contextRef="#ctx0" brushRef="#br0" timeOffset="135101.78">24610 14425 2048 0,'0'0'0'0,"0"0"0"0,0 0 0 16,0 0 0-16,0 0 0 0,0 0 0 15,0 0 0-15,0 0 0 0,0 0 0 0,19 12 0 16,-19-12 0-16,27 15 0 0,-27-15 0 15,31 9 0-15,-31-9 0 0,34 5 0 16,-34-5 0-16,33 0 0 0,-33 0 0 16,31-2 0-16,-31 2 0 0,27-5 0 0,-27 5 0 15,22-3 0-15,-22 3 0 0,20-8 0 16,-20 8 0-16,14-9 0 0,-14 9 0 16,8-7 0-16,-8 7 0 0,1-10 0 0,-1 10 0 15,-3-12 0-15,3 12 0 0,-9-14 0 16,9 14 0-16,-12-11 0 0,12 11 0 0,-19-7 0 15,19 7 0-15,-24-3 0 0,24 3 0 16,-26 2 0-16,26-2 0 0,-30 4 0 16,30-4 0-16,-30 10 0 0,30-10 0 0,-29 15 0 15,29-15 0-15,-27 18 0 0,27-18 0 16,-21 22 0-16,21-22 0 0,-14 24 0 0,14-24 0 16,-9 25 0-16,9-25 0 0,-5 25 0 15,5-25 0-15,7 28 0 0,-7-28 0 16,12 28 0-16,-12-28 0 0,23 25 0 0,-23-25 0 15,29 19 0-15,-29-19 0 16,34 14 0-16,-34-14 0 0,35 10 0 0,-35-10 0 16,39 3 0-16,-39-3 0 0,31-2 0 15,-31 2 0-15,23-1 0 0</inkml:trace>
  <inkml:trace contextRef="#ctx0" brushRef="#br0" timeOffset="135503.7">25215 14417 2048 0,'0'0'0'0,"0"0"0"16,0 0 0-16,0 0 0 0,0 0 0 15,0 0 0-15,0 0 0 0,0 0 0 0,0 0 0 16,0 0 0-16,0 0 0 0,0 0 0 15,0 0 0-15,0 0 0 0,0 0 0 0,0 0 0 16,0 0 0-16,8 27 0 0,-8-27 0 16,16 39 0-16,-16-39 0 0,22 41 0 15,-22-41 0-15,27 42 0 0,-27-42 0 0,31 46 0 16,-31-46 0-16,35 46 0 0,-35-46 0 16,33 46 0-16,-33-46 0 0,28 43 0 15,-28-43 0-15,19 40 0 0,-19-40 0 0,9 35 0 16,-9-35 0-16,3 30 0 0,-3-30 0 15,-4 24 0-15,4-24 0 0,-12 21 0 16,12-21 0-16,-19 16 0 0,19-16 0 0,-26 14 0 16,26-14 0-16,-34 8 0 0,34-8 0 15,-44 8 0-15,44-8 0 0,-50 3 0 0,50-3 0 16,-51 1 0-16,51-1 0 0,-51-1 0 16,51 1 0-16,-42-3 0 0,42 3 0 0,-35-6 0 15</inkml:trace>
  <inkml:trace contextRef="#ctx0" brushRef="#br0" timeOffset="136786.26">21338 15388 2048 0,'0'0'0'16,"28"17"0"-16,-28-17 0 0,46 25 0 0,-46-25 0 16,48 20 0-16,-48-20 0 0,53 15 0 15,-53-15 0-15,55 11 0 0,-55-11 0 0,60 9 0 16,-60-9 0-16,64 4 0 0,-64-4 0 16,67 2 0-16,-67-2 0 0,69 0 0 15,-69 0 0-15,71 0 0 0,-71 0 0 0,71 0 0 16,-71 0 0-16,70 0 0 0,-70 0 0 15,69-1 0-15,-69 1 0 0,64-1 0 16,-64 1 0-16,60 0 0 0,-60 0 0 0,57-1 0 16,-57 1 0-16,48 0 0 0,-48 0 0 15,42-1 0-15,-42 1 0 0,35-1 0 16,-35 1 0-16,29-1 0 0,-29 1 0 0,26 1 0 16,-26-1 0-16,18 2 0 0,-18-2 0 15,12 1 0-15,-12-1 0 0,8 2 0 0,-8-2 0 16,0 0 0-16,0 0 0 0,3 9 0 15,-3-9 0-15,-3 11 0 0,3-11 0 0,-5 13 0 16,5-13 0-16,-4 13 0 16,4-13 0-16,-5 13 0 0,5-13 0 0,-2 12 0 15,2-12 0-15,-1 12 0 0,1-12 0 16,0 0 0-16,0 0 0 0,0 0 0 0,0 0 0 16,0 0 0-16,0 0 0 0,0 0 0 15,0 0 0-15,0 0 0 0,0 0 0 16,-4 0 0-16,4 0 0 0,-5-5 0 0,5 5 0 15,-2-10 0-15,2 10 0 0,-2-12 0 16,2 12 0-16,-1-15 0 0,1 15 0 16,-3-18 0-16,3 18 0 0,-3-19 0 0,3 19 0 15,-3-19 0-15,3 19 0 0,-2-17 0 16,2 17 0-16,-1-16 0 0,1 16 0 16,0-16 0-16,0 16 0 0,3-11 0 0,-3 11 0 15,0-9 0-15,0 9 0 0,1-11 0 16,-1 11 0-16,5-9 0 0,-5 9 0 0,6-7 0 15,-6 7 0-15,13-4 0 0,-13 4 0 16,19-2 0-16,-19 2 0 0,23 2 0 16,-23-2 0-16,23 4 0 0,-23-4 0 0,24 8 0 15,-24-8 0-15,28 11 0 0,-28-11 0 16,25 13 0-16,-25-13 0 0,24 14 0 16,-24-14 0-16,21 14 0 0,-21-14 0 0,19 15 0 15,-19-15 0-15,13 19 0 0,-13-19 0 16,9 17 0-16,-9-17 0 0,3 18 0 15,-3-18 0-15,-4 17 0 0,4-17 0 0,-13 14 0 16,13-14 0-16,-18 18 0 0,18-18 0 16,-25 17 0-16,25-17 0 0,-29 19 0 15,29-19 0-15,-31 21 0 0,31-21 0 0,-34 18 0 16,34-18 0-16,-34 19 0 0,34-19 0 16,-34 20 0-16,34-20 0 0,-29 18 0 15,29-18 0-15,-22 14 0 0,22-14 0 0,-10 12 0 16,10-12 0-16,0 0 0 0,0 0 0 15,-2 10 0-15</inkml:trace>
  <inkml:trace contextRef="#ctx0" brushRef="#br0" timeOffset="139078.15">23167 15217 2048 0,'0'0'0'0,"0"0"0"0,0 0 0 0,0 0 0 15,0 0 0-15,0 0 0 0,0 0 0 16,0 0 0-16,0 0 0 0,14 18 0 15,-14-18 0-15,17 24 0 0,-17-24 0 0,16 24 0 16,-16-24 0-16,13 17 0 0,-13-17 0 16,0 0 0-16,0 0 0 0,8 8 0 15</inkml:trace>
  <inkml:trace contextRef="#ctx0" brushRef="#br0" timeOffset="140857.39">23133 15191 2048 0,'0'0'0'0,"0"0"0"16,0 0 0-16,0 0 0 0,0 0 0 0,0 0 0 15,0 0 0-15,0 0 0 0,0 0 0 16,0 0 0-16,0 0 0 0,0 0 0 0,0 0 0 16,0 0 0-16,0 0 0 0,0 0 0 15,0 0 0-15,0 0 0 0,0 0 0 16,0 0 0-16,0 0 0 0,0 0 0 0,0 0 0 15,0 0 0-15,0 0 0 0,0 0 0 16,0 0 0-16,0 0 0 0,0 0 0 0,0 0 0 16,0 0 0-16,0 0 0 0,0 0 0 15,0 0 0-15,0 0 0 0,0 0 0 16,0 0 0-16,6 18 0 0,-6-18 0 0,10 24 0 16,-10-24 0-16,8 26 0 0,-8-26 0 15,6 25 0-15,-6-25 0 0,8 25 0 16,-8-25 0-16,9 25 0 0,-9-25 0 0,9 31 0 15,-9-31 0-15,11 30 0 0,-11-30 0 16,13 34 0-16,-13-34 0 0,15 36 0 16,-15-36 0-16,15 40 0 0,-15-40 0 0,14 40 0 15,-14-40 0-15,13 42 0 0,-13-42 0 16,14 40 0-16,-14-40 0 0,13 34 0 16,-13-34 0-16,10 32 0 0,-10-32 0 0,6 26 0 15,-6-26 0-15,0 22 0 0,0-22 0 16,-6 18 0-16,6-18 0 0,-11 15 0 15,11-15 0-15,-16 9 0 0,16-9 0 0,-17 7 0 16,17-7 0-16,-15 4 0 0,15-4 0 16,-10-4 0-16,10 4 0 0,-4-10 0 0,4 10 0 15,0-10 0-15,0 10 0 0,3-9 0 16,-3 9 0-16,2-7 0 0</inkml:trace>
  <inkml:trace contextRef="#ctx0" brushRef="#br0" timeOffset="150399.88">22949 15106 2048 0,'0'0'0'15,"0"0"0"-15,0 0 0 0,0 0 0 0,0 0 0 16,0 0 0-16,0 0 0 0,28-1 0 15,-28 1 0-15,48-1 0 0,-48 1 0 0,62 0 0 16,-62 0 0-16,71 3 0 0,-71-3 0 16,75 8 0-16,-75-8 0 0,77 5 0 15,-77-5 0-15,72 7 0 0,-72-7 0 0,68 11 0 16,-68-11 0-16,61 7 0 0,-61-7 0 16,50 6 0-16,-50-6 0 0,39 6 0 15,-39-6 0-15,27 4 0 0,-27-4 0 0,17 2 0 16</inkml:trace>
  <inkml:trace contextRef="#ctx0" brushRef="#br0" timeOffset="150684.13">23117 15362 2048 0,'0'0'0'0,"25"5"0"16,-25-5 0-16,41 3 0 0,-41-3 0 16,48-1 0-16,-48 1 0 0,51-6 0 15,-51 6 0-15,54-7 0 0,-54 7 0 0,52-7 0 16,-52 7 0-16,48-11 0 0,-48 11 0 15,43-11 0-15,-43 11 0 0,34-9 0 16,-34 9 0-16,22-7 0 0</inkml:trace>
  <inkml:trace contextRef="#ctx0" brushRef="#br0" timeOffset="151384.25">23671 15174 2048 0,'0'0'0'0,"0"0"0"0,0 0 0 0,0 0 0 15,0 0 0-15,-5 21 0 0,5-21 0 16,-7 37 0-16,7-37 0 0,-9 43 0 0,9-43 0 16,-10 48 0-16,10-48 0 0,-10 50 0 15,10-50 0-15,-6 53 0 0,6-53 0 0,-3 53 0 16,3-53 0-16,3 52 0 0,-3-52 0 15,9 50 0-15,-9-50 0 0,17 47 0 16,-17-47 0-16,17 36 0 0,-17-36 0 0,19 24 0 16,-19-24 0-16,18 13 0 0,-18-13 0 15,20 3 0-15,-20-3 0 0,21-6 0 0,-21 6 0 16,25-13 0-16,-25 13 0 0,27-18 0 16,-27 18 0-16,23-19 0 0,-23 19 0 15,24-24 0-15,-24 24 0 0,21-24 0 16,-21 24 0-16,14-21 0 0,-14 21 0 0,11-17 0 15,-11 17 0-15,5-11 0 0,-5 11 0 16,2-10 0-16,-2 10 0 0,0 0 0 0,0 0 0 16,0 0 0-16,0 0 0 0,-7-3 0 15,7 3 0-15,-18 9 0 0,18-9 0 16,-26 19 0-16,26-19 0 0,-26 26 0 0,26-26 0 16,-24 30 0-16,24-30 0 0,-18 33 0 15,18-33 0-15,-7 33 0 0,7-33 0 16,4 31 0-16,-4-31 0 0,15 26 0 0,-15-26 0 15,22 20 0-15,-22-20 0 0,28 14 0 16,-28-14 0-16,35 7 0 0,-35-7 0 16,37 0 0-16,-37 0 0 0,37-4 0 0,-37 4 0 15,36-12 0-15,-36 12 0 0,36-17 0 16,-36 17 0-16,34-24 0 0,-34 24 0 0,34-29 0 16,-34 29 0-16,30-35 0 0,-30 35 0 15,23-41 0-15,-23 41 0 0,11-42 0 16,-11 42 0-16,-3-37 0 0,3 37 0 0,-15-33 0 15,15 33 0-15,-26-26 0 0,26 26 0 16,-31-21 0-16,31 21 0 0,-39-10 0 16,39 10 0-16,-41 3 0 0,41-3 0 0,-43 14 0 15,43-14 0-15,-40 23 0 0,40-23 0 16,-31 24 0-16,31-24 0 0,-19 21 0 16,19-21 0-16,-9 15 0 0,9-15 0 0,-6 9 0 15</inkml:trace>
  <inkml:trace contextRef="#ctx0" brushRef="#br0" timeOffset="151667.5">24266 15302 2048 0,'0'0'0'0,"0"0"0"0,0 0 0 15,0 0 0-15,0 0 0 0,-4 28 0 0,4-28 0 16,-10 47 0-16,10-47 0 0,-15 56 0 16,15-56 0-16,-17 60 0 0,17-60 0 0,-16 63 0 15,16-63 0-15,-18 62 0 0,18-62 0 16,-13 55 0-16,13-55 0 0,-9 46 0 16,9-46 0-16,-7 33 0 0,7-33 0 0,-4 18 0 15,4-18 0-15,0 0 0 0,0 0 0 16,0 0 0-16,0 0 0 0,-4 4 0 15</inkml:trace>
  <inkml:trace contextRef="#ctx0" brushRef="#br0" timeOffset="152468.35">23956 15464 2048 0,'0'0'0'0,"0"0"0"0,0 0 0 0,0 0 0 16,0 0 0-16,0 0 0 0,0 0 0 15,35 0 0-15,-35 0 0 0,57 4 0 0,-57-4 0 16,65 7 0-16,-65-7 0 0,68 8 0 16,-68-8 0-16,66 5 0 0,-66-5 0 15,63 2 0-15,-63-2 0 0,60-1 0 16,-60 1 0-16,56-6 0 0,-56 6 0 0,46-7 0 16,-46 7 0-16,39-8 0 0,-39 8 0 15,30-6 0-15,-30 6 0 0,22-3 0 0,-22 3 0 16,14-4 0-16,-14 4 0 0,0 0 0 15,0 0 0-15,0 0 0 0,0 0 0 16,0 0 0-16,0 0 0 0,-6 4 0 0,6-4 0 16,-23 10 0-16,23-10 0 0,-36 17 0 15,36-17 0-15,-46 20 0 0,46-20 0 16,-47 28 0-16,47-28 0 0,-48 28 0 0,48-28 0 16,-39 29 0-16,39-29 0 0,-28 27 0 15,28-27 0-15,-21 27 0 0,21-27 0 16,-13 27 0-16,13-27 0 0,-2 23 0 0,2-23 0 15,6 21 0-15,-6-21 0 0,14 16 0 16,-14-16 0-16,18 9 0 0,-18-9 0 0,26 0 0 16,-26 0 0-16,34-7 0 0,-34 7 0 15,36-16 0-15,-36 16 0 0,38-24 0 16,-38 24 0-16,37-31 0 0,-37 31 0 0,35-33 0 16,-35 33 0-16,32-33 0 0,-32 33 0 15,28-28 0-15,-28 28 0 0,22-23 0 16,-22 23 0-16,16-16 0 0,-16 16 0 0,13-14 0 15,-13 14 0-15,0 0 0 0,0 0 0 16,0 0 0-16,0 0 0 0,-7 10 0 0,7-10 0 16,-16 22 0-16,16-22 0 0,-20 28 0 15,20-28 0-15,-18 28 0 0,18-28 0 16,-13 31 0-16,13-31 0 0,-3 27 0 0,3-27 0 16,7 22 0-16,-7-22 0 0,15 14 0 15,-15-14 0-15,20 4 0 0,-20-4 0 0,25 0 0 16,-25 0 0-16,28-7 0 0,-28 7 0 15,28-16 0-15,-28 16 0 0,29-23 0 16,-29 23 0-16,30-27 0 0,-30 27 0 16,27-26 0-16,-27 26 0 0,25-20 0 0,-25 20 0 15,17-13 0-15,-17 13 0 0,12-7 0 16,-12 7 0-16,0 0 0 0,0 0 0 16,-1 9 0-16,1-9 0 0,-9 19 0 0,9-19 0 15,-12 28 0-15,12-28 0 0,-14 35 0 16,14-35 0-16,-10 36 0 0,10-36 0 15,-7 37 0-15,7-37 0 0,-1 29 0 0,1-29 0 16,10 21 0-16,-10-21 0 0,18 5 0 16,-18-5 0-16,17-5 0 0,-17 5 0 15,13-4 0-15</inkml:trace>
  <inkml:trace contextRef="#ctx0" brushRef="#br0" timeOffset="152685.76">25047 15362 2048 0,'0'0'0'0,"0"0"0"15,0 0 0-15,-16 21 0 0,16-21 0 0,-23 37 0 16,23-37 0-16,-23 46 0 0,23-46 0 16,-23 52 0-16,23-52 0 0,-19 52 0 15,19-52 0-15,-10 49 0 0,10-49 0 0,-4 46 0 16,4-46 0-16,3 40 0 0,-3-40 0 15,8 28 0-15,-8-28 0 0,10 15 0 16,-10-15 0-16,9 9 0 0</inkml:trace>
  <inkml:trace contextRef="#ctx0" brushRef="#br0" timeOffset="153236.29">24736 15540 2048 0,'0'0'0'0,"0"0"0"0,0 0 0 0,0 0 0 16,0 0 0-16,37 5 0 0,-37-5 0 16,56 5 0-16,-56-5 0 0,62 3 0 15,-62-3 0-15,60 1 0 0,-60-1 0 0,55-2 0 16,-55 2 0-16,51-3 0 0,-51 3 0 15,43-1 0-15,-43 1 0 0,39 1 0 16,-39-1 0-16,28 6 0 0,-28-6 0 0,21 15 0 16,-21-15 0-16,12 22 0 0,-12-22 0 15,9 25 0-15,-9-25 0 0,6 27 0 0,-6-27 0 16,4 25 0-16,-4-25 0 0,8 25 0 16,-8-25 0-16,12 22 0 0,-12-22 0 15,18 18 0-15,-18-18 0 0,22 13 0 16,-22-13 0-16,23 6 0 0,-23-6 0 0,24 2 0 15,-24-2 0-15,27-4 0 0,-27 4 0 16,25-14 0-16,-25 14 0 0,27-19 0 0,-27 19 0 16,25-25 0-16,-25 25 0 0,21-28 0 15,-21 28 0-15,16-28 0 0,-16 28 0 16,5-27 0-16,-5 27 0 0,-1-24 0 0,1 24 0 16,-9-19 0-16,9 19 0 0,-20-16 0 15,20 16 0-15,-26-8 0 0,26 8 0 16,-34-4 0-16,34 4 0 0,-40 8 0 0,40-8 0 15,-44 17 0-15,44-17 0 0,-41 28 0 16,41-28 0-16,-38 31 0 0,38-31 0 16,-26 35 0-16,26-35 0 0,-15 35 0 0,15-35 0 15,5 30 0-15,-5-30 0 0,10 24 0 16,-10-24 0-16,9 14 0 0</inkml:trace>
  <inkml:trace contextRef="#ctx0" brushRef="#br0" timeOffset="153503.59">25610 15549 2048 0,'0'0'0'16,"0"0"0"-16,0 0 0 0,0 0 0 0,0 0 0 16,0 0 0-16,0 0 0 0,-13 25 0 15,13-25 0-15,-12 46 0 0,12-46 0 16,-10 61 0-16,10-61 0 0,-4 76 0 0,4-76 0 15,-2 81 0-15,2-81 0 0,-4 82 0 16,4-82 0-16,-11 84 0 0,11-84 0 16,-24 80 0-16,24-80 0 0,-37 75 0 0,37-75 0 15,-56 70 0-15,56-70 0 0,-70 62 0 16,70-62 0-16,-85 57 0 0,85-57 0 16,-95 49 0-16,95-49 0 0,-80 37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7:44:02.6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5912 4360 2048 0,'0'0'0'0,"0"0"0"0,0 0 0 15,9 14 0-15,-9-14 0 0,17 15 0 0,-17-15 0 16,17 12 0-16,-17-12 0 0,18 2 0 16,-18-2 0-16,24-4 0 0,-24 4 0 0,27-10 0 15,-27 10 0-15,31-16 0 0,-31 16 0 16,31-19 0-16,-31 19 0 0,32-20 0 15,-32 20 0-15,30-23 0 0,-30 23 0 0,26-26 0 16,-26 26 0-16,25-28 0 0,-25 28 0 16,24-27 0-16,-24 27 0 0,20-25 0 0,-20 25 0 15,18-23 0-15,-18 23 0 0,15-26 0 16,-15 26 0-16,14-23 0 0,-14 23 0 16,11-21 0-16,-11 21 0 0,10-24 0 0,-10 24 0 15,7-23 0-15,-7 23 0 0,7-22 0 16,-7 22 0-16,3-22 0 0,1 3 0 15,-4 19 0-15,3-12 0 0,-3 12 0 16,2-9 0-16,-2 9 0 0,2-8 0 16,-2 8 0-16,1-7 0 0,-1 7 0 0,0-6 0 15,0 6 0-15,0 0 0 16,0 0 0-16,-1-8 0 0,1 8 0 0,0 0 0 16,0 0 0-16,0 0 0 0,0 0 0 0,-1-8 0 15,1 8 0-15,0 0 0 0,0 0 0 16,0 0 0-16,0 0 0 0,0 0 0 15,0 0 0-15,0 0 0 0,0 0 0 0,0 0 0 16,0 0 0-16,0 0 0 0,0 0 0 16,0 0 0-16,0 0 0 0,0 0 0 15,0 0 0-15,0 0 0 0,0 0 0 0,0 0 0 16,0 0 0-16,0 0 0 0,0 0 0 16,0 0 0-16,0 0 0 0,0 0 0 15,0 0 0-15,0 0 0 0,0 0 0 0,0 0 0 16,0 0 0-16,0 0 0 0,0 0 0 15,0 0 0-15,0 0 0 0,0 0 0 16,0 0 0-16,-3-7 0 0,3 7 0 0,-3-7 0 16,3 7 0-16,-6-7 0 0,6 7 0 15,-5-7 0-15,5 7 0 0,0 0 0 0,0 0 0 16,0 0 0-16,0 0 0 0,-4-5 0 16</inkml:trace>
  <inkml:trace contextRef="#ctx0" brushRef="#br0" timeOffset="3855.71">5945 4488 2048 0,'0'0'0'0,"0"0"0"15,0 0 0-15,0 0 0 0,0 0 0 16,19-7 0-16,-19 7 0 0,23-12 0 0,-23 12 0 16,27-17 0-16,-27 17 0 0,30-21 0 15,-30 21 0-15,28-25 0 0,-28 25 0 16,29-25 0-16,-29 25 0 0,29-28 0 0,-29 28 0 15,24-32 0-15,-24 32 0 0,27-35 0 16,-27 35 0-16,23-39 0 0,-23 39 0 16,23-42 0-16,-23 42 0 0,22-43 0 0,-22 43 0 15,17-45 0-15,-17 45 0 0,16-39 0 16,-16 39 0-16,12-37 0 0,-12 37 0 0,14-29 0 16,-14 29 0-16,6-23 0 0,-6 23 0 15,5-17 0-15,-5 17 0 0,3-11 0 16,-3 11 0-16,0 0 0 0,0 0 0 15,0 0 0-15,0 0 0 0,0 6 0 0,0-6 0 16,-1 20 0-16,1-20 0 0,-5 29 0 16,5-29 0-16,-7 30 0 0,7-30 0 0,-6 34 0 15,6-34 0-15,-8 34 0 0,8-34 0 16,-2 32 0-16,2-32 0 0,-2 32 0 0,2-32 0 16,-1 29 0-16,1-29 0 0,3 27 0 15,-3-27 0-15,7 25 0 0,-7-25 0 16,8 17 0-16,-8-17 0 0,9 14 0 0,-9-14 0 15,11 9 0-15,-11-9 0 0,13 3 0 16,-13-3 0-16,15-5 0 0,-15 5 0 16,20-17 0-16,-20 17 0 0,21-24 0 0,-21 24 0 15,23-33 0-15,-23 33 0 0,24-39 0 16,-24 39 0-16,24-41 0 0,-24 41 0 16,21-43 0-16,-21 43 0 0,17-38 0 0,-17 38 0 15,16-38 0-15,-16 38 0 0,11-31 0 16,-11 31 0-16,9-24 0 0,-9 24 0 15,9-14 0-15,-9 14 0 0,4-9 0 0,-4 9 0 16,0 0 0-16,0 0 0 0,2 7 0 16,-2-7 0-16,1 20 0 0,-1-20 0 15,-1 32 0-15,1-32 0 0,2 40 0 0,-2-40 0 16,3 40 0-16,-3-40 0 0,2 41 0 16,-2-41 0-16,5 41 0 0,-5-41 0 0,12 42 0 15,-12-42 0-15,14 34 0 0,-14-34 0 16,17 28 0-16,-17-28 0 0,20 26 0 15,-20-26 0-15,23 21 0 0,-23-21 0 0,26 15 0 16,-26-15 0-16,28 6 0 0,-28-6 0 16,29-1 0-16,-29 1 0 0,30-10 0 15,-30 10 0-15,32-17 0 0,-32 17 0 0,31-25 0 16,-31 25 0-16,32-29 0 0,-32 29 0 16,28-33 0-16,-28 33 0 0,26-33 0 15,-26 33 0-15,19-29 0 0,-19 29 0 0,16-24 0 16,-16 24 0-16,11-23 0 0,-11 23 0 15,8-18 0-15,-8 18 0 0,3-13 0 0,-3 13 0 16,4-8 0-16,-4 8 0 0,0 0 0 16,0 0 0-16,0 0 0 0,0 0 0 0,4-8 0 15,-4 8 0-15,5-5 0 16</inkml:trace>
  <inkml:trace contextRef="#ctx0" brushRef="#br0" timeOffset="4509.96">6986 4003 2048 0,'0'0'0'0,"0"0"0"0,0 0 0 0,0 0 0 16,0 0 0-16,0 0 0 0,0 0 0 16,0 0 0-16,0 0 0 0,0 0 0 15,0 0 0-15,0 0 0 0,0 0 0 0,-8 24 0 16,8-24 0-16,-11 37 0 0,11-37 0 16,-6 42 0-16,6-42 0 0,-3 40 0 15,3-40 0-15,-1 37 0 0,1-37 0 0,0 34 0 16,0-34 0-16,5 31 0 0,-5-31 0 15,9 26 0-15,-9-26 0 0,17 23 0 16,-17-23 0-16,22 17 0 0,-22-17 0 0,21 7 0 16,-21-7 0-16,29 4 0 0,-29-4 0 15,29-2 0-15,-29 2 0 0,30-13 0 16,-30 13 0-16,30-20 0 0,-30 20 0 16,28-28 0-16,-28 28 0 0,24-34 0 0,-24 34 0 15,20-43 0-15,-20 43 0 0,15-44 0 0,-15 44 0 16,9-44 0-16,-9 44 0 0,0-39 0 15,0 39 0-15,-4-30 0 0,4 30 0 16,-12-25 0-16,12 25 0 0,-17-20 0 0,17 20 0 16,-15-21 0-16,15 21 0 0,-7-19 0 15,7 19 0-15,0-19 0 0,0 19 0 0,4-13 0 16,-4 13 0-16,3-9 0 0,-3 9 0 16,0 0 0-16,0 0 0 0,3-7 0 15</inkml:trace>
  <inkml:trace contextRef="#ctx0" brushRef="#br0" timeOffset="5138.28">7431 3978 2048 0,'0'0'0'0,"18"42"0"16,-18-42 0-16,24 64 0 15,-24-64 0-15,20 66 0 0,-20-66 0 0,16 63 0 16,-16-63 0-16,9 50 0 0,-9-50 0 16,7 41 0-16,-7-41 0 0,3 29 0 0,-3-29 0 15,1 19 0-15,-1-19 0 0,0 0 0 16,0 0 0-16,0 0 0 0,0 0 0 0,-3-4 0 15,3 4 0-15,-3-18 0 0,3 18 0 16,-3-34 0-16,3 34 0 0,-3-45 0 16,3 45 0-16,-1-49 0 0,1 49 0 0,2-49 0 15,-2 49 0-15,7-47 0 0,-7 47 0 16,8-43 0-16,-8 43 0 0,8-40 0 16,-8 40 0-16,12-28 0 0,-12 28 0 0,14-21 0 15,-14 21 0-15,15-13 0 0,-15 13 0 16,21-1 0-16,-21 1 0 0,28 8 0 15,-28-8 0-15,29 23 0 0,-29-23 0 0,28 34 0 16,-28-34 0-16,28 41 0 0,-28-41 0 16,25 47 0-16,-25-47 0 0,22 44 0 0,-22-44 0 15,19 39 0-15,-19-39 0 16,13 35 0-16,-13-35 0 0,10 28 0 0,-10-28 0 16,9 21 0-16,-9-21 0 0,6 13 0 0,-6-13 0 15,0 0 0-15,0 0 0 0,0-1 0 16,0 1 0-16,-3-17 0 0,3 17 0 0,-1-30 0 15,1 30 0-15,0-42 0 0,0 42 0 16,0-44 0-16,0 44 0 0,4-46 0 16,-4 46 0-16,6-44 0 0,-6 44 0 15,8-35 0-15,-8 35 0 0,10-28 0 0,-10 28 0 16,8-17 0-16,-8 17 0 0,8-8 0 16,-8 8 0-16,13 6 0 0,-13-6 0 0,14 15 0 15,-14-15 0-15,22 28 0 0,-22-28 0 16,25 39 0-16,-25-39 0 0,28 44 0 15,-28-44 0-15,32 44 0 0,-32-44 0 0,35 44 0 16,-35-44 0-16,42 39 0 0,-42-39 0 16,43 35 0-16,-43-35 0 0,45 27 0 15,-45-27 0-15,46 17 0 0,-46-17 0 0,43 11 0 16,-43-11 0-16,40-2 0 0,-40 2 0 16,30-4 0-16,-30 4 0 0,21-5 0 15</inkml:trace>
  <inkml:trace contextRef="#ctx0" brushRef="#br0" timeOffset="6139.61">8178 4071 2048 0,'0'0'0'15,"0"0"0"-15,17 23 0 0,-17-23 0 0,27 29 0 0,-27-29 0 16,40 25 0-16,-40-25 0 0,47 16 0 15,-47-16 0-15,49 7 0 0,-49-7 0 0,48-4 0 16,-48 4 0-16,45-11 0 0,-45 11 0 16,42-17 0-16,-42 17 0 0,34-22 0 15,-34 22 0-15,25-25 0 0,-25 25 0 16,17-30 0-16,-17 30 0 0,6-33 0 0,-6 33 0 16,-4-29 0-16,4 29 0 0,-15-26 0 15,15 26 0-15,-29-17 0 0,29 17 0 16,-35-7 0-16,35 7 0 0,-44 6 0 0,44-6 0 15,-43 19 0-15,43-19 0 0,-42 27 0 16,42-27 0-16,-35 33 0 0,35-33 0 0,-29 41 0 16,29-41 0-16,-20 44 0 0,20-44 0 15,-8 46 0-15,8-46 0 0,3 44 0 16,-3-44 0-16,16 41 0 0,-16-41 0 0,28 34 0 16,-28-34 0-16,39 28 0 0,-39-28 0 15,50 18 0-15,-50-18 0 0,56 4 0 0,-56-4 0 16,64-4 0-16,-64 4 0 0,63-14 0 15,-63 14 0-15,61-22 0 0,-61 22 0 16,56-32 0-16,-56 32 0 0,49-39 0 0,-49 39 0 16,39-43 0-16,-39 43 0 0,31-43 0 15,-31 43 0-15,22-38 0 0,-22 38 0 16,14-30 0-16,-14 30 0 0,7-20 0 16,-7 20 0-16,3-12 0 0,-3 12 0 0,0 0 0 15,0 0 0-15,9 2 0 0,-9-2 0 16,14 15 0-16,-14-15 0 0,17 26 0 0,-17-26 0 15,17 32 0-15,-17-32 0 0,15 33 0 16,-15-33 0-16,10 29 0 0,-10-29 0 16,6 28 0-16,-6-28 0 0,0 21 0 0,0-21 0 15,-8 18 0-15,8-18 0 0,-10 9 0 16,10-9 0-16,-9 4 0 0,9-4 0 16,-13-6 0-16,13 6 0 0,-17-13 0 0,17 13 0 15,-20-19 0-15,20 19 0 0,-18-29 0 16,18 29 0-16,-19-35 0 0,19 35 0 15,-14-36 0-15,14 36 0 0,-10-38 0 0,10 38 0 16,-2-34 0-16,2 34 0 0,6-33 0 16,-6 33 0-16,12-27 0 0,-12 27 0 0,19-22 0 15,-19 22 0-15,22-14 0 0,-22 14 0 16,25-5 0-16,-25 5 0 0,27 5 0 16,-27-5 0-16,29 14 0 0,-29-14 0 0,27 22 0 15,-27-22 0-15,22 27 0 0,-22-27 0 16,21 29 0-16,-21-29 0 0,21 30 0 15,-21-30 0-15,27 32 0 0,-27-32 0 0,33 30 0 16,-33-30 0-16,40 28 0 0,-40-28 0 16,51 22 0-16,-51-22 0 0,57 17 0 15,-57-17 0-15,62 11 0 0,-62-11 0 0,62 7 0 16,-62-7 0-16,61 0 0 0,-61 0 0 16,54-7 0-16,-54 7 0 0,50-13 0 15,-50 13 0-15,41-18 0 0,-41 18 0 16,32-30 0-16,-32 30 0 0,21-33 0 0,-21 33 0 15,7-41 0-15,-7 41 0 0,-4-41 0 16,4 41 0-16,-18-35 0 0,18 35 0 0,-36-31 0 16,36 31 0-16,-48-20 0 0,48 20 0 15,-55-12 0-15,55 12 0 0,-57-7 0 0,57 7 0 16,-49-2 0-16,49 2 0 0,-41-6 0 16,41 6 0-16,-26-10 0 0,26 10 0 15,-17-7 0-15</inkml:trace>
  <inkml:trace contextRef="#ctx0" brushRef="#br0" timeOffset="6607.36">9588 3399 2048 0,'0'0'0'0,"0"0"0"16,0 0 0-16,0 0 0 0,0 0 0 15,33 0 0-15,-33 0 0 0,55 5 0 16,-55-5 0-16,63 5 0 0,-63-5 0 0,71 11 0 16,-71-11 0-16,68 16 0 0,-68-16 0 15,69 21 0-15,-69-21 0 0,65 27 0 16,-65-27 0-16,58 30 0 0,-58-30 0 0,50 37 0 16,-50-37 0-16,41 41 0 0,-41-41 0 15,34 49 0-15,-34-49 0 0,28 53 0 0,-28-53 0 16,25 59 0-16,-25-59 0 0,21 61 0 15,-21-61 0-15,23 62 0 0,-23-62 0 16,20 59 0-16,-20-59 0 0,18 62 0 16,-18-62 0-16,23 65 0 0,-23-65 0 0,25 63 0 15,-25-63 0-15,24 63 0 0,-24-63 0 0,18 59 0 16,-18-59 0-16,17 57 0 16,-17-57 0-16,5 50 0 0,-5-50 0 0,-8 47 0 15,8-47 0-15,-31 40 0 0,31-40 0 16,-58 32 0-16,58-32 0 0,-85 23 0 0,85-23 0 15,-109 17 0-15,109-17 0 0,-128 11 0 16,128-11 0-16,-142 3 0 0,142-3 0 16,-155-2 0-16,155 2 0 0,-168-12 0 15,168 12 0-15,-175-21 0 0,175 21 0 0,-141-19 0 16</inkml:trace>
  <inkml:trace contextRef="#ctx0" brushRef="#br0" timeOffset="7207.76">6315 3296 2048 0,'0'0'0'0,"-41"3"0"0,41-3 0 0,-64 8 0 15,64-8 0-15,-74 16 0 0,74-16 0 16,-77 23 0-16,77-23 0 0,-83 31 0 16,83-31 0-16,-85 42 0 0,85-42 0 0,-87 45 0 15,87-45 0-15,-82 50 0 0,82-50 0 16,-75 53 0-16,75-53 0 0,-68 57 0 16,68-57 0-16,-58 59 0 0,58-59 0 0,-47 65 0 15,47-65 0-15,-33 68 0 0,33-68 0 16,-28 71 0-16,28-71 0 0,-15 76 0 15,15-76 0-15,-6 84 0 0,6-84 0 0,-1 89 0 16,1-89 0-16,7 94 0 0,-7-94 0 16,10 95 0-16,-10-95 0 0,11 93 0 15,-11-93 0-15,15 88 0 0,-15-88 0 0,29 88 0 16,-29-88 0-16,33 81 0 0,-33-81 0 16,50 74 0-16,-50-74 0 0,61 62 0 0,-61-62 0 15,72 49 0-15,-72-49 0 0,86 30 0 16,-86-30 0-16,96 18 0 0,-96-18 0 0,103 1 0 15,-103-1 0-15,104-13 0 0,-104 13 0 16,80-13 0-16,-80 13 0 0,72-23 0 16</inkml:trace>
  <inkml:trace contextRef="#ctx0" brushRef="#br0" timeOffset="7458.1">7263 3552 2048 0,'0'0'0'0,"-12"45"0"0,12-45 0 15,-26 80 0-15,26-80 0 0,-41 93 0 0,41-93 0 16,-35 73 0-16,35-73 0 0,-41 69 0 16</inkml:trace>
  <inkml:trace contextRef="#ctx0" brushRef="#br0" timeOffset="9810.81">11972 3773 2048 0,'0'0'0'0,"0"0"0"0,0 0 0 0,0 0 0 16,0 0 0-16,0 0 0 0,0 0 0 16,30 6 0-16,-30-6 0 0,47 6 0 0,-47-6 0 15,59 2 0-15,-59-2 0 0,62-8 0 16,-62 8 0-16,65-17 0 0,-65 17 0 0,62-22 0 15,-62 22 0-15,54-25 0 0,-54 25 0 16,40-24 0-16,-40 24 0 0,28-27 0 16,-28 27 0-16,18-30 0 0,-18 30 0 0,8-29 0 15,-8 29 0-15,-1-34 0 0,1 34 0 16,-10-29 0-16,10 29 0 0,-24-26 0 16,24 26 0-16,-39-23 0 0,39 23 0 0,-54-10 0 15,54 10 0-15,-69 1 0 0,69-1 0 16,-80 16 0-16,80-16 0 0,-82 31 0 15,82-31 0-15,-79 49 0 0,79-49 0 16,-76 61 0-16,76-61 0 0,-63 72 0 0,63-72 0 16,-49 76 0-16,49-76 0 0,-30 77 0 15,30-77 0-15,-15 75 0 0,15-75 0 16,7 73 0-16,-7-73 0 0,24 62 0 0,-24-62 0 16,45 50 0-16,-45-50 0 0,65 35 0 15,-65-35 0-15,88 17 0 0,-88-17 0 0,106-1 0 16,-106 1 0-16,118-16 0 0,-118 16 0 15,119-28 0-15,-119 28 0 0,91-25 0 0</inkml:trace>
  <inkml:trace contextRef="#ctx0" brushRef="#br0" timeOffset="10394.26">12878 3587 2048 0,'-16'-1'0'0,"16"1"0"0,-26 7 0 16,26-7 0-16,-37 24 0 0,37-24 0 16,-40 39 0-16,40-39 0 0,-39 54 0 15,39-54 0-15,-34 62 0 0,34-62 0 16,-29 59 0-16,29-59 0 0,-17 55 0 0,17-55 0 15,-6 48 0-15,6-48 0 0,4 40 0 16,-4-40 0-16,15 28 0 0,-15-28 0 0,23 19 0 16,-23-19 0-16,27 8 0 0,-27-8 0 15,38-6 0-15,-38 6 0 0,39-20 0 16,-39 20 0-16,41-34 0 0,-41 34 0 0,42-45 0 16,-42 45 0-16,37-57 0 0,-37 57 0 15,31-72 0-15,-31 72 0 0,26-81 0 16,-26 81 0-16,17-84 0 0,-17 84 0 0,9-81 0 15,-9 81 0-15,2-77 0 0,-2 77 0 16,-3-68 0-16,3 68 0 0,-9-57 0 16,9 57 0-16,-10-44 0 0,10 44 0 0,-12-32 0 15,12 32 0-15,-12-19 0 0,12 19 0 16,-9-9 0-16,9 9 0 0,-10 6 0 16,10-6 0-16,-13 26 0 0,13-26 0 0,-15 44 0 15,15-44 0-15,-18 58 0 0,18-58 0 16,-17 67 0-16,17-67 0 0,-11 73 0 15,11-73 0-15,-2 71 0 0,2-71 0 0,9 69 0 16,-9-69 0-16,23 65 0 0,-23-65 0 16,33 60 0-16,-33-60 0 0,48 50 0 0,-48-50 0 15,66 37 0-15,-66-37 0 0,78 23 0 16,-78-23 0-16,88 11 0 0,-88-11 0 16,72 4 0-16,-72-4 0 0,49 4 0 0</inkml:trace>
  <inkml:trace contextRef="#ctx0" brushRef="#br0" timeOffset="11411.54">13793 3672 2048 0,'0'0'0'0,"-4"-27"0"0,4 27 0 16,-17-37 0-16,17 37 0 0,-26-37 0 16,26 37 0-16,-36-29 0 0,36 29 0 15,-45-17 0-15,45 17 0 0,-57-2 0 16,57 2 0-16,-60 10 0 0,60-10 0 0,-63 24 0 15,63-24 0-15,-59 34 0 0,59-34 0 16,-51 39 0-16,51-39 0 0,-44 44 0 0,44-44 0 16,-28 46 0-16,28-46 0 0,-17 40 0 15,17-40 0-15,-5 38 0 0,5-38 0 0,5 32 0 16,-5-32 0-16,16 24 0 0,-16-24 0 16,23 14 0-16,-23-14 0 0,31 7 0 15,-31-7 0-15,40-4 0 0,-40 4 0 0,46-9 0 16,-46 9 0-16,47-17 0 0,-47 17 0 15,45-22 0-15,-45 22 0 0,42-30 0 16,-42 30 0-16,32-33 0 0,-32 33 0 0,25-33 0 16,-25 33 0-16,16-34 0 0,-16 34 0 15,9-28 0-15,-9 28 0 0,4-22 0 16,-4 22 0-16,1-17 0 0,-1 17 0 0,0-11 0 16,0 11 0-16,0 0 0 0,0 0 0 15,-5 6 0-15,5-6 0 0,-5 20 0 0,5-20 0 16,0 31 0-16,0-31 0 0,8 40 0 15,-8-40 0-15,12 41 0 0,-12-41 0 16,22 40 0-16,-22-40 0 0,32 37 0 16,-32-37 0-16,42 26 0 0,-42-26 0 0,54 18 0 15,-54-18 0-15,59 6 0 0,-59-6 0 16,62-3 0-16,-62 3 0 0,63-9 0 0,-63 9 0 16,60-14 0-16,-60 14 0 0,57-24 0 15,-57 24 0-15,52-29 0 0,-52 29 0 16,45-34 0-16,-45 34 0 0,35-36 0 0,-35 36 0 15,26-35 0-15,-26 35 0 0,14-39 0 16,-14 39 0-16,5-40 0 0,-5 40 0 0,0-39 0 16,0 39 0-16,-2-35 0 0,2 35 0 15,-10-29 0-15,10 29 0 0,-14-22 0 16,14 22 0-16,-23-12 0 0,23 12 0 16,-32-6 0-16,32 6 0 0,-42 7 0 0,42-7 0 15,-48 21 0-15,48-21 0 0,-50 30 0 16,50-30 0-16,-50 38 0 0,50-38 0 15,-46 44 0-15,46-44 0 0,-34 45 0 0,34-45 0 16,-23 47 0-16,23-47 0 0,-11 44 0 16,11-44 0-16,-1 40 0 0,1-40 0 0,13 34 0 15,-13-34 0-15,28 25 0 0,-28-25 0 16,43 15 0-16,-43-15 0 0,46 2 0 16,-46-2 0-16,53-10 0 0,-53 10 0 0,55-19 0 15,-55 19 0-15,52-35 0 0,-52 35 0 16,49-46 0-16,-49 46 0 0,46-58 0 15,-46 58 0-15,40-68 0 0,-40 68 0 0,35-72 0 16,-35 72 0-16,28-71 0 0,-28 71 0 16,23-70 0-16,-23 70 0 0,13-67 0 15,-13 67 0-15,6-55 0 0,-6 55 0 16,1-47 0-16,-1 47 0 0,-3-32 0 0,3 32 0 16,-4-22 0-16,4 22 0 0,-4-13 0 15,4 13 0-15,-8-4 0 0,8 4 0 0,-10 12 0 16,10-12 0-16,-14 27 0 0,14-27 0 15,-17 43 0-15,17-43 0 0,-15 53 0 0,15-53 0 16,-9 59 0-16,9-59 0 0,2 63 0 16,-2-63 0-16,11 66 0 0,-11-66 0 15,21 66 0-15,-21-66 0 0,36 60 0 16,-36-60 0-16,46 46 0 0,-46-46 0 0,60 35 0 16,-60-35 0-16,68 21 0 0,-68-21 0 15,68-1 0-15,-68 1 0 0,54-11 0 0</inkml:trace>
  <inkml:trace contextRef="#ctx0" brushRef="#br0" timeOffset="11622.99">15060 3255 2048 0,'0'0'0'0,"0"0"0"16,0 0 0-16,0 0 0 0,0 0 0 0,0 0 0 16,0 0 0-16,0 0 0 0,0 0 0 15,0 0 0-15,0 0 0 0,0 0 0 0,0 0 0 16,0 0 0-16,0 0 0 0,0 0 0 16</inkml:trace>
  <inkml:trace contextRef="#ctx0" brushRef="#br0" timeOffset="11713.74">15052 3731 2048 0,'0'0'0'0,"0"0"0"15,0 0 0-15,-15 54 0 0,15-54 0 16,-43 86 0-16,43-86 0 0,-76 90 0 0,76-90 0 16,-101 70 0-16,101-70 0 0,-88 48 0 15</inkml:trace>
  <inkml:trace contextRef="#ctx0" brushRef="#br0" timeOffset="13064.13">6172 6666 2048 0,'0'0'0'0,"23"26"0"0,-23-26 0 0,35 32 0 16,-35-32 0-16,43 27 0 0,-43-27 0 15,49 18 0-15,-49-18 0 0,55 9 0 0,-55-9 0 16,58-1 0-16,-58 1 0 0,59-13 0 16,-59 13 0-16,60-18 0 0,-60 18 0 0,48-25 0 15,-48 25 0-15,39-32 0 0,-39 32 0 16,25-34 0-16,-25 34 0 0,12-33 0 16,-12 33 0-16,0-32 0 0,0 32 0 0,-12-25 0 15,12 25 0-15,-22-22 0 0,22 22 0 16,-30-12 0-16,30 12 0 0,-40-4 0 15,40 4 0-15,-47 8 0 0,47-8 0 0,-55 23 0 16,55-23 0-16,-58 38 0 0,58-38 0 16,-58 50 0-16,58-50 0 0,-51 57 0 15,51-57 0-15,-39 59 0 0,39-59 0 0,-17 57 0 16,17-57 0-16,-6 52 0 0,6-52 0 16,11 47 0-16,-11-47 0 0,30 42 0 15,-30-42 0-15,51 31 0 0,-51-31 0 0,69 20 0 16,-69-20 0-16,85 6 0 0,-85-6 0 15,92-7 0-15,-92 7 0 0,74-12 0 0,-74 12 0 16,50-9 0-16</inkml:trace>
  <inkml:trace contextRef="#ctx0" brushRef="#br0" timeOffset="13631.62">7246 6530 2048 0,'0'0'0'16,"-32"-17"0"-16,32 17 0 0,-57-18 0 0,57 18 0 16,-63-7 0-16,63 7 0 0,-65 13 0 15,65-13 0-15,-70 34 0 0,70-34 0 16,-70 50 0-16,70-50 0 0,-64 58 0 0,64-58 0 16,-54 57 0-16,54-57 0 0,-39 56 0 15,39-56 0-15,-26 54 0 0,26-54 0 0,-9 49 0 16,9-49 0-16,4 42 0 0,-4-42 0 15,17 33 0-15,-17-33 0 0,28 27 0 0,-28-27 0 16,43 11 0-16,-43-11 0 16,53-5 0-16,-53 5 0 0,61-23 0 0,-61 23 0 15,61-38 0-15,-61 38 0 0,58-53 0 0,-58 53 0 16,48-64 0-16,-48 64 0 0,41-76 0 16,-41 76 0-16,29-82 0 0,-29 82 0 15,18-82 0-15,-18 82 0 0,10-85 0 0,-10 85 0 16,0-82 0-16,0 82 0 0,-9-73 0 15,9 73 0-15,-15-65 0 0,15 65 0 16,-18-52 0-16,18 52 0 0,-15-38 0 0,15 38 0 16,-15-25 0-16,15 25 0 0,-12-8 0 15,4 16 0-15,8-8 0 0,-5 24 0 16,5-24 0-16,-5 40 0 0,5-40 0 16,0 56 0-16,0-56 0 0,9 64 0 15,-9-64 0-15,12 69 0 0,-12-69 0 16,18 72 0-16,-18-72 0 0,23 71 0 0,-23-71 0 15,27 71 0-15,-27-71 0 0,33 63 0 16,-33-63 0-16,42 53 0 0,-42-53 0 16,49 42 0-16,-49-42 0 0,54 28 0 0,-54-28 0 15,59 16 0-15,-59-16 0 0,65 2 0 16,-65-2 0-16,71-8 0 0,-71 8 0 16,56-11 0-16,-56 11 0 0,40-7 0 0</inkml:trace>
  <inkml:trace contextRef="#ctx0" brushRef="#br0" timeOffset="14614.99">7867 6589 2048 0,'0'0'0'0,"-10"-28"0"16,10 28 0-16,-24-37 0 0,24 37 0 0,-31-28 0 15,31 28 0-15,-39-17 0 0,39 17 0 16,-47 2 0-16,47-2 0 0,-54 18 0 16,54-18 0-16,-59 33 0 0,59-33 0 0,-60 46 0 15,60-46 0-15,-53 52 0 0,53-52 0 16,-45 54 0-16,45-54 0 0,-32 50 0 15,32-50 0-15,-20 47 0 0,20-47 0 0,-4 43 0 16,4-43 0-16,9 36 0 0,-9-36 0 16,23 30 0-16,-23-30 0 0,33 21 0 0,-33-21 0 15,42 12 0-15,-42-12 0 0,47 0 0 16,-47 0 0-16,51-12 0 0,-51 12 0 16,54-22 0-16,-54 22 0 0,51-30 0 0,-51 30 0 15,41-34 0-15,-41 34 0 0,34-37 0 16,-34 37 0-16,21-42 0 0,-21 42 0 0,8-40 0 15,-8 40 0-15,-4-38 0 0,4 38 0 16,-12-31 0-16,12 31 0 0,-13-23 0 16,13 23 0-16,-13-17 0 0,13 17 0 0,0 0 0 15,0 0 0-15,-7 1 0 0,7-1 0 16,-5 12 0-16,5-12 0 0,2 26 0 16,-2-26 0-16,5 34 0 0,-5-34 0 0,13 34 0 15,-13-34 0-15,20 38 0 16,-20-38 0-16,27 39 0 0,-27-39 0 0,38 33 0 15,-38-33 0-15,48 26 0 0,-48-26 0 0,57 17 0 16,-57-17 0-16,66 9 0 0,-66-9 0 16,67-1 0-16,-67 1 0 0,68-9 0 15,-68 9 0-15,65-13 0 0,-65 13 0 0,62-18 0 16,-62 18 0-16,55-25 0 0,-55 25 0 16,49-29 0-16,-49 29 0 0,45-29 0 15,-45 29 0-15,37-33 0 0,-37 33 0 0,28-34 0 16,-28 34 0-16,23-36 0 0,-23 36 0 15,11-36 0-15,-11 36 0 0,2-35 0 16,-2 35 0-16,-10-32 0 0,10 32 0 0,-22-24 0 16,22 24 0-16,-34-17 0 0,34 17 0 15,-45-9 0-15,45 9 0 0,-51 5 0 16,51-5 0-16,-55 13 0 0,55-13 0 0,-54 28 0 16,54-28 0-16,-53 38 0 0,53-38 0 15,-51 46 0-15,51-46 0 0,-40 50 0 0,40-50 0 16,-30 51 0-16,30-51 0 0,-17 48 0 15,17-48 0-15,-2 44 0 0,2-44 0 16,13 34 0-16,-13-34 0 0,24 23 0 0,-24-23 0 16,39 11 0-16,-39-11 0 0,46-4 0 15,-46 4 0-15,52-17 0 0,-52 17 0 16,52-29 0-16,-52 29 0 0,55-42 0 0,-55 42 0 16,51-53 0-16,-51 53 0 0,42-65 0 15,-42 65 0-15,37-72 0 0,-37 72 0 16,28-75 0-16,-28 75 0 0,19-76 0 0,-19 76 0 15,10-73 0-15,-10 73 0 0,3-65 0 16,-3 65 0-16,-4-60 0 0,-7 13 0 16,11 47 0-16,-12-31 0 0,12 31 0 15,-11-20 0-15,11 20 0 0,-10-6 0 16,10 6 0-16,-8 10 0 0,8-10 0 16,-11 27 0-16,11-27 0 0,-13 45 0 0,13-45 0 15,-11 57 0-15,11-57 0 0,-7 64 0 16,7-64 0-16,4 64 0 0,-4-64 0 0,13 63 0 15,-13-63 0-15,28 58 0 0,-28-58 0 16,43 50 0-16,-43-50 0 0,59 38 0 16,-59-38 0-16,64 25 0 0,-64-25 0 15,68 14 0-15,-68-14 0 0,65 5 0 0,-65-5 0 16,49 0 0-16</inkml:trace>
  <inkml:trace contextRef="#ctx0" brushRef="#br0" timeOffset="14815.46">9110 6411 2048 0,'0'0'0'0,"0"0"0"0,0 0 0 16,28 9 0-16,-28-9 0 0,47 7 0 0,-47-7 0 15,57 2 0-15,-57-2 0 0,61-1 0 16,-61 1 0-16,59-6 0 0,-59 6 0 15,44-6 0-15,-44 6 0 0,28-5 0 0</inkml:trace>
  <inkml:trace contextRef="#ctx0" brushRef="#br0" timeOffset="15015.93">9126 6589 2048 0,'0'0'0'0,"0"0"0"16,0 0 0-16,30 14 0 0,-30-14 0 16,52 13 0-16,-52-13 0 0,68 4 0 15,-68-4 0-15,75-6 0 0,-75 6 0 0,74-17 0 16,-74 17 0-16,71-26 0 0,-71 26 0 16,54-25 0-16,-54 25 0 0,36-16 0 0</inkml:trace>
  <inkml:trace contextRef="#ctx0" brushRef="#br0" timeOffset="15265.26">10058 6002 2048 0,'0'0'0'15,"0"0"0"-15,0 0 0 0,13 27 0 0,-13-27 0 16,16 44 0-16,-16-44 0 0,6 54 0 15,-6-54 0-15,0 58 0 0,0-58 0 0,-5 62 0 16,5-62 0-16,-5 64 0 0,5-64 0 16,-4 61 0-16,4-61 0 0,0 57 0 15,0-57 0-15,3 49 0 0,-3-49 0 0,10 39 0 16,-10-39 0-16,18 26 0 0,-18-26 0 16,18 18 0-16,-18-18 0 0,12 10 0 15</inkml:trace>
  <inkml:trace contextRef="#ctx0" brushRef="#br0" timeOffset="15783.88">10570 6241 2048 0,'0'0'0'0,"0"0"0"0,0 0 0 16,26 11 0-16,-26-11 0 0,40 26 0 15,-40-26 0-15,48 33 0 0,-48-33 0 16,47 38 0-16,-47-38 0 0,45 42 0 0,-45-42 0 16,32 41 0-16,-32-41 0 0,18 38 0 15,-18-38 0-15,5 32 0 0,-5-32 0 16,-9 27 0-16,9-27 0 0,-17 20 0 0,17-20 0 16,-26 14 0-16,26-14 0 0,-33 7 0 15,33-7 0-15,-34 1 0 0,34-1 0 0,-38-3 0 16,38 3 0-16,-31-10 0 0,31 10 0 15,-23-17 0-15,23 17 0 0,-13-24 0 16,13 24 0-16,2-32 0 0,-2 32 0 0,17-39 0 16,-17 39 0-16,32-42 0 0,-32 42 0 15,47-38 0-15,-47 38 0 0,52-36 0 16,-52 36 0-16,63-36 0 0,-63 36 0 16,66-34 0-16,-66 34 0 0,67-36 0 0,-67 36 0 15,65-35 0-15,-65 35 0 0,57-37 0 16,-57 37 0-16,44-39 0 0,-44 39 0 0,33-34 0 15,-33 34 0-15,20-34 0 0,-20 34 0 16,3-31 0-16,-3 31 0 0,-14-30 0 0,14 30 0 16,-32-28 0-16,32 28 0 0,-45-25 0 15,45 25 0-15,-55-18 0 0,55 18 0 16,-58-13 0-16,58 13 0 0,-55-7 0 0,55 7 0 16,-52 0 0-16,52 0 0 0,-41 3 0 15,41-3 0-15,-21 1 0 0,21-1 0 0,-11 0 0 16</inkml:trace>
  <inkml:trace contextRef="#ctx0" brushRef="#br0" timeOffset="15950.43">11409 6011 2048 0,'0'0'0'0,"16"18"0"16,-16-18 0-16,19 25 0 0,-19-25 0 15,16 25 0-15,-16-25 0 0,11 18 0 0,-11-18 0 16,8 12 0-16</inkml:trace>
  <inkml:trace contextRef="#ctx0" brushRef="#br0" timeOffset="16084.08">11434 6377 2048 0,'0'0'0'0,"-22"52"0"15,22-52 0-15,-38 78 0 0,38-78 0 16,-49 83 0-16,49-83 0 0,-63 85 0 15,63-85 0-15,-79 84 0 0,79-84 0 0,-91 79 0 16,91-79 0-16,-103 79 0 0,103-79 0 16,-87 62 0-16</inkml:trace>
  <inkml:trace contextRef="#ctx0" brushRef="#br0" timeOffset="16684.47">6323 8147 2048 0,'0'0'0'16,"32"28"0"-16,-32-28 0 0,49 50 0 16,-49-50 0-16,55 58 0 0,-55-58 0 0,50 73 0 15,-50-73 0-15,45 90 0 0,-45-90 0 16,42 100 0-16,-42-100 0 0,40 110 0 0,-40-110 0 15,40 111 0-15,-40-111 0 16,37 107 0-16,-37-107 0 0,36 108 0 0,-36-108 0 16,28 101 0-16,-28-101 0 0,24 96 0 15,-24-96 0-15,16 87 0 0,-16-87 0 0,9 76 0 16,-9-76 0-16,5 62 0 0,-5-62 0 16,-2 45 0-16,2-45 0 0,-11 31 0 0,11-31 0 15,-17 12 0-15,17-12 0 0,-18 3 0 16,18-3 0-16,-30-20 0 0,30 20 0 15,-41-42 0-15,41 42 0 0,-34-40 0 0</inkml:trace>
  <inkml:trace contextRef="#ctx0" brushRef="#br0" timeOffset="17051.5">6138 8316 2048 0,'0'0'0'0,"19"-56"0"16,-19 56 0-16,30-77 0 0,-30 77 0 16,44-73 0-16,-44 73 0 0,59-65 0 15,-59 65 0-15,69-48 0 0,-69 48 0 16,83-32 0-16,-83 32 0 0,89-15 0 0,-89 15 0 16,91 4 0-16,-91-4 0 0,84 22 0 15,-84-22 0-15,73 33 0 0,-73-33 0 0,51 44 0 16,-51-44 0-16,32 47 0 0,-32-47 0 15,11 51 0-15,-11-51 0 0,-8 50 0 16,8-50 0-16,-26 49 0 0,26-49 0 0,-33 45 0 16,-7-9 0-16,40-36 0 15,-41 28 0-15,41-28 0 0,-41 17 0 16,41-17 0-16,-34 6 0 0,34-6 0 0,-27-4 0 16,27 4 0-16,-14-20 0 0,14 20 0 15,-5-31 0-15,5 31 0 0,0-28 0 16,0 28 0-16,19-34 0 0,-19 34 0 0,21-32 0 15</inkml:trace>
  <inkml:trace contextRef="#ctx0" brushRef="#br0" timeOffset="17368.64">6844 8198 2048 0,'0'0'0'0,"45"13"0"0,-45-13 0 16,65 17 0-16,-65-17 0 0,69 12 0 0,-69-12 0 16,65 6 0-16,-65-6 0 0,59-1 0 15,-59 1 0-15,55-10 0 0,-55 10 0 16,49-17 0-16,-49 17 0 0,44-22 0 0,-44 22 0 15,35-25 0-15,-35 25 0 0,25-29 0 16,-25 29 0-16,13-32 0 0,-13 32 0 0,3-34 0 16,-3 34 0-16,-3-31 0 0,3 31 0 15,-13-27 0-15,13 27 0 16,-25-18 0-16,25 18 0 0,-35-10 0 0,35 10 0 0,-39 5 0 16,39-5 0-16,-41 16 0 0,41-16 0 15,-39 28 0-15,39-28 0 0,-36 35 0 16,36-35 0-16,-31 42 0 0,31-42 0 15,-22 48 0-15,22-48 0 0,-10 50 0 0,10-50 0 16,-1 44 0-16,1-44 0 0,12 38 0 16,-12-38 0-16,25 29 0 0,-25-29 0 0,39 17 0 15,-39-17 0-15,51 8 0 0,-51-8 0 16,45 0 0-16,-45 0 0 0,32-1 0 16</inkml:trace>
  <inkml:trace contextRef="#ctx0" brushRef="#br0" timeOffset="18020.91">7691 8010 2048 0,'0'0'0'0,"0"0"0"15,0 0 0-15,0 0 0 0,0 0 0 0,0 0 0 16,0 0 0-16,0 0 0 0,0 0 0 16,10 32 0-16,-10-32 0 0,23 44 0 0,-23-44 0 15,29 49 0-15,-29-49 0 0,31 50 0 16,-31-50 0-16,24 46 0 0,-24-46 0 15,12 43 0-15,-12-43 0 0,-4 36 0 0,4-36 0 16,-13 26 0-16,13-26 0 0,-19 18 0 16,19-18 0-16,-24 9 0 0,24-9 0 15,-26 0 0-15,26 0 0 0,-28-6 0 0,28 6 0 16,-31-10 0-16,31 10 0 0,-28-18 0 16,28 18 0-16,-19-25 0 0,19 25 0 15,-10-32 0-15,10 32 0 0,3-32 0 0,-3 32 0 16,17-34 0-16,-17 34 0 0,30-36 0 15,-30 36 0-15,44-36 0 0,-44 36 0 16,52-31 0-16,-52 31 0 0,59-22 0 0,-59 22 0 16,58-18 0-16,-58 18 0 0,51-9 0 15,-51 9 0-15,43-3 0 0,-43 3 0 16,39 3 0-16,-39-3 0 0,27 12 0 0,-27-12 0 16,22 22 0-16,-22-22 0 0,12 27 0 15,-12-27 0-15,7 35 0 0,-7-35 0 0,3 36 0 16,-3-36 0-16,7 34 0 0,-7-34 0 15,11 31 0-15,-11-31 0 0,16 27 0 16,-16-27 0-16,20 22 0 0,-20-22 0 16,25 15 0-16,-25-15 0 0,31 6 0 0,-31-6 0 15,34-5 0-15,-34 5 0 0,38-17 0 16,-38 17 0-16,38-29 0 0,-38 29 0 0,38-35 0 16,-38 35 0-16,30-43 0 0,-30 43 0 15,21-47 0-15,-21 47 0 0,9-45 0 0,-9 45 0 16,-6-40 0-16,6 40 0 0,-26-33 0 15,26 33 0-15,-39-21 0 0,39 21 0 16,-54-7 0-16,54 7 0 0,-55 1 0 0,55-1 0 16,-48 3 0-16,48-3 0 0,-33-1 0 15,33 1 0-15,-15-4 0 0,15 4 0 16,0 0 0-16,0 0 0 0,0 0 0 0,0 0 0 16,-5-6 0-16,5 6 0 0,0 0 0 15,0 0 0-15,2-4 0 0</inkml:trace>
  <inkml:trace contextRef="#ctx0" brushRef="#br0" timeOffset="18168.5">8664 7985 2048 0,'0'0'0'0,"48"4"0"16,-48-4 0-16,73 3 0 0,-73-3 0 16,82 3 0-16,-82-3 0 0,82-2 0 0,-82 2 0 15,72-4 0-15,-72 4 0 0,54-3 0 16,-54 3 0-16,35-4 0 0</inkml:trace>
  <inkml:trace contextRef="#ctx0" brushRef="#br0" timeOffset="18355.02">8892 8172 2048 0,'0'0'0'0,"56"2"0"0,-56-2 0 16,90-3 0-16,-90 3 0 0,100-11 0 0,-100 11 0 15,98-22 0-15,-98 22 0 0,74-21 0 16</inkml:trace>
  <inkml:trace contextRef="#ctx0" brushRef="#br0" timeOffset="18688.13">9756 7670 2048 0,'0'0'0'0,"43"-3"0"16,-43 3 0-16,64 0 0 0,-64 0 0 0,70 8 0 15,-70-8 0-15,63 18 0 0,-63-18 0 16,49 27 0-16,-49-27 0 0,31 36 0 15,-31-36 0-15,6 44 0 0,-6-44 0 0,-16 52 0 16,16-52 0-16,-31 55 0 0,31-55 0 16,-45 56 0-16,45-56 0 0,-47 53 0 15,47-53 0-15,-51 51 0 0,51-51 0 0,-45 48 0 16,45-48 0-16,-32 46 0 0,32-46 0 16,-21 43 0-16,21-43 0 0,-1 36 0 0,1-36 0 15,20 27 0-15,-20-27 0 0,41 15 0 16,-41-15 0-16,63 0 0 0,-63 0 0 0,84-16 0 15,-84 16 0-15,91-29 0 0,-91 29 0 16,72-26 0-16</inkml:trace>
  <inkml:trace contextRef="#ctx0" brushRef="#br0" timeOffset="19036.18">10628 7858 2048 0,'0'0'0'15,"-3"-25"0"-15,3 25 0 0,-9-35 0 0,9 35 0 16,-20-33 0-16,20 33 0 0,-33-24 0 15,33 24 0-15,-47-10 0 0,47 10 0 0,-59 6 0 16,59-6 0-16,-70 17 0 0,70-17 0 16,-70 30 0-16,70-30 0 0,-64 37 0 15,64-37 0-15,-55 40 0 0,55-40 0 0,-37 42 0 16,37-42 0-16,-18 43 0 0,18-43 0 16,0 41 0-16,0-41 0 0,19 36 0 15,-19-36 0-15,34 28 0 0,-34-28 0 0,51 21 0 16,-51-21 0-16,66 13 0 0,-66-13 0 15,74 1 0-15,-74-1 0 0,79-7 0 16,-79 7 0-16,78-14 0 0,-78 14 0 0,74-23 0 16,-74 23 0-16,63-35 0 0,-63 35 0 15,49-42 0-15,-49 42 0 0,32-47 0 16,-32 47 0-16,23-46 0 0,-23 46 0 0,12-44 0 16,-12 44 0-16,6-36 0 0,-6 36 0 15,2-28 0-15,-2 28 0 0,1-17 0 0</inkml:trace>
  <inkml:trace contextRef="#ctx0" brushRef="#br0" timeOffset="19287.53">11190 7721 2048 0,'0'0'0'0,"6"32"0"0,-6-32 0 15,5 50 0-15,-5-50 0 0,3 42 0 16,-3-42 0-16,-6 62 0 0,6-62 0 16,-16 75 0-16,16-75 0 0,-25 82 0 0,25-82 0 15,-35 83 0-15,35-83 0 0,-42 85 0 16,42-85 0-16,-57 86 0 0,57-86 0 0,-72 95 0 16,72-95 0-16,-82 100 0 0,82-100 0 15,-93 113 0-15,93-113 0 0,-79 94 0 0</inkml:trace>
  <inkml:trace contextRef="#ctx0" brushRef="#br0" timeOffset="20170.16">11954 7399 2048 0,'0'0'0'0,"0"0"0"15,0 0 0-15,10 49 0 0,-10-49 0 0,14 82 0 16,-14-82 0-16,12 94 0 0,-12-94 0 16,9 96 0-16,-9-96 0 0,1 95 0 15,-1-95 0-15,-7 91 0 0,7-91 0 0,-10 81 0 16,10-81 0-16,-9 58 0 0</inkml:trace>
  <inkml:trace contextRef="#ctx0" brushRef="#br0" timeOffset="20504.28">11703 8563 2048 0,'0'0'0'0,"-1"26"0"0,1-26 0 0,2 40 0 15,-2-40 0-15,12 47 0 0,-12-47 0 0,21 46 0 16,-21-46 0-16,31 42 0 16,-31-42 0-16,35 28 0 0,-35-28 0 0,42 15 0 15,-42-15 0-15,36 3 0 0,-36-3 0 16,30-10 0-16,-30 10 0 0,18-19 0 0,-18 19 0 16,7-20 0-16,-7 20 0 0,-7-19 0 15,7 19 0-15,-20-11 0 0,20 11 0 16,-33-4 0-16,33 4 0 0,-36 5 0 0,36-5 0 15,-36 18 0-15,36-18 0 0,-22 29 0 16,22-29 0-16,-7 36 0 0,7-36 0 16,12 37 0-16,-12-37 0 0,22 33 0 0,-22-33 0 15,27 24 0-15,-27-24 0 0,16 6 0 16,-16-6 0-16,-3-26 0 0,3 26 0 0,-10-31 0 16</inkml:trace>
  <inkml:trace contextRef="#ctx0" brushRef="#br0" timeOffset="20989.01">5283 7679 2048 0,'0'0'0'0,"20"28"0"0,-20-28 0 16,36 51 0-16,-36-51 0 0,36 73 0 0,-36-73 0 16,29 94 0-16,-29-94 0 0,19 112 0 15,-19-112 0-15,6 127 0 0,-6-127 0 16,-1 135 0-16,1-135 0 0,-3 140 0 0,3-140 0 15,-9 134 0-15,9-134 0 0,-6 120 0 16,6-120 0-16,-1 99 0 0,1-99 0 16,0 72 0-16,0-72 0 0,2 44 0 15,-2-44 0-15,0 0 0 0,0 0 0 0,1 18 0 16</inkml:trace>
  <inkml:trace contextRef="#ctx0" brushRef="#br0" timeOffset="21338.05">5283 7389 2048 0,'0'0'0'16,"-44"-5"0"-16,44 5 0 0,-63-1 0 15,63 1 0-15,-59 6 0 0,59-6 0 0,-46 18 0 16,46-18 0-16,-27 22 0 0,27-22 0 16,-8 17 0-16,8-17 0 0,10 8 0 0,-10-8 0 15,22-2 0-15,-22 2 0 0,25-12 0 16,-25 12 0-16,28-18 0 0,-28 18 0 16,22-21 0-16,-22 21 0 0,12-23 0 15,-12 23 0-15,0-18 0 0,0 18 0 0,-20-10 0 16,20 10 0-16,-56 4 0 0,56-4 0 15,-89 25 0-15,89-25 0 0,-119 49 0 0,119-49 0 16,-136 61 0-16,136-61 0 0,-145 65 0 16,145-65 0-16,-116 51 0 0</inkml:trace>
  <inkml:trace contextRef="#ctx0" brushRef="#br0" timeOffset="36921.47">14749 3357 2048 0,'0'0'0'0,"36"-17"0"16,-36 17 0-16,53-26 0 0,-53 26 0 0,55-27 0 15,-55 27 0-15,47-23 0 0,-47 23 0 16,39-13 0-16,-39 13 0 0,27-10 0 15,-27 10 0-15,18-6 0 0,-18 6 0 0,0 0 0 16,0 0 0-16,-1 7 0 0,1-7 0 16,-15 15 0-16,15-15 0 0,-24 23 0 0,24-23 0 15,-33 22 0-15,33-22 0 0,-28 19 0 16,28-19 0-16,-24 16 0 0,24-16 0 16,-17 11 0-16,17-11 0 0,-6 10 0 15,6-10 0-15,4 2 0 0,-4-2 0 0,18 0 0 16,-18 0 0-16,32 0 0 0,-32 0 0 15,46-2 0-15,-46 2 0 0,53-1 0 16,-53 1 0-16,56 0 0 0,-56 0 0 0,49 1 0 16,-49-1 0-16,36 4 0 0,-36-4 0 15,21 2 0-15,-21-2 0 0,2 0 0 16,-2 0 0-16,-16 2 0 0,-12 3 0 16,28-5 0-16,-28 9 0 0,28-9 0 15,-21 12 0-15,21-12 0 0,-8 16 0 0,8-16 0 16,11 11 0-16,-11-11 0 0,17 5 0 15</inkml:trace>
  <inkml:trace contextRef="#ctx0" brushRef="#br0" timeOffset="37438.08">16101 3696 2048 0,'0'0'0'0,"15"47"0"0,-15-47 0 15,23 80 0-15,-23-80 0 0,25 100 0 16,-25-100 0-16,22 114 0 0,-22-114 0 0,15 118 0 16,-15-118 0-16,7 116 0 0,-7-116 0 15,-1 109 0-15,1-109 0 0,-9 93 0 0,9-93 0 16,-13 69 0-16,13-69 0 0,-12 47 0 15,12-47 0-15,-18 22 0 0,18-22 0 16,-16 10 0-16</inkml:trace>
  <inkml:trace contextRef="#ctx0" brushRef="#br0" timeOffset="37755.24">15781 3859 2048 0,'0'0'0'0,"18"-74"0"16,-18 74 0-16,28-107 0 0,-28 107 0 0,36-103 0 16,-36 103 0-16,51-86 0 0,-51 86 0 15,62-64 0-15,-62 64 0 0,73-41 0 16,-73 41 0-16,78-22 0 0,-78 22 0 16,69 0 0-16,-69 0 0 0,57 18 0 0,-57-18 0 15,40 35 0-15,-40-35 0 0,26 47 0 16,-26-47 0-16,8 54 0 0,-8-54 0 0,-7 55 0 15,7-55 0-15,-18 55 0 0,18-55 0 16,-29 46 0-16,29-46 0 0,-34 38 0 16,34-38 0-16,-40 30 0 0,40-30 0 0,-37 22 0 15,37-22 0-15,-30 15 0 0,30-15 0 16,-20 8 0-16,20-8 0 0,-4-17 0 0,4 17 0 16,2-22 0-16</inkml:trace>
  <inkml:trace contextRef="#ctx0" brushRef="#br0" timeOffset="38122.26">16235 3587 2048 0,'0'0'0'15,"0"0"0"-15,0 0 0 0,0 0 0 16,0 0 0-16,31 8 0 0,-31-8 0 16,54 13 0-16,-54-13 0 0,65 10 0 0,-65-10 0 15,67 9 0-15,-67-9 0 0,69 3 0 16,-69-3 0-16,71-10 0 0,-71 10 0 15,64-24 0-15,-64 24 0 0,55-32 0 0,-55 32 0 16,40-37 0-16,-40 37 0 0,23-39 0 16,-23 39 0-16,9-34 0 0,-9 34 0 15,0-26 0-15,0 26 0 0,-9-15 0 0,9 15 0 16,-19-7 0-16,19 7 0 0,-26 7 0 16,26-7 0-16,-33 19 0 0,33-19 0 15,-34 30 0-15,34-30 0 0,-34 41 0 0,34-41 0 16,-32 48 0-16,32-48 0 0,-30 51 0 15,30-51 0-15,-25 53 0 0,25-53 0 16,-15 52 0-16,15-52 0 0,-1 46 0 0,1-46 0 16,18 35 0-16,-18-35 0 0,21 24 0 15,-21-24 0-15,57-4 0 0,-57 4 0 0,80-27 0 16,-80 27 0-16,72-28 0 0</inkml:trace>
  <inkml:trace contextRef="#ctx0" brushRef="#br0" timeOffset="38705.69">17217 3416 2048 0,'0'0'0'0,"0"0"0"0,0 0 0 15,0 0 0-15,0 0 0 0,0 0 0 16,0 0 0-16,-8 30 0 0,8-30 0 0,-2 47 0 16,2-47 0-16,17 59 0 0,-17-59 0 15,33 62 0-15,-33-62 0 0,42 62 0 16,-42-62 0-16,40 59 0 0,-40-59 0 0,34 50 0 15,-34-50 0-15,24 41 0 0,-24-41 0 16,10 30 0-16,-10-30 0 0,0 19 0 16,0-19 0-16,-10 7 0 0,10-7 0 0,-21 0 0 15,21 0 0-15,-33-9 0 0,33 9 0 16,-41-17 0-16,41 17 0 0,-45-22 0 16,45 22 0-16,-36-33 0 0,36 33 0 0,-23-41 0 15,23 41 0-15,-4-48 0 0,4 48 0 16,19-53 0-16,-19 53 0 0,34-53 0 15,-34 53 0-15,45-47 0 0,-45 47 0 0,51-38 0 16,-51 38 0-16,57-30 0 0,-57 30 0 16,59-19 0-16,-59 19 0 0,60-4 0 15,-60 4 0-15,56 9 0 0,-56-9 0 0,50 18 0 16,-50-18 0-16,45 34 0 0,-45-34 0 16,38 42 0-16,-38-42 0 0,30 46 0 0,-30-46 0 15,25 49 0-15,-25-49 0 0,19 46 0 16,-19-46 0-16,18 41 0 0,-18-41 0 15,18 34 0-15,-18-34 0 0,18 23 0 16,-18-23 0-16,25 15 0 0,-25-15 0 0,29 3 0 16,-29-3 0-16,33-11 0 0,-33 11 0 15,35-25 0-15,-35 25 0 0,33-35 0 0,-33 35 0 16,22-46 0-16,-22 46 0 0,9-52 0 16,-9 52 0-16,-6-54 0 0,6 54 0 0,-21-52 0 15,21 52 0-15,-33-44 0 0,33 44 0 16,-38-38 0-16,38 38 0 0,-40-29 0 15,40 29 0-15,-31-21 0 0,31 21 0 16,-23-40 0-16,23 40 0 0,-13-40 0 0</inkml:trace>
  <inkml:trace contextRef="#ctx0" brushRef="#br0" timeOffset="38857.31">18249 2983 2048 0,'0'0'0'0,"41"5"0"16,-41-5 0-16,54 11 0 0,-54-11 0 15,45 10 0-15</inkml:trace>
  <inkml:trace contextRef="#ctx0" brushRef="#br0" timeOffset="38956.04">18509 3305 2048 0,'0'0'0'0,"0"40"0"0,0-40 0 0,-1 67 0 15,1-67 0-15,-8 83 0 0,8-83 0 16,-26 93 0-16,26-93 0 0,-45 59 0 0,45-59 0 16,-41 31 0-16</inkml:trace>
  <inkml:trace contextRef="#ctx0" brushRef="#br0" timeOffset="40307.43">8707 9542 2048 0,'0'0'0'0,"60"-25"0"16,-60 25 0-16,90-29 0 0,-90 29 0 0,108-23 0 15,-108 23 0-15,118-13 0 0,-118 13 0 0,123 1 0 16,-123-1 0-16,128 16 0 0,-128-16 0 15,138 31 0-15,-138-31 0 0,137 43 0 16,-137-43 0-16,141 53 0 0,-141-53 0 0,148 62 0 16,-148-62 0-16,151 59 0 0,-151-59 0 15,159 63 0-15,-159-63 0 0,168 58 0 16,-168-58 0-16,176 54 0 0,-176-54 0 0,185 45 0 16,-185-45 0-16,198 35 0 0,-198-35 0 15,205 22 0-15,-205-22 0 0,211 7 0 16,-211-7 0-16,220-8 0 0,-220 8 0 0,219-21 0 15,-219 21 0-15,220-44 0 0,-220 44 0 16,222-67 0-16,-222 67 0 0,227-88 0 0,-227 88 0 16,226-104 0-16,-226 104 0 0,225-120 0 15,-225 120 0-15,226-135 0 0,-226 135 0 16,219-148 0-16,-219 148 0 0,216-159 0 0,-216 159 0 16,212-170 0-16,-212 170 0 0,202-180 0 15,-202 180 0-15,194-189 0 0,-194 189 0 16,186-195 0-16,-186 195 0 0,176-204 0 15,-176 204 0-15,171-210 0 0,-171 210 0 0,163-220 0 16,-163 220 0-16,154-226 0 0,-154 226 0 16,150-230 0-16,-150 230 0 0,141-230 0 0,-141 230 0 15,121-240 0-15,-121 240 0 0,118-239 0 16,-118 239 0-16,112-237 0 0,-112 237 0 16,99-231 0-16,-99 231 0 0,88-229 0 0,-88 229 0 15,78-220 0-15,-78 220 0 0,73-208 0 16,-73 208 0-16,63-194 0 0,-63 194 0 15,56-178 0-15,-56 178 0 0,51-156 0 16,-51 156 0-16,48-134 0 0,-48 134 0 0,44-108 0 16,-44 108 0-16,38-87 0 0,-38 87 0 15,26-65 0-15,-26 65 0 0,21-42 0 0,-21 42 0 16,11-22 0-16,-11 22 0 0,0 0 0 16,0 0 0-16,-8 1 0 0,8-1 0 15,-27 26 0-15,27-26 0 0,-37 37 0 0,37-37 0 16,-38 45 0-16,38-45 0 0,-37 46 0 15,37-46 0-15,-34 42 0 0,34-42 0 16,-29 33 0-16,29-33 0 0,-21 23 0 0,21-23 0 16,-16 8 0-16,16-8 0 0,-10-6 0 15,10 6 0-15,-5-22 0 0,5 22 0 16,-4-29 0-16,4 29 0 0,-6-32 0 0,6 32 0 16,-9-32 0-16,9 32 0 0,-9-28 0 15,9 28 0-15,-8-25 0 0,8 25 0 16,-4-19 0-16,4 19 0 0,1-18 0 0,-1 18 0 15,14-22 0-15,-14 22 0 0,31-23 0 16,-31 23 0-16,44-27 0 0,-44 27 0 16,53-27 0-16,-53 27 0 0,59-23 0 0,-59 23 0 15,56-20 0-15,-56 20 0 0,47-14 0 16,-47 14 0-16,32-5 0 0,-32 5 0 16,18 8 0-16,-18-8 0 0,-3 26 0 0,3-26 0 15,-25 49 0-15,25-49 0 0,-55 73 0 16,55-73 0-16,-85 84 0 0,85-84 0 15,-79 69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7:46:09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8640 11185 2048 0,'0'0'0'0,"47"4"0"0,-47-4 0 0,70 3 0 16,-70-3 0-16,70 0 0 0,-70 0 0 15,54-3 0-15,-54 3 0 0,39-8 0 0,-39 8 0 16,21-7 0-16,-21 7 0 0,0-16 0 15,0 16 0-15,-7-17 0 0</inkml:trace>
  <inkml:trace contextRef="#ctx0" brushRef="#br0" timeOffset="266.27">8715 11049 2048 0,'0'0'0'0,"-37"0"0"0,37 0 0 0,-61 6 0 16,61-6 0-16,-64 14 0 0,64-14 0 16,-62 24 0-16,62-24 0 0,-56 30 0 15,56-30 0-15,-49 41 0 0,49-41 0 0,-40 46 0 16,40-46 0-16,-37 55 0 0,37-55 0 15,-27 60 0-15,27-60 0 0,-20 61 0 16,20-61 0-16,-16 62 0 0,16-62 0 0,-13 59 0 16,13-59 0-16,-6 62 0 0,6-62 0 15,2 61 0-15,-2-61 0 0,13 56 0 0,-13-56 0 16,24 50 0-16,-24-50 0 0,39 44 0 16,-39-44 0-16,51 38 0 0,-51-38 0 15,65 30 0-15,-65-30 0 0,73 25 0 16,-73-25 0-16,78 15 0 0,-78-15 0 0,82 12 0 15,-82-12 0-15,83 5 0 0,-83-5 0 16,77-1 0-16,-77 1 0 0,68-10 0 16,-68 10 0-16,50-12 0 0</inkml:trace>
  <inkml:trace contextRef="#ctx0" brushRef="#br0" timeOffset="550.53">9118 11653 2048 0,'0'0'0'15,"11"30"0"-15,-11-30 0 0,18 50 0 16,-18-50 0-16,18 62 0 0,-18-62 0 0,17 65 0 16,-17-65 0-16,15 69 0 0,-15-69 0 15,9 70 0-15,-9-70 0 0,6 66 0 16,-6-66 0-16,6 61 0 0,-6-61 0 0,4 55 0 15,-4-55 0-15,-1 51 0 0,1-51 0 16,-4 40 0-16,4-40 0 0,-8 29 0 0,8-29 0 16,-11 18 0-16,11-18 0 0,-14-1 0 15,14 1 0-15,-15-18 0 0,15 18 0 16,-14-21 0-16,14 21 0 0,-8-15 0 16</inkml:trace>
  <inkml:trace contextRef="#ctx0" brushRef="#br0" timeOffset="833.77">9017 11618 2048 0,'0'0'0'16,"-1"-36"0"-16,1 36 0 0,3-50 0 0,-3 50 0 15,15-54 0-15,-15 54 0 0,27-48 0 16,-27 48 0-16,41-37 0 0,-41 37 0 16,46-26 0-16,-46 26 0 0,55-10 0 0,-55 10 0 15,56 12 0-15,-56-12 0 0,53 28 0 16,-53-28 0-16,46 43 0 0,-46-43 0 0,35 53 0 15,-35-53 0-15,25 58 0 0,-25-58 0 16,12 53 0-16,-12-53 0 0,0 46 0 16,0-46 0-16,-11 39 0 0,11-39 0 15,-22 34 0-15,22-34 0 0,-33 33 0 0,33-33 0 16,-37 25 0-16,37-25 0 0,-36 21 0 0,36-21 0 16,-31 11 0-16,31-11 0 15,-23 6 0-15,23-6 0 0,-16 3 0 0</inkml:trace>
  <inkml:trace contextRef="#ctx0" brushRef="#br0" timeOffset="1234.71">9722 11490 2048 0,'0'0'0'0,"-31"0"0"16,-21 3 0-16,52-3 0 15,-57 11 0-15,57-11 0 0,-54 15 0 16,54-15 0-16,-47 19 0 0,47-19 0 0,-38 22 0 16,38-22 0-16,-23 21 0 0,23-21 0 15,-8 22 0-15,8-22 0 0,5 19 0 0,-5-19 0 16,16 13 0-16,-16-13 0 0,30 6 0 16,-30-6 0-16,39-4 0 0,-39 4 0 15,46-8 0-15,-46 8 0 0,50-15 0 0,-50 15 0 16,48-16 0-16,-48 16 0 0,45-9 0 15,-45 9 0-15,41-4 0 0,-41 4 0 16,34 5 0-16,-34-5 0 0,31 12 0 0,-31-12 0 16,25 22 0-16,-25-22 0 0,24 27 0 15,-24-27 0-15,22 32 0 0,-22-32 0 0,22 33 0 16,-22-33 0-16,22 29 0 0,-22-29 0 16,22 22 0-16,-22-22 0 0,20 12 0 15,-20-12 0-15,21 2 0 0,-21-2 0 0,16-1 0 16,-16 1 0-16,12-3 0 0</inkml:trace>
  <inkml:trace contextRef="#ctx0" brushRef="#br0" timeOffset="1467.08">10083 11261 2048 0,'0'0'0'0,"0"0"0"0,0 0 0 15,0 0 0-15,0 0 0 0,-7 30 0 0,7-30 0 16,-12 49 0-16,12-49 0 0,-6 57 0 16,6-57 0-16,-1 57 0 0,1-57 0 0,4 55 0 15,-4-55 0-15,10 51 0 0,-10-51 0 16,17 47 0-16,-17-47 0 0,24 40 0 16,-24-40 0-16,34 31 0 0,-34-31 0 0,37 22 0 15,-37-22 0-15,30 15 0 0,-30-15 0 16,21 7 0-16</inkml:trace>
  <inkml:trace contextRef="#ctx0" brushRef="#br0" timeOffset="1786.23">10418 11593 2048 0,'0'0'0'15,"0"0"0"-15,0 0 0 0,-13-23 0 16,13 23 0-16,-24-32 0 0,24 32 0 0,-32-27 0 16,32 27 0-16,-35-16 0 0,35 16 0 15,-39-2 0-15,39 2 0 0,-37 6 0 16,37-6 0-16,-32 15 0 0,32-15 0 0,-22 21 0 15,22-21 0-15,-11 29 0 0,11-29 0 16,1 30 0-16,-1-30 0 0,17 28 0 16,-17-28 0-16,30 25 0 0,-30-25 0 0,37 18 0 15,-37-18 0-15,47 14 0 0,-47-14 0 16,48 5 0-16,-48-5 0 0,50-4 0 16,-50 4 0-16,47-9 0 0,-47 9 0 0,37-10 0 15,-37 10 0-15,25-7 0 0,-25 7 0 16,18 0 0-16,-18 0 0 0,9 7 0 15,-9-7 0-15,2 15 0 0,-2-15 0 0,0 21 0 16,0-21 0-16,-1 19 0 0,1-19 0 16,3 12 0-16,-3-12 0 0,8 8 0 15,-8-8 0-15,7 6 0 0,-7-6 0 0,5 3 0 16</inkml:trace>
  <inkml:trace contextRef="#ctx0" brushRef="#br0" timeOffset="2284.9">10705 11210 2048 0,'0'0'0'0,"0"0"0"0,0 0 0 15,0 0 0-15,0 0 0 0,2 40 0 16,-2-40 0-16,5 64 0 0,-5-64 0 0,4 72 0 15,-4-72 0-15,1 69 0 0,-1-69 0 0,-2 63 0 16,2-63 0-16,-3 57 0 0,3-57 0 16,-2 49 0-16,2-49 0 0,-1 40 0 15,1-40 0-15,-1 30 0 0,1-30 0 0,0 20 0 16,0-20 0-16,0 0 0 0,0 0 0 16,0 0 0-16,0 0 0 0,0 1 0 15,0-1 0-15,3-18 0 0,-3 18 0 16,8-30 0-16,-8 30 0 0,11-39 0 0,-11 39 0 15,19-38 0-15,-19 38 0 0,23-28 0 16,-23 28 0-16,29-19 0 0,-29 19 0 0,33-10 0 16,-33 10 0-16,36-1 0 0,-36 1 0 15,36 5 0-15,-36-5 0 0,32 13 0 0,-32-13 0 16,26 15 0-16,-26-15 0 0,18 15 0 16,-18-15 0-16,10 18 0 0,-10-18 0 15,-2 19 0-15,2-19 0 0,-17 20 0 16,17-20 0-16,-26 17 0 0,26-17 0 0,-32 11 0 15,32-11 0-15,-33 6 0 0,33-6 0 16,-27 1 0-16,27-1 0 0,-20-5 0 0,20 5 0 16,-11-12 0-16,11 12 0 0,-5-8 0 15,5 8 0-15,-3-8 0 0</inkml:trace>
  <inkml:trace contextRef="#ctx0" brushRef="#br0" timeOffset="2819.47">11115 11414 2048 0,'0'0'0'0,"0"0"0"0,0 0 0 0,12 31 0 16,-12-31 0-16,16 48 0 0,-16-48 0 15,16 50 0-15,-16-50 0 0,13 46 0 16,-13-46 0-16,9 40 0 0,-9-40 0 0,7 31 0 16,-7-31 0-16,6 22 0 0,-6-22 0 15,4 15 0-15,-4-15 0 0,0 0 0 16,0 0 0-16,0 0 0 0,0 0 0 0,-4-4 0 15,4 4 0-15,-7-17 0 0,7 17 0 16,-6-35 0-16,6 35 0 0,-3-45 0 16,3 45 0-16,0-46 0 0,0 46 0 0,2-45 0 15,-2 45 0-15,3-38 0 0,-3 38 0 16,5-26 0-16,-5 26 0 0,10-17 0 16,-10 17 0-16,12-4 0 0,-12 4 0 0,20 6 0 15,-20-6 0-15,27 16 0 0,-27-16 0 16,34 22 0-16,-34-22 0 0,39 21 0 15,-39-21 0-15,44 19 0 0,-44-19 0 0,48 13 0 16,-48-13 0-16,45 12 0 0,-45-12 0 16,41 5 0-16,-41-5 0 0,34-4 0 15,-34 4 0-15,31-12 0 0,-31 12 0 0,23-18 0 16,-23 18 0-16,12-21 0 0,-12 21 0 16,3-22 0-16,-3 22 0 0,-8-21 0 0,8 21 0 15,-22-16 0-15,22 16 0 0,-32-11 0 16,32 11 0-16,-40-1 0 0,40 1 0 0,-44 6 0 15,44-6 0-15,-39 15 0 0,39-15 0 16,-32 25 0-16,32-25 0 0,-20 38 0 16,20-38 0-16,-5 41 0 0,5-41 0 0,12 45 0 15,-12-45 0-15,28 43 0 16,-28-43 0-16,41 38 0 0,-41-38 0 0,48 29 0 16,-48-29 0-16,40 17 0 0,-40-17 0 15,29 13 0-15</inkml:trace>
  <inkml:trace contextRef="#ctx0" brushRef="#br0" timeOffset="3238.36">11703 11090 2048 0,'0'0'0'0,"0"0"0"0,0 0 0 15,36 0 0-15,-36 0 0 0,59 3 0 16,-59-3 0-16,66 5 0 0,-66-5 0 0,69 14 0 16,-69-14 0-16,67 14 0 0,-67-14 0 15,59 20 0-15,-59-20 0 0,49 24 0 0,-49-24 0 16,42 36 0-16,-42-36 0 0,35 48 0 16,-35-48 0-16,29 57 0 0,-29-57 0 15,26 62 0-15,-26-62 0 0,25 67 0 0,-25-67 0 16,21 68 0-16,-21-68 0 0,21 68 0 15,-21-68 0-15,19 66 0 0,-19-66 0 16,14 63 0-16,-14-63 0 0,10 56 0 0,-10-56 0 16,7 51 0-16,-7-51 0 0,5 46 0 15,-5-46 0-15,-1 38 0 0,1-38 0 16,-8 30 0-16,8-30 0 0,-18 22 0 0,18-22 0 16,-31 6 0-16,31-6 0 0,-43-10 0 15,43 10 0-15,-53-21 0 0,53 21 0 16,-55-34 0-16,55 34 0 0,-49-43 0 0,49 43 0 15,-36-44 0-15,36 44 0 0,-23-34 0 16</inkml:trace>
  <inkml:trace contextRef="#ctx0" brushRef="#br0" timeOffset="3519.6">13121 11567 2048 0,'0'0'0'0,"0"0"0"0,36 18 0 16,-36-18 0-16,59 23 0 0,-59-23 0 15,71 22 0-15,-71-22 0 0,79 14 0 16,-79-14 0-16,76 6 0 0,-76-6 0 0,60 4 0 16,-60-4 0-16,40 0 0 0</inkml:trace>
  <inkml:trace contextRef="#ctx0" brushRef="#br0" timeOffset="4687.49">12987 11227 2048 0,'0'0'0'0,"0"0"0"0,0 0 0 0,0 0 0 15,0 0 0-15,15 22 0 0,-15-22 0 16,20 38 0-16,-20-38 0 0,18 49 0 0,-18-49 0 16,19 58 0-16,-19-58 0 0,12 63 0 15,-12-63 0-15,9 62 0 0,-9-62 0 16,7 64 0-16,-7-64 0 0,5 63 0 0,-5-63 0 16,3 58 0-16,-3-58 0 0,3 52 0 15,-3-52 0-15,3 46 0 0,-3-46 0 0,5 38 0 16,-5-38 0-16,5 30 0 0,-5-30 0 15,5 20 0-15,-5-20 0 0,3 13 0 16,-3-13 0-16,0 0 0 0,0 0 0 16,0 0 0-16,0 0 0 0,-4-14 0 0,4 14 0 15,-7-29 0-15,7 29 0 0,-10-41 0 16,10 41 0-16,-8-47 0 0,8 47 0 0,-9-56 0 16,9 56 0-16,-11-59 0 0,11 59 0 15,-8-60 0-15,8 60 0 0,-9-59 0 16,9 59 0-16,-8-54 0 0,8 54 0 0,-8-51 0 15,8 51 0-15,-6-44 0 0,6 44 0 16,-4-38 0-16,4 38 0 0,-2-28 0 16,2 28 0-16,-1-17 0 0,1 17 0 0,0 0 0 15,0 0 0-15,0 0 0 0,0 0 0 16,6 6 0-16,-6-6 0 0,16 24 0 16,-16-24 0-16,26 37 0 0,-26-37 0 0,33 48 0 15,-33-48 0-15,36 51 0 0,-36-51 0 16,43 49 0-16,-43-49 0 0,48 46 0 15,-48-46 0-15,52 41 0 0,-52-41 0 0,57 42 0 16,-57-42 0-16,57 35 0 0,-57-35 0 16,53 32 0-16,-53-32 0 0,46 25 0 15,-46-25 0-15,42 16 0 0,-42-16 0 0,35 10 0 16,-35-10 0-16,28 5 0 0,-28-5 0 16,21-2 0-16,-21 2 0 0,19-13 0 0,-19 13 0 15,11-23 0-15,-11 23 0 0,5-35 0 16,-5 35 0-16,-1-46 0 0,1 46 0 15,-9-51 0-15,9 51 0 0,-19-55 0 0,19 55 0 16,-26-55 0-16,26 55 0 0,-32-57 0 16,32 57 0-16,-34-51 0 0,34 51 0 15,-33-46 0-15,33 46 0 0,-26-38 0 0,26 38 0 16,-19-29 0-16,19 29 0 0,-11-18 0 16,11 18 0-16,-7-12 0 0</inkml:trace>
  <inkml:trace contextRef="#ctx0" brushRef="#br0" timeOffset="5071.47">13927 11498 2048 0,'0'0'0'0,"0"0"0"0,0 0 0 0,0 0 0 16,0 0 0-16,-26 16 0 0,26-16 0 15,-34 31 0-15,34-31 0 0,-41 42 0 0,41-42 0 16,-39 50 0-16,39-50 0 0,-31 52 0 16,31-52 0-16,-18 53 0 0,18-53 0 15,-2 47 0-15,2-47 0 0,12 40 0 16,-12-40 0-16,26 32 0 0,-26-32 0 0,38 22 0 16,-38-22 0-16,53 11 0 0,-53-11 0 15,59 0 0-15,-59 0 0 0,58-11 0 0,-58 11 0 16,54-23 0-16,-54 23 0 0,48-37 0 15,-48 37 0-15,40-47 0 0,-40 47 0 16,28-50 0-16,-28 50 0 0,11-47 0 0,-11 47 0 16,-7-40 0-16,7 40 0 0,-26-29 0 15,26 29 0-15,-38-18 0 0,38 18 0 0,-45-13 0 16,45 13 0-16,-41-11 0 0,41 11 0 16,-32-10 0-16</inkml:trace>
  <inkml:trace contextRef="#ctx0" brushRef="#br0" timeOffset="5673.88">14162 11593 2048 0,'0'0'0'0,"22"33"0"16,-22-33 0-16,33 54 0 0,-33-54 0 0,28 53 0 16,-28-53 0-16,20 45 0 0,-20-45 0 15,16 34 0-15,-16-34 0 0,8 21 0 16,-8-21 0-16,3 11 0 0,-3-11 0 0,-3 3 0 15,3-3 0-15,-9-6 0 0,9 6 0 16,-17-13 0-16,17 13 0 0,-17-26 0 16,17 26 0-16,-19-29 0 0,19 29 0 0,-17-40 0 15,17 40 0-15,-14-44 0 0,14 44 0 16,-6-47 0-16,6 47 0 0,3-43 0 0,-3 43 0 16,13-34 0-16,-13 34 0 0,18-20 0 15,-18 20 0-15,24-5 0 0,-24 5 0 16,29 10 0-16,-29-10 0 0,31 21 0 0,-31-21 0 15,31 33 0-15,-31-33 0 0,31 40 0 16,-31-40 0-16,27 44 0 0,-27-44 0 16,23 40 0-16,-23-40 0 0,20 36 0 0,-20-36 0 15,15 32 0-15,-15-32 0 0,12 22 0 16,-12-22 0-16,7 14 0 0,-7-14 0 16,0 0 0-16,0 0 0 0,0 0 0 0,0 0 0 15,0-4 0-15,0 4 0 0,-4-24 0 16,4 24 0-16,-2-42 0 0,2 42 0 15,0-54 0-15,0 54 0 0,2-60 0 0,-2 60 0 16,5-57 0-16,-5 57 0 0,10-54 0 16,-10 54 0-16,15-42 0 0,-15 42 0 15,15-30 0-15,-15 30 0 0,19-20 0 0,-19 20 0 16,22-6 0-16,-22 6 0 0,23 4 0 16,-23-4 0-16,24 23 0 0,-24-23 0 0,23 38 0 15,-23-38 0-15,19 52 0 0,-19-52 0 16,11 63 0-16,-11-63 0 0,2 63 0 15,-2-63 0-15,-1 58 0 0,1-58 0 16,-2 47 0-16,2-47 0 0,0 36 0 0,0-36 0 16,5 25 0-16,-5-25 0 0,8 12 0 15,-8-12 0-15,15-3 0 0,-15 3 0 0,20-20 0 16,-20 20 0-16,18-20 0 0</inkml:trace>
  <inkml:trace contextRef="#ctx0" brushRef="#br0" timeOffset="6156.57">14950 11185 2048 0,'0'0'0'0,"0"0"0"0,0 0 0 0,3 42 0 16,-3-42 0-16,-2 74 0 0,2-74 0 15,-6 85 0-15,6-85 0 0,-4 84 0 16,4-84 0-16,-6 78 0 0,6-78 0 0,-6 69 0 15,6-69 0-15,-6 56 0 0,6-56 0 16,-5 45 0-16,5-45 0 0,-5 35 0 0,5-35 0 16,-4 25 0-16,4-25 0 0,-3 16 0 15,3-16 0-15,-1 9 0 0,1-9 0 16,0 0 0-16,0 0 0 0,-3-7 0 0,3 7 0 16,-5-23 0-16,5 23 0 0,-3-37 0 15,3 37 0-15,3-40 0 0,-3 40 0 0,10-42 0 16,-10 42 0-16,18-32 0 0,-18 32 0 15,19-25 0-15,-19 25 0 0,22-14 0 16,-22 14 0-16,28-4 0 0,-28 4 0 0,31 3 0 16,-31-3 0-16,38 10 0 0,-38-10 0 15,44 20 0-15,-44-20 0 0,44 31 0 16,-44-31 0-16,40 41 0 0,-40-41 0 16,25 48 0-16,-25-48 0 0,11 47 0 0,-11-47 0 15,-2 47 0-15,2-47 0 0,-13 40 0 16,13-40 0-16,-23 32 0 0,23-32 0 0,-33 21 0 15,33-21 0-15,-37 16 0 0,37-16 0 16,-41 1 0-16,41-1 0 0,-39-10 0 16,39 10 0-16,-29-21 0 0,29 21 0 0,-20-19 0 15,20 19 0-15,-13-16 0 0</inkml:trace>
  <inkml:trace contextRef="#ctx0" brushRef="#br0" timeOffset="6740.01">15244 11575 2048 0,'0'0'0'0,"19"19"0"16,-19-19 0-16,21 32 0 0,-21-32 0 16,21 36 0-16,-21-36 0 0,18 38 0 0,-18-38 0 15,11 35 0-15,-11-35 0 0,6 29 0 16,-6-29 0-16,0 23 0 0,0-23 0 16,-6 18 0-16,6-18 0 0,-10 14 0 15,10-14 0-15,-17 10 0 0,17-10 0 0,-19 3 0 16,19-3 0-16,-16-2 0 0,16 2 0 15,-17-10 0-15,17 10 0 0,-16-18 0 0,16 18 0 16,-13-22 0-16,13 22 0 0,-5-28 0 16,5 28 0-16,2-30 0 0,-2 30 0 15,12-25 0-15,-12 25 0 0,22-15 0 0,-22 15 0 16,27-3 0-16,-27 3 0 0,31 5 0 16,-31-5 0-16,38 13 0 0,-38-13 0 15,39 18 0-15,-39-18 0 0,42 18 0 0,-42-18 0 16,50 19 0-16,-50-19 0 0,56 16 0 15,-56-16 0-15,54 9 0 0,-54-9 0 16,57 0 0-16,-57 0 0 0,57-5 0 0,-57 5 0 16,51-15 0-16,-51 15 0 0,42-22 0 15,-42 22 0-15,38-31 0 0,-38 31 0 0,30-37 0 16,-30 37 0-16,22-38 0 0,-22 38 0 16,6-36 0-16,-6 36 0 0,-6-32 0 15,6 32 0-15,-22-25 0 0,22 25 0 16,-37-13 0-16,37 13 0 0,-51-4 0 0,51 4 0 15,-57 9 0-15,57-9 0 0,-59 20 0 0,59-20 0 16,-56 32 0-16,56-32 0 0,-50 43 0 16,50-43 0-16,-36 50 0 0,36-50 0 15,-19 53 0-15,19-53 0 0,-3 49 0 16,3-49 0-16,16 46 0 0,-16-46 0 0,34 41 0 16,-34-41 0-16,47 29 0 0,-47-29 0 15,63 19 0-15,-63-19 0 0,69 9 0 16,-69-9 0-16,71 0 0 0,-71 0 0 0,56-5 0 15,-56 5 0-15,38-5 0 0</inkml:trace>
  <inkml:trace contextRef="#ctx0" brushRef="#br0" timeOffset="6926.51">16142 11389 2048 0,'0'0'0'0,"0"0"0"0,0 0 0 15,0 0 0-15,0 0 0 0,0 0 0 16,0 0 0-16,0 0 0 0,0 0 0 0,22 4 0 16</inkml:trace>
  <inkml:trace contextRef="#ctx0" brushRef="#br0" timeOffset="7074.12">16134 12010 2048 0,'-52'81'0'0,"52"-81"0"16,-82 119 0-16,82-119 0 0,-98 122 0 0,98-122 0 16,-108 112 0-16,108-112 0 0,-88 84 0 15</inkml:trace>
  <inkml:trace contextRef="#ctx0" brushRef="#br0" timeOffset="10259.62">8606 12724 2048 0,'0'0'0'0,"28"59"0"0,-28-59 0 0,37 84 0 16,-37-84 0-16,35 86 0 0,-35-86 0 15,27 81 0-15,-27-81 0 0,18 71 0 0,-18-71 0 16,9 60 0-16,-9-60 0 0,5 44 0 15,-5-44 0-15,2 31 0 0,-2-31 0 0,-3 16 0 16,3-16 0-16,-8 3 0 0,8-3 0 16,-9-12 0-16,9 12 0 0,-12-24 0 0,12 24 0 15,-12-39 0-15,12 39 0 0,-12-50 0 16,12 50 0-16,-9-61 0 0,9 61 0 16,-11-64 0-16,11 64 0 0,-3-69 0 15,3 69 0-15,0-69 0 0,0 69 0 0,3-67 0 16,-3 67 0-16,3-60 0 0,-3 60 0 15,5-51 0-15,-5 51 0 0,4-37 0 16,-4 37 0-16,3-27 0 0,-3 27 0 0,1-13 0 16,-1 13 0-16,0 5 0 0,0-5 0 15,4 25 0-15,-4-25 0 0,11 50 0 0,-11-50 0 16,18 72 0-16,-18-72 0 0,27 85 0 16,-27-85 0-16,33 94 0 0,-33-94 0 15,38 90 0-15,-38-90 0 0,44 78 0 0,-44-78 0 16,52 65 0-16,-52-65 0 0,52 46 0 15,-52-46 0-15,50 33 0 0,-50-33 0 16,50 19 0-16,-50-19 0 0,51 3 0 0,-51-3 0 16,49-11 0-16,-49 11 0 0,47-29 0 15,-47 29 0-15,47-47 0 0,-47 47 0 16,39-60 0-16,-39 60 0 0,23-75 0 0,-23 75 0 16,7-78 0-16,-7 78 0 0,-17-78 0 15,17 78 0-15,-38-75 0 0,38 75 0 16,-48-63 0-16,48 63 0 0,-48-49 0 0,48 49 0 15,-43-32 0-15,43 32 0 0,-33-18 0 16,33 18 0-16,-23-9 0 0,23 9 0 16,-14-4 0-16</inkml:trace>
  <inkml:trace contextRef="#ctx0" brushRef="#br0" timeOffset="10593.72">9588 12996 2048 0,'0'0'0'16,"0"0"0"-16,0 0 0 0,0 0 0 16,0 0 0-16,-26-6 0 0,26 6 0 0,-43-7 0 15,43 7 0-15,-55 1 0 0,55-1 0 16,-56 13 0-16,56-13 0 0,-49 22 0 16,49-22 0-16,-37 31 0 0,37-31 0 0,-24 34 0 15,24-34 0-15,-9 38 0 0,9-38 0 16,6 39 0-16,-6-39 0 0,24 35 0 15,-24-35 0-15,36 28 0 0,-36-28 0 0,48 18 0 16,-48-18 0-16,55 8 0 0,-55-8 0 16,53-1 0-16,-53 1 0 0,53-12 0 15,-53 12 0-15,47-29 0 0,-47 29 0 0,38-37 0 16,-38 37 0-16,27-39 0 0,-27 39 0 16,5-44 0-16,-5 44 0 0,-11-41 0 0,11 41 0 15,-25-43 0-15,25 43 0 0,-23-32 0 16,23 32 0-16,-16-21 0 0</inkml:trace>
  <inkml:trace contextRef="#ctx0" brushRef="#br0" timeOffset="11179.16">9722 12946 2048 0,'0'0'0'16,"7"72"0"-16,-7-72 0 0,5 94 0 15,-5-94 0-15,0 82 0 0,0-82 0 0,-4 59 0 16,4-59 0-16,-7 36 0 0,7-36 0 16,-8 20 0-16,8-20 0 0,0 0 0 15,0 0 0-15,-8 0 0 0,8 0 0 0,-4-17 0 16,4 17 0-16,-3-30 0 0,3 30 0 16,0-41 0-16,0 41 0 0,6-45 0 15,-6 45 0-15,15-42 0 0,-15 42 0 0,23-41 0 16,-23 41 0-16,29-31 0 0,-29 31 0 15,31-20 0-15,-31 20 0 0,28-8 0 0,-28 8 0 16,24 6 0-16,-24-6 0 0,22 19 0 16,-22-19 0-16,20 31 0 0,-20-31 0 15,12 38 0-15,-12-38 0 0,9 40 0 16,-9-40 0-16,4 37 0 0,-4-37 0 0,-2 35 0 16,2-35 0-16,-3 28 0 0,3-28 0 15,-3 19 0-15,3-19 0 0,0 0 0 0,0 0 0 16,0 0 0-16,0 0 0 0,1 2 0 15,-1-2 0-15,2-14 0 0,-2 14 0 16,6-32 0-16,-6 32 0 0,10-41 0 0,-10 41 0 16,15-51 0-16,-15 51 0 0,21-53 0 15,-21 53 0-15,22-47 0 0,-22 47 0 16,25-42 0-16,-25 42 0 0,24-29 0 0,-24 29 0 16,21-17 0-16,-21 17 0 0,18-3 0 15,-18 3 0-15,16 14 0 0,-16-14 0 16,15 29 0-16,-15-29 0 0,15 41 0 0,-15-41 0 15,12 50 0-15,-12-50 0 0,9 53 0 16,-9-53 0-16,7 52 0 0,-7-52 0 0,3 50 0 16,-3-50 0-16,5 44 0 0,-5-44 0 15,5 35 0-15,-5-35 0 0,9 18 0 16,-9-18 0-16,10 7 0 0,-10-7 0 16,6 3 0-16</inkml:trace>
  <inkml:trace contextRef="#ctx0" brushRef="#br0" timeOffset="11678.85">10351 12683 2048 0,'0'0'0'0,"0"0"0"0,0 0 0 16,-4 29 0-16,4-29 0 0,-9 54 0 15,9-54 0-15,-12 68 0 0,12-68 0 16,-10 78 0-16,10-78 0 0,-10 83 0 0,10-83 0 15,-8 84 0-15,8-84 0 0,-1 80 0 16,1-80 0-16,-1 72 0 0,1-72 0 16,-2 53 0-16,2-53 0 0,-3 37 0 0,3-37 0 15,-1 24 0-15,1-24 0 0,-1 13 0 16,1-13 0-16,0 0 0 0,0 0 0 16,1-4 0-16,-1 4 0 0,3-20 0 0,-3 20 0 15,3-36 0-15,-3 36 0 0,7-48 0 16,-7 48 0-16,11-51 0 0,-11 51 0 0,16-49 0 15,-16 49 0-15,25-44 0 0,-25 44 0 16,28-41 0-16,-28 41 0 0,33-31 0 16,-33 31 0-16,38-26 0 0,-38 26 0 0,41-16 0 15,-41 16 0-15,35-3 0 0,-35 3 0 16,32 11 0-16,-32-11 0 0,28 22 0 16,-28-22 0-16,17 33 0 0,-17-33 0 0,8 42 0 15,-8-42 0-15,-6 43 0 0,6-43 0 16,-15 43 0-16,15-43 0 0,-24 38 0 15,24-38 0-15,-27 32 0 0,27-32 0 0,-29 24 0 16,29-24 0-16,-25 15 0 0,25-15 0 16,-21 11 0-16,21-11 0 0,-16-3 0 15,16 3 0-15,-6-13 0 0,6 13 0 0,-1-15 0 16,1 15 0-16,0-10 0 0</inkml:trace>
  <inkml:trace contextRef="#ctx0" brushRef="#br0" timeOffset="12228.36">10721 13133 2048 0,'0'0'0'0,"0"0"0"0,0 0 0 15,-6 24 0-15,6-24 0 0,-14 38 0 16,14-38 0-16,-13 40 0 0,13-40 0 0,-13 38 0 16,13-38 0-16,-13 31 0 0,13-31 0 15,-9 19 0-15,9-19 0 0,-6 11 0 16,6-11 0-16,-1-1 0 0,1 1 0 0,0-14 0 15,0 14 0-15,4-30 0 0,-4 30 0 16,6-42 0-16,-6 42 0 0,11-52 0 0,-11 52 0 16,15-51 0-16,-15 51 0 0,15-48 0 15,-15 48 0-15,16-41 0 0,-16 41 0 16,12-28 0-16,-12 28 0 0,12-18 0 0,-12 18 0 16,9-7 0-16,-9 7 0 0,9 3 0 15,-9-3 0-15,11 12 0 0,-11-12 0 0,16 19 0 16,-16-19 0-16,24 21 0 0,-24-21 0 15,32 23 0-15,-32-23 0 0,43 24 0 16,-43-24 0-16,51 22 0 0,-51-22 0 0,57 18 0 16,-57-18 0-16,58 11 0 0,-58-11 0 15,58 0 0-15,-58 0 0 0,55-10 0 16,-55 10 0-16,49-17 0 0,-49 17 0 0,39-24 0 16,-39 24 0-16,29-26 0 0,-29 26 0 15,13-27 0-15,-13 27 0 0,-5-26 0 16,5 26 0-16,-25-24 0 0,25 24 0 0,-41-16 0 15,41 16 0-15,-51-7 0 0,51 7 0 16,-54 0 0-16,54 0 0 0,-49 9 0 0,49-9 0 16,-42 17 0-16,42-17 0 0,-32 26 0 15,32-26 0-15,-20 34 0 0,20-34 0 16,-5 44 0-16,5-44 0 0,14 51 0 16,-14-51 0-16,36 56 0 0,-36-56 0 0,55 52 0 15,-55-52 0-15,70 41 0 0,-70-41 0 16,59 27 0-16,-59-27 0 0,39 17 0 0</inkml:trace>
  <inkml:trace contextRef="#ctx0" brushRef="#br0" timeOffset="12427.83">11644 13047 2048 0,'0'0'0'0,"35"4"0"16,-35-4 0-16,59 11 0 0,-59-11 0 0,65 15 0 15,-65-15 0-15,64 14 0 0,-64-14 0 16,56 11 0-16,-56-11 0 0,41 7 0 16</inkml:trace>
  <inkml:trace contextRef="#ctx0" brushRef="#br0" timeOffset="12595.38">11644 13208 2048 0,'0'0'0'0,"0"0"0"16,0 0 0-16,0 0 0 0,0 0 0 16,50 22 0-16,-50-22 0 0,82 34 0 0,-82-34 0 15,101 37 0-15,-101-37 0 0,84 28 0 16,-84-28 0-16,83 16 0 0</inkml:trace>
  <inkml:trace contextRef="#ctx0" brushRef="#br0" timeOffset="12861.67">12701 12758 2048 0,'0'0'0'0,"0"0"0"0,0 0 0 0,-8 31 0 16,8-31 0-16,-13 47 0 0,13-47 0 16,-12 50 0-16,12-50 0 0,-5 50 0 15,5-50 0-15,3 44 0 0,-3-44 0 0,15 32 0 16,-15-32 0-16,14 21 0 0,-14-21 0 15,11 11 0-15</inkml:trace>
  <inkml:trace contextRef="#ctx0" brushRef="#br0" timeOffset="13029.22">12844 12766 2048 0,'0'0'0'15,"0"0"0"-15,-8 30 0 0,8-30 0 16,-8 48 0-16,8-48 0 0,-5 56 0 0,5-56 0 16,2 61 0-16,-2-61 0 0,5 48 0 15,-5-48 0-15,3 32 0 0</inkml:trace>
  <inkml:trace contextRef="#ctx0" brushRef="#br0" timeOffset="13312.47">13339 13014 2048 0,'0'0'0'0,"-1"52"0"0,1-52 0 16,-3 81 0-16,3-81 0 0,-7 94 0 15,7-94 0-15,-13 100 0 0,13-100 0 16,-13 106 0-16,13-106 0 0,-14 108 0 0,14-108 0 16,-14 100 0-16,14-100 0 0,-15 88 0 15,15-88 0-15,-17 66 0 0,17-66 0 16,-17 38 0-16,17-38 0 0,-14 19 0 0,14-19 0 16,-9 10 0-16</inkml:trace>
  <inkml:trace contextRef="#ctx0" brushRef="#br0" timeOffset="13647.58">12970 12936 2048 0,'0'0'0'0,"22"-47"0"0,-22 47 0 16,36-66 0-16,-36 66 0 0,50-61 0 0,-50 61 0 15,63-48 0-15,-63 48 0 0,77-26 0 16,-77 26 0-16,91-5 0 0,-91 5 0 0,94 18 0 15,-94-18 0-15,92 38 0 0,-92-38 0 16,82 52 0-16,-82-52 0 0,61 67 0 0,-61-67 0 16,38 71 0-16,-38-71 0 0,16 69 0 15,-16-69 0-15,-7 66 0 0,7-66 0 16,-27 55 0-16,27-55 0 0,-45 46 0 16,45-46 0-16,-60 39 0 0,60-39 0 0,-69 32 0 15,69-32 0-15,-74 25 0 0,74-25 0 16,-72 20 0-16,72-20 0 0,-61 18 0 0,61-18 0 15,-44 15 0-15,44-15 0 0,-25 12 0 16,25-12 0-16,0 8 0 0,0-8 0 16,8 7 0-16,-8-7 0 0,9 3 0 0</inkml:trace>
  <inkml:trace contextRef="#ctx0" brushRef="#br0" timeOffset="14798.5">14044 13311 2048 0,'0'0'0'0,"0"0"0"16,0 0 0-16,-28-8 0 0,28 8 0 15,-53-8 0-15,53 8 0 0,-72 4 0 0,72-4 0 16,-82 15 0-16,82-15 0 0,-79 25 0 16,79-25 0-16,-70 32 0 0,70-32 0 15,-55 37 0-15,55-37 0 0,-35 46 0 0,35-46 0 16,-14 47 0-16,14-47 0 0,8 51 0 15,-8-51 0-15,32 45 0 0,-32-45 0 16,53 33 0-16,-53-33 0 0,63 18 0 0,-63-18 0 16,65 2 0-16,-65-2 0 0,67-16 0 15,-67 16 0-15,59-31 0 0,-59 31 0 16,54-43 0-16,-54 43 0 0,47-47 0 0,-47 47 0 16,39-43 0-16,-39 43 0 0,29-37 0 15,-29 37 0-15,16-26 0 0,-16 26 0 0,6-20 0 16,-6 20 0-16,-10-15 0 0,10 15 0 15,-19-8 0-15,19 8 0 0,-28 0 0 16,28 0 0-16,-33 9 0 0,33-9 0 0,-33 21 0 16,33-21 0-16,-26 31 0 0,26-31 0 15,-18 40 0-15,18-40 0 0,-8 46 0 16,8-46 0-16,9 49 0 0,-9-49 0 0,24 49 0 16,-24-49 0-16,34 41 0 0,-34-41 0 15,45 22 0-15,-45-22 0 0,47 5 0 16,-47-5 0-16,46-13 0 0,-46 13 0 0,41-23 0 15,-41 23 0-15,46-41 0 0,-46 41 0 16,47-48 0-16,-47 48 0 0,42-45 0 16,-42 45 0-16,33-36 0 0,-33 36 0 0,32-82 0 15,-32 82 0-15,34-99 0 0,-34 99 0 16,26-92 0-16,-26 92 0 0,15-75 0 16,-15 75 0-16,4-56 0 0,-4 56 0 0,2-41 0 15,-2 41 0-15,1-26 0 0,-1 26 0 16,0-15 0-16,0 15 0 0,-4 3 0 0,4-3 0 15,-13 21 0-15,13-21 0 0,-24 41 0 16,24-41 0-16,-31 59 0 0,31-59 0 16,-33 73 0-16,33-73 0 0,-33 81 0 0,33-81 0 15,-24 88 0-15,24-88 0 0,-17 91 0 16,17-91 0-16,-9 88 0 0,9-88 0 0,-4 72 0 16,4-72 0-16,0 53 0 0,0-53 0 15,-3 29 0-15,3-29 0 0,-7 0 0 16,7 0 0-16,-17-21 0 0,17 21 0 0,-22-29 0 15,22 29 0-15,-20-27 0 0,20 27 0 16,-32-67 0-16,32 67 0 0,-36-78 0 16,36 78 0-16,-29-76 0 0,29 76 0 0,-18-63 0 15,18 63 0-15,-13-47 0 0,13 47 0 16,-4-35 0-16,4 35 0 0,8-27 0 16,-8 27 0-16,18-23 0 0,-18 23 0 15,36-18 0-15,-36 18 0 0,57-15 0 0,-57 15 0 16,75-1 0-16,-75 1 0 0,81 8 0 15,-81-8 0-15,85 17 0 0,-85-17 0 0,81 25 0 16,-81-25 0-16,65 33 0 0,-65-33 0 16,46 39 0-16,-46-39 0 0,28 46 0 15,-28-46 0-15,8 47 0 0,-8-47 0 0,-4 44 0 16,4-44 0-16,-10 39 0 0,10-39 0 16,-14 35 0-16,14-35 0 0,-17 31 0 15,17-31 0-15,-19 27 0 0,19-27 0 0,-19 21 0 16,19-21 0-16,-21 15 0 0,21-15 0 15,-15 13 0-15,15-13 0 0,-10 10 0 16,10-10 0-16,0 0 0 0,0 0 0 0,-1-4 0 16,1 4 0-16,11-20 0 0,-11 20 0 15,24-37 0-15,-24 37 0 0,37-52 0 16,-37 52 0-16,46-57 0 0,-46 57 0 16,48-55 0-16,-48 55 0 0,49-54 0 0,-49 54 0 15,44-45 0-15,-44 45 0 0,35-39 0 16,-35 39 0-16,28-33 0 0,-28 33 0 0,21-31 0 15,-21 31 0-15,22-30 0 0,-22 30 0 16,18-25 0-16,-18 25 0 0,17-25 0 0,-17 25 0 16,15-23 0-16,-15 23 0 0,11-19 0 15,-11 19 0-15,8-15 0 0,-8 15 0 16,5-10 0-16,-5 10 0 0,4-7 0 0</inkml:trace>
  <inkml:trace contextRef="#ctx0" brushRef="#br0" timeOffset="15282.22">15169 13336 2048 0,'0'0'0'0,"-7"46"0"15,7-46 0-15,-10 68 0 0,10-68 0 16,-8 73 0-16,8-73 0 0,-4 71 0 16,4-71 0-16,0 58 0 0,0-58 0 0,2 40 0 15,-2-40 0-15,2 24 0 0</inkml:trace>
  <inkml:trace contextRef="#ctx0" brushRef="#br0" timeOffset="15484.67">15354 13140 2048 0,'0'0'0'15,"0"0"0"-15,0 0 0 0,0 0 0 16,0 0 0-16,-23 7 0 0,23-7 0 15,-29 7 0-15,29-7 0 0,-22 7 0 0</inkml:trace>
  <inkml:trace contextRef="#ctx0" brushRef="#br0" timeOffset="15931.48">15681 13482 2048 0,'0'0'0'16,"0"0"0"-16,0 0 0 0,0 0 0 0,0 0 0 15,0 0 0-15,0 0 0 0,0 0 0 16,0 0 0-16,-14-9 0 0,14 9 0 16,-31-2 0-16,31 2 0 0,-43 11 0 15,43-11 0-15,-46 23 0 0,46-23 0 0,-46 31 0 16,46-31 0-16,-38 36 0 0,38-36 0 16,-31 36 0-16,31-36 0 0,-20 34 0 0,20-34 0 15,-7 34 0-15,7-34 0 0,7 35 0 16,-7-35 0-16,24 32 0 0,-24-32 0 15,42 25 0-15,-42-25 0 0,54 14 0 0,-54-14 0 16,62 4 0-16,-62-4 0 0,68-8 0 16,-68 8 0-16,65-23 0 0,-65 23 0 15,62-33 0-15,-62 33 0 0,57-46 0 0,-57 46 0 16,48-49 0-16,-48 49 0 0,39-44 0 16,-39 44 0-16,29-35 0 0,-29 35 0 15,18-22 0-15,-18 22 0 0,6-14 0 0,-6 14 0 16,-4-1 0-16,4 1 0 0,-13 15 0 15,13-15 0-15,-23 29 0 0,23-29 0 16,-23 37 0-16,23-37 0 0,-22 42 0 0,22-42 0 16,-15 45 0-16,15-45 0 0,-4 43 0 15,4-43 0-15,12 40 0 0,-12-40 0 16,16 29 0-16,-16-29 0 0,13 18 0 0</inkml:trace>
  <inkml:trace contextRef="#ctx0" brushRef="#br0" timeOffset="16100.03">16008 13277 2048 0,'0'0'0'16,"0"0"0"-16,0 0 0 0,0 0 0 0,0 0 0 15,0 0 0-15,0 0 0 0,-1 23 0 16,1-23 0-16,-1 27 0 0,1-27 0 0,-1 22 0 15</inkml:trace>
  <inkml:trace contextRef="#ctx0" brushRef="#br0" timeOffset="16516.93">16486 13558 2048 0,'0'0'0'0,"0"0"0"15,0 0 0-15,-24-6 0 0,24 6 0 0,-45-3 0 16,45 3 0-16,-58 6 0 0,58-6 0 16,-64 12 0-16,64-12 0 0,-60 21 0 0,60-21 0 15,-54 24 0-15,54-24 0 0,-41 27 0 16,41-27 0-16,-27 29 0 0,27-29 0 16,-9 29 0-16,9-29 0 0,10 28 0 0,-10-28 0 15,30 22 0-15,-30-22 0 0,45 19 0 16,-45-19 0-16,55 13 0 0,-55-13 0 15,59 5 0-15,-59-5 0 0,59-2 0 0,-59 2 0 16,57-11 0-16,-57 11 0 0,52-16 0 16,-52 16 0-16,43-15 0 0,-43 15 0 15,34-13 0-15,-34 13 0 0,26-9 0 0,-26 9 0 16,20-6 0-16,-20 6 0 0,12-1 0 16,-12 1 0-16,10 3 0 0,-10-3 0 0,11 12 0 15,-11-12 0-15,10 21 0 0,-10-21 0 16,14 24 0-16,-14-24 0 0,15 28 0 15,-15-28 0-15,18 30 0 0,-18-30 0 0,24 25 0 16,-24-25 0-16,21 16 0 0,-21-16 0 16,16 10 0-16</inkml:trace>
  <inkml:trace contextRef="#ctx0" brushRef="#br0" timeOffset="16733.34">17007 13055 2048 0,'0'0'0'0,"0"0"0"0,0 0 0 0,0 0 0 16,0 0 0-16,-8 28 0 0,8-28 0 15,-13 40 0-15,13-40 0 0,-13 42 0 0,13-42 0 16,-7 39 0-16,7-39 0 0,2 32 0 15,-2-32 0-15,4 22 0 0</inkml:trace>
  <inkml:trace contextRef="#ctx0" brushRef="#br0" timeOffset="16932.81">17292 13158 2048 0,'0'0'0'0,"0"0"0"0,0 0 0 0,0 0 0 16,0 0 0-16,-4 31 0 0,4-31 0 16,-6 41 0-16,6-41 0 0,-10 40 0 0,10-40 0 15,-7 35 0-15,7-35 0 0,-6 24 0 16,6-24 0-16,-3 16 0 0</inkml:trace>
  <inkml:trace contextRef="#ctx0" brushRef="#br0" timeOffset="17079.41">17804 13303 2048 0,'0'0'0'0,"0"0"0"15,0 0 0-15,22 19 0 0</inkml:trace>
  <inkml:trace contextRef="#ctx0" brushRef="#br0" timeOffset="17217.05">17796 13932 2048 0,'0'0'0'16,"-26"75"0"-16,26-75 0 0,-55 111 0 0,55-111 0 15,-80 116 0-15,80-116 0 0,-100 92 0 16,100-92 0-16,-82 66 0 0</inkml:trace>
  <inkml:trace contextRef="#ctx0" brushRef="#br0" timeOffset="24957.39">8807 14119 2048 0,'0'0'0'15,"9"65"0"-15,-9-65 0 0,11 92 0 16,-11-92 0-16,8 101 0 0,-8-101 0 0,3 95 0 15,-3-95 0-15,4 85 0 0,-4-85 0 0,3 68 0 16,-3-68 0-16,1 54 0 0,-1-54 0 16,1 41 0-16,-1-41 0 0,2 28 0 15,-2-28 0-15,0 17 0 0,0-17 0 0,0 0 0 16,0 0 0-16,2-7 0 0,-2 7 0 16,8-29 0-16,-8 29 0 0,11-44 0 15,-11 44 0-15,12-58 0 0,-12 58 0 0,16-68 0 16,-16 68 0-16,12-75 0 0,-12 75 0 15,15-80 0-15,-15 80 0 0,14-79 0 16,-14 79 0-16,12-80 0 0,-12 80 0 0,10-77 0 16,-10 77 0-16,10-71 0 0,-10 71 0 15,11-60 0-15,-11 60 0 0,11-49 0 16,-11 49 0-16,11-36 0 0,-11 36 0 0,10-23 0 16,-10 23 0-16,7-13 0 0,-7 13 0 15,9 2 0-15,-9-2 0 0,13 21 0 0,-13-21 0 16,19 43 0-16,-19-43 0 0,24 59 0 15,-24-59 0-15,29 72 0 0,-29-72 0 16,34 82 0-16,-34-82 0 0,41 87 0 0,-41-87 0 16,47 90 0-16,-47-90 0 0,50 87 0 15,-50-87 0-15,52 77 0 0,-52-77 0 16,55 64 0-16,-55-64 0 0,53 47 0 0,-53-47 0 16,46 31 0-16,-46-31 0 0,46 16 0 15,-46-16 0-15,40 0 0 0,-40 0 0 16,37-15 0-16,-37 15 0 0,32-36 0 15,-32 36 0-15,26-52 0 0,-26 52 0 0,18-66 0 16,-18 66 0-16,9-80 0 0,-9 80 0 16,-3-88 0-16,3 88 0 0,-17-90 0 0,17 90 0 15,-29-90 0-15,29 90 0 0,-33-86 0 16,33 86 0-16,-35-70 0 0,35 70 0 16,-34-56 0-16,34 56 0 0,-34-40 0 0,34 40 0 15,-31-26 0-15,31 26 0 0,-22-16 0 16</inkml:trace>
  <inkml:trace contextRef="#ctx0" brushRef="#br0" timeOffset="25375.28">10066 14400 2048 0,'0'0'0'0,"-21"9"0"16,21-9 0-16,-36 12 0 0,36-12 0 16,-44 16 0-16,44-16 0 0,-47 21 0 15,47-21 0-15,-43 27 0 0,43-27 0 0,-38 33 0 16,38-33 0-16,-25 34 0 0,25-34 0 16,-15 37 0-16,15-37 0 0,0 40 0 0,0-40 0 15,16 36 0-15,-16-36 0 0,31 35 0 16,-31-35 0-16,44 29 0 0,-44-29 0 15,52 19 0-15,-52-19 0 0,55 3 0 0,-55-3 0 16,55-13 0-16,-55 13 0 0,53-30 0 16,-53 30 0-16,46-43 0 0,-46 43 0 15,32-57 0-15,-32 57 0 0,13-63 0 16,-13 63 0-16,-7-66 0 0,7 66 0 0,-22-64 0 16,22 64 0-16,-32-60 0 0,32 60 0 0,-34-54 0 15,34 54 0-15,-34-42 0 0,34 42 0 16,-27-30 0-16,27 30 0 0,-13-24 0 15,13 24 0-15,-6-17 0 0,6 17 0 0,-1-11 0 16</inkml:trace>
  <inkml:trace contextRef="#ctx0" brushRef="#br0" timeOffset="26009.64">10343 14485 2048 0,'0'0'0'0,"4"35"0"0,-4-35 0 0,0 54 0 16,0-54 0-16,-6 55 0 0,6-55 0 15,-13 51 0-15,13-51 0 0,-13 44 0 16,13-44 0-16,-14 37 0 0,14-37 0 0,-11 28 0 16,11-28 0-16,-9 20 0 0,9-20 0 15,0 0 0-15,0 0 0 0,-5 3 0 0,5-3 0 16,-3-11 0-16,3 11 0 0,-1-23 0 16,1 23 0-16,1-34 0 0,-1 34 0 0,5-47 0 15,-5 47 0-15,10-53 0 16,-10 53 0-16,16-54 0 0,-16 54 0 0,20-49 0 15,-20 49 0-15,24-38 0 0,-24 38 0 16,29-26 0-16,-29 26 0 0,28-13 0 0,-28 13 0 16,29 2 0-16,-29-2 0 0,27 16 0 15,-27-16 0-15,23 32 0 0,-23-32 0 0,23 43 0 16,-23-43 0-16,16 48 0 0,-16-48 0 16,8 55 0-16,-8-55 0 0,1 52 0 15,-1-52 0-15,-6 47 0 0,6-47 0 0,-11 38 0 16,11-38 0-16,-11 29 0 0,11-29 0 15,-13 18 0-15,13-18 0 0,-11 11 0 16,11-11 0-16,0 0 0 0,0 0 0 0,0 0 0 16,0 0 0-16,-3-7 0 0,3 7 0 15,6-28 0-15,-6 28 0 0,14-47 0 16,-14 47 0-16,17-59 0 0,-17 59 0 0,19-60 0 16,-19 60 0-16,21-63 0 0,-21 63 0 15,19-60 0-15,-19 60 0 0,17-51 0 16,-17 51 0-16,15-42 0 0,-15 42 0 0,15-32 0 15,-15 32 0-15,12-20 0 0,-12 20 0 16,13-10 0-16,-13 10 0 0,9 4 0 16,-9-4 0-16,11 15 0 0,-11-15 0 0,12 32 0 15,-12-32 0-15,8 46 0 0,-8-46 0 16,5 59 0-16,-5-59 0 0,2 66 0 16,-2-66 0-16,0 70 0 0,0-70 0 0,-1 67 0 15,1-67 0-15,-4 59 0 0,4-59 0 16,-5 46 0-16,5-46 0 0,-2 28 0 0,2-28 0 15,0 0 0-15,0 0 0 0,5-3 0 16,-5 3 0-16,6-15 0 0,-6 15 0 16,6-14 0-16</inkml:trace>
  <inkml:trace contextRef="#ctx0" brushRef="#br0" timeOffset="26559.12">11082 14280 2048 0,'0'0'0'15,"-6"35"0"-15,6-35 0 0,-17 59 0 0,17-59 0 16,-26 72 0-16,26-72 0 0,-31 78 0 16,31-78 0-16,-34 76 0 0,34-76 0 0,-32 72 0 15,32-72 0-15,-27 65 0 0,27-65 0 16,-21 55 0-16,21-55 0 0,-18 42 0 0,18-42 0 15,-10 32 0-15,10-32 0 0,-7 21 0 16,7-21 0-16,-3 12 0 0,3-12 0 16,0 0 0-16,0 0 0 0,0 0 0 0,0 0 0 15,0 0 0-15,0 0 0 0,5-5 0 16,-5 5 0-16,10-17 0 0,-10 17 0 0,12-27 0 16,-12 27 0-16,19-41 0 0,-19 41 0 15,25-54 0-15,-25 54 0 0,26-55 0 16,-26 55 0-16,31-48 0 0,-31 48 0 15,34-32 0-15,-34 32 0 0,34-24 0 0,-34 24 0 16,37-13 0-16,-37 13 0 0,42 0 0 16,-42 0 0-16,43 10 0 0,-43-10 0 15,41 22 0-15,-41-22 0 0,36 36 0 0,-36-36 0 16,29 53 0-16,-29-53 0 0,16 64 0 16,-16-64 0-16,2 69 0 0,-2-69 0 15,-13 64 0-15,13-64 0 0,-25 55 0 0,25-55 0 16,-29 41 0-16,29-41 0 0,-33 27 0 15,33-27 0-15,-33 14 0 0,33-14 0 0,-29 3 0 16,29-3 0-16,-29-7 0 0,29 7 0 16,-23-19 0-16,23 19 0 0,-18-31 0 15,18 31 0-15,-8-41 0 0,8 41 0 0,10-48 0 16,-10 48 0-16,15-38 0 0,-15 38 0 16,12-27 0-16</inkml:trace>
  <inkml:trace contextRef="#ctx0" brushRef="#br0" timeOffset="27159.52">11501 14757 2048 0,'0'0'0'0,"-13"40"0"0,13-40 0 16,-23 54 0-16,23-54 0 0,-21 53 0 16,21-53 0-16,-20 43 0 0,20-43 0 15,-16 29 0-15,16-29 0 0,-10 18 0 16,10-18 0-16,-6 9 0 0,6-9 0 0,0 0 0 15,0 0 0-15,0 0 0 0,0 0 0 16,0 0 0-16,0 0 0 0,-1-3 0 0,1 3 0 16,2-14 0-16,-2 14 0 0,5-18 0 15,-5 18 0-15,9-29 0 0,-9 29 0 16,10-37 0-16,-10 37 0 0,11-45 0 0,-11 45 0 16,17-48 0-16,-17 48 0 0,18-35 0 15,-18 35 0-15,19-23 0 0,-19 23 0 0,15-7 0 16,-15 7 0-16,16 6 0 0,-16-6 0 15,22 15 0-15,-22-15 0 0,28 21 0 16,-28-21 0-16,36 22 0 0,-36-22 0 16,43 24 0-16,-43-24 0 0,50 23 0 0,-50-23 0 15,52 21 0-15,-52-21 0 0,56 13 0 16,-56-13 0-16,56 5 0 0,-56-5 0 0,54-5 0 16,-54 5 0-16,46-17 0 0,-46 17 0 15,41-28 0-15,-41 28 0 0,27-32 0 16,-27 32 0-16,18-34 0 0,-18 34 0 15,5-34 0-15,-5 34 0 0,-7-33 0 0,7 33 0 16,-21-28 0-16,21 28 0 0,-28-23 0 16,28 23 0-16,-38-13 0 0,38 13 0 0,-41-4 0 15,41 4 0-15,-46 9 0 0,46-9 0 16,-44 26 0-16,44-26 0 0,-38 39 0 16,38-39 0-16,-26 51 0 0,26-51 0 0,-14 62 0 15,14-62 0-15,0 69 0 0,0-69 0 16,19 69 0-16,-19-69 0 0,38 69 0 15,-38-69 0-15,56 64 0 0,-56-64 0 0,68 53 0 16,-68-53 0-16,77 41 0 0,-77-41 0 16,75 21 0-16,-75-21 0 0,69 2 0 15,-69-2 0-15,53-6 0 0</inkml:trace>
  <inkml:trace contextRef="#ctx0" brushRef="#br0" timeOffset="27347.02">12400 14697 2048 0,'0'0'0'0,"0"0"0"16,0 0 0-16,35 12 0 0,-35-12 0 15,60 18 0-15,-60-18 0 0,68 18 0 0,-68-18 0 16,66 10 0-16,-66-10 0 0,51 7 0 15</inkml:trace>
  <inkml:trace contextRef="#ctx0" brushRef="#br0" timeOffset="27544.52">12307 14876 2048 0,'0'0'0'0,"0"0"0"0,0 0 0 16,32 29 0-16,-32-29 0 0,63 43 0 16,-63-43 0-16,85 46 0 0,-85-46 0 15,97 35 0-15,-97-35 0 0,99 19 0 0,-99-19 0 16,77 10 0-16</inkml:trace>
  <inkml:trace contextRef="#ctx0" brushRef="#br0" timeOffset="28045.16">13331 14315 2048 0,'0'0'0'0,"-1"38"0"0,1-38 0 16,-3 60 0-16,3-60 0 0,-8 64 0 0,8-64 0 15,-12 62 0-15,12-62 0 0,-11 56 0 16,11-56 0-16,-10 47 0 0,10-47 0 15,-7 40 0-15,7-40 0 0,-3 35 0 0,3-35 0 16,0 21 0-16,0-21 0 0,5 12 0 16,-5-12 0-16,15 0 0 0,-15 0 0 15,12-4 0-15,-12 4 0 0,10-4 0 0</inkml:trace>
  <inkml:trace contextRef="#ctx0" brushRef="#br0" timeOffset="28260.58">13642 14425 2048 0,'0'0'0'0,"-17"31"0"0,17-31 0 16,-22 52 0-16,22-52 0 0,-23 62 0 0,23-62 0 15,-24 69 0-15,24-69 0 0,-22 68 0 16,22-68 0-16,-19 71 0 0,19-71 0 15,-19 67 0-15,19-67 0 0,-10 60 0 0,10-60 0 16,-6 44 0-16,6-44 0 0,-3 29 0 16</inkml:trace>
  <inkml:trace contextRef="#ctx0" brushRef="#br0" timeOffset="28611.65">13985 14843 2048 0,'0'0'0'0,"0"0"0"16,0 0 0-16,0 0 0 0,0 0 0 16,0 32 0-16,0-32 0 0,-1 56 0 15,1-56 0-15,-5 72 0 0,5-72 0 0,-7 88 0 16,7-88 0-16,-11 104 0 0,11-104 0 15,-12 114 0-15,12-114 0 0,-12 123 0 16,12-123 0-16,-13 118 0 0,13-118 0 0,-15 108 0 16,15-108 0-16,-16 90 0 0,16-90 0 15,-12 72 0-15,12-72 0 0,-9 49 0 0,9-49 0 16,-7 24 0-16,7-24 0 0,-6-1 0 16,6 1 0-16,-5-29 0 0,5 29 0 15,-7-55 0-15,7 55 0 0,-5-50 0 16,5 50 0-16,-7-81 0 0,7 81 0 0,-8-100 0 15,8 100 0-15,-6-84 0 0</inkml:trace>
  <inkml:trace contextRef="#ctx0" brushRef="#br0" timeOffset="28895.88">13767 14893 2048 0,'0'0'0'0,"32"-61"0"16,-32 61 0-16,49-84 0 0,-49 84 0 0,53-77 0 15,-53 77 0-15,56-56 0 0,-56 56 0 0,63-36 0 16,-63 36 0-16,68-13 0 0,-68 13 0 15,74 13 0-15,-74-13 0 0,77 30 0 16,-77-30 0-16,73 50 0 0,-73-50 0 0,60 58 0 16,-60-58 0-16,43 66 0 0,-43-66 0 15,21 68 0-15,-21-68 0 0,0 68 0 16,0-68 0-16,-20 67 0 0,20-67 0 0,-36 66 0 16,36-66 0-16,-48 56 0 15,48-56 0-15,-52 49 0 0,52-49 0 0,-59 40 0 16,59-40 0-16,-57 28 0 0,57-28 0 0,-52 19 0 15,52-19 0-15,-43 4 0 0,43-4 0 16,-35-9 0-16,35 9 0 0,-23-13 0 16,23 13 0-16,-2-28 0 0,2 28 0 0,6-29 0 15</inkml:trace>
  <inkml:trace contextRef="#ctx0" brushRef="#br0" timeOffset="29246.95">14296 15260 2048 0,'0'0'0'16,"33"24"0"-16,-33-24 0 0,50 31 0 15,-50-31 0-15,56 26 0 0,-56-26 0 0,53 18 0 16,-53-18 0-16,52 8 0 0,-52-8 0 16,51-2 0-16,-51 2 0 0,50-15 0 0,-50 15 0 15,51-28 0-15,-51 28 0 0,45-39 0 16,-45 39 0-16,32-41 0 0,-32 41 0 15,15-40 0-15,-15 40 0 0,-3-35 0 0,3 35 0 16,-16-30 0-16,16 30 0 0,-27-26 0 16,27 26 0-16,-38-17 0 0,38 17 0 15,-50-4 0-15,50 4 0 0,-60 15 0 0,60-15 0 16,-66 36 0-16,66-36 0 0,-66 57 0 16,66-57 0-16,-61 74 0 0,61-74 0 0,-47 80 0 15,47-80 0-15,-30 78 0 0,30-78 0 16,-16 63 0-16,16-63 0 0,16 63 0 15,-16-63 0-15,41 61 0 0,-41-61 0 0,40 46 0 16</inkml:trace>
  <inkml:trace contextRef="#ctx0" brushRef="#br0" timeOffset="29795.48">15135 15455 2048 0,'0'0'0'0,"0"0"0"0,0 0 0 15,0 0 0-15,0 0 0 0,-28-17 0 0,28 17 0 16,-50-22 0-16,50 22 0 0,-64-14 0 16,64 14 0-16,-71 0 0 0,71 0 0 15,-71 17 0-15,71-17 0 0,-61 31 0 0,61-31 0 16,-47 43 0-16,47-43 0 0,-28 54 0 15,28-54 0-15,-6 55 0 0,6-55 0 16,11 50 0-16,-11-50 0 0,27 43 0 0,-27-43 0 16,38 34 0-16,-38-34 0 0,48 19 0 15,-48-19 0-15,51 7 0 0,-51-7 0 0,57-10 0 16,-57 10 0-16,59-26 0 0,-59 26 0 16,60-42 0-16,-60 42 0 0,58-49 0 15,-58 49 0-15,48-55 0 0,-48 55 0 16,39-61 0-16,-39 61 0 0,28-65 0 0,-28 65 0 15,20-67 0-15,-20 67 0 0,11-68 0 16,-11 68 0-16,5-64 0 0,-5 64 0 0,2-57 0 16,-2 57 0-16,-1-47 0 0,1 47 0 15,-4-33 0-15,4 33 0 0,-4-20 0 16,4 20 0-16,-5-10 0 0,5 10 0 16,-8 6 0-16,8-6 0 0,-10 28 0 0,10-28 0 15,-17 42 0-15,17-42 0 0,-17 60 0 16,17-60 0-16,-14 75 0 0,14-75 0 0,-7 81 0 15,7-81 0-15,1 86 0 0,-1-86 0 16,7 79 0-16,-7-79 0 0,16 70 0 16,-16-70 0-16,24 52 0 0,-24-52 0 0,21 34 0 15,-21-34 0-15,34 17 0 0,-34-17 0 16,34 7 0-16</inkml:trace>
  <inkml:trace contextRef="#ctx0" brushRef="#br0" timeOffset="30413.84">15580 15413 2048 0,'0'0'0'0,"-16"42"0"16,16-42 0-16,-23 63 0 0,23-63 0 0,-26 65 0 16,26-65 0-16,-23 57 0 0,23-57 0 15,-18 43 0-15,18-43 0 0,-11 28 0 16,11-28 0-16,-7 16 0 0,7-16 0 0,0 0 0 15,0 0 0-15,0 0 0 0,0 0 0 16,8-16 0-16,-8 16 0 0,16-31 0 16,-16 31 0-16,22-41 0 0,-22 41 0 0,30-51 0 15,-30 51 0-15,37-60 0 0,-37 60 0 16,37-64 0-16,-37 64 0 0,34-60 0 16,-34 60 0-16,31-48 0 0,-31 48 0 0,24-26 0 15,-24 26 0-15,16-14 0 0,-16 14 0 16,9-1 0-16,-9 1 0 0,5 7 0 0,-5-7 0 15,-5 18 0-15,5-18 0 0,-8 27 0 16,8-27 0-16,-9 34 0 0,9-34 0 16,-7 40 0-16,7-40 0 0,0 47 0 15,0-47 0-15,14 53 0 0,-14-53 0 0,25 53 0 16,-25-53 0-16,35 50 0 0,-35-50 0 16,43 43 0-16,-43-43 0 0,47 36 0 0,-47-36 0 15,48 28 0-15,-48-28 0 0,46 19 0 16,-46-19 0-16,46 8 0 0,-46-8 0 15,47-3 0-15,-47 3 0 0,46-17 0 0,-46 17 0 16,41-28 0-16,-41 28 0 0,34-37 0 16,-34 37 0-16,21-47 0 0,-21 47 0 15,2-50 0-15,-2 50 0 0,-18-50 0 0,18 50 0 16,-34-48 0-16,34 48 0 0,-45-41 0 16,45 41 0-16,-50-35 0 0,50 35 0 15,-49-26 0-15,49 26 0 0,-44-18 0 0,44 18 0 16,-35-10 0-16,35 10 0 0,-22-5 0 15,22 5 0-15,0 0 0 0,0 0 0 0,7-4 0 16,-7 4 0-16,31-6 0 0,-31 6 0 16,47-9 0-16,-47 9 0 0,71-14 0 0,-71 14 0 15,65-12 0-15</inkml:trace>
  <inkml:trace contextRef="#ctx0" brushRef="#br0" timeOffset="30596.34">16503 15030 2048 0,'0'0'0'0,"0"0"0"16,0 0 0-16,0 0 0 0,0 0 0 15,-16 28 0-15,16-28 0 0,-28 43 0 16,28-43 0-16,-32 46 0 0,32-46 0 0,-32 44 0 16,32-44 0-16,-25 42 0 0,25-42 0 15,-18 31 0-15,18-31 0 0,3 21 0 16,-3-21 0-16,11 13 0 0</inkml:trace>
  <inkml:trace contextRef="#ctx0" brushRef="#br0" timeOffset="30780.86">16797 15064 2048 0,'0'0'0'0,"-23"34"0"0,23-34 0 15,-31 46 0-15,31-46 0 0,-29 51 0 16,29-51 0-16,-20 47 0 0,20-47 0 0,-12 35 0 16,12-35 0-16,-8 23 0 0</inkml:trace>
  <inkml:trace contextRef="#ctx0" brushRef="#br0" timeOffset="30948.41">17217 15191 2048 0,'0'0'0'16,"13"29"0"-16,-13-29 0 0,16 41 0 16,-16-41 0-16,18 41 0 0,-18-41 0 0,15 31 0 15</inkml:trace>
  <inkml:trace contextRef="#ctx0" brushRef="#br0" timeOffset="31097.01">16789 15856 2048 0,'0'0'0'0,"-64"70"0"16,64-70 0-16,-104 100 0 0,104-100 0 15,-117 97 0-15,117-97 0 0,-116 86 0 16,116-86 0-16,-90 61 0 0</inkml:trace>
  <inkml:trace contextRef="#ctx0" brushRef="#br0" timeOffset="35835.36">6089 13287 2048 0,'0'0'0'16,"0"0"0"-16,0 0 0 0,-30-9 0 16,30 9 0-16,-52-10 0 0,52 10 0 0,-66-4 0 15,66 4 0-15,-75 0 0 0,75 0 0 16,-82 5 0-16,82-5 0 0,-85 10 0 0,85-10 0 15,-85 12 0-15,85-12 0 0,-82 17 0 16,82-17 0-16,-80 20 0 0,80-20 0 16,-71 26 0-16,71-26 0 0,-60 33 0 15,60-33 0-15,-53 39 0 0,53-39 0 0,-40 49 0 16,40-49 0-16,-25 59 0 0,25-59 0 16,-15 66 0-16,15-66 0 0,-1 76 0 15,1-76 0-15,10 84 0 0,-10-84 0 0,17 93 0 16,-17-93 0-16,27 94 0 0,-27-94 0 15,33 96 0-15,-33-96 0 0,40 92 0 0,-40-92 0 16,44 91 0-16,-44-91 0 0,48 86 0 16,-48-86 0-16,49 79 0 0,-49-79 0 15,53 74 0-15,-53-74 0 0,56 66 0 16,-56-66 0-16,57 56 0 0,-57-56 0 0,51 40 0 16,-51-40 0-16,47 25 0 0,-47-25 0 15,44 7 0-15,-44-7 0 0,33-4 0 0</inkml:trace>
  <inkml:trace contextRef="#ctx0" brushRef="#br0" timeOffset="36470.67">6089 14026 2048 0,'0'0'0'0,"0"0"0"16,0 0 0-16,-2 34 0 0,2-34 0 0,-3 61 0 16,3-61 0-16,-8 78 0 0,8-78 0 15,-7 91 0-15,7-91 0 0,-9 103 0 0,9-103 0 16,-10 111 0-16,10-111 0 16,-5 116 0-16,5-116 0 0,-4 112 0 0,4-112 0 0,-7 102 0 15,7-102 0-15,-7 86 0 16,7-86 0-16,-10 69 0 0,10-69 0 0,-10 51 0 15,10-51 0-15,-13 33 0 0,13-33 0 16,-15 16 0-16,15-16 0 0,-15 2 0 0,15-2 0 16,-18-16 0-16,18 16 0 0,-17-37 0 15,17 37 0-15,-20-53 0 0,20 53 0 0,-18-67 0 16,18 67 0-16,-18-82 0 0,18 82 0 16,-19-91 0-16,19 91 0 0,-13-97 0 15,13 97 0-15,-9-101 0 0,9 101 0 0,-4-101 0 16,4 101 0-16,2-94 0 0,-2 94 0 15,7-90 0-15,-7 90 0 0,12-86 0 16,-12 86 0-16,17-79 0 0,-17 79 0 0,22-68 0 16,-22 68 0-16,26-60 0 0,-26 60 0 15,26-48 0-15,-26 48 0 0,30-35 0 16,-30 35 0-16,33-20 0 0,-33 20 0 0,35-2 0 16,-35 2 0-16,35 16 0 0,-35-16 0 15,39 35 0-15,-39-35 0 0,37 53 0 0,-37-53 0 16,36 68 0-16,-36-68 0 0,28 74 0 15,-28-74 0-15,21 76 0 0,-21-76 0 16,9 73 0-16,-9-73 0 0,-5 65 0 16,5-65 0-16,-21 50 0 0,21-50 0 0,-31 34 0 15,31-34 0-15,-38 20 0 0,38-20 0 16,-41 8 0-16,41-8 0 0,-39-4 0 0,39 4 0 16,-33-16 0-16,33 16 0 0,-24-23 0 15,24 23 0-15,-11-29 0 0,11 29 0 16,0-35 0-16,0 35 0 0,3-29 0 0</inkml:trace>
  <inkml:trace contextRef="#ctx0" brushRef="#br0" timeOffset="36953.37">6601 14026 2048 0,'0'0'0'0,"0"0"0"15,0 0 0-15,0 0 0 0,0 0 0 16,0 0 0-16,0 0 0 0,-30 10 0 16,30-10 0-16,-46 18 0 0,46-18 0 0,-55 30 0 15,55-30 0-15,-63 35 0 0,63-35 0 16,-58 40 0-16,58-40 0 0,-49 41 0 16,49-41 0-16,-40 37 0 0,40-37 0 0,-23 30 0 15,23-30 0-15,-14 24 0 0,14-24 0 16,0 20 0-16,0-20 0 0,15 13 0 0,-15-13 0 15,25 5 0-15,-25-5 0 0,39-7 0 16,-39 7 0-16,44-17 0 0,-44 17 0 16,48-22 0-16,-48 22 0 0,50-32 0 0,-50 32 0 15,43-33 0-15,-43 33 0 0,41-37 0 16,-41 37 0-16,31-31 0 0,-31 31 0 16,25-24 0-16,-25 24 0 0,15-17 0 15,-15 17 0-15,10-11 0 0,-10 11 0 0,0 0 0 16,0 0 0-16,-2 4 0 0,2-4 0 15,-12 20 0-15,12-20 0 0,-17 33 0 0,17-33 0 16,-21 44 0-16,21-44 0 0,-23 52 0 16,23-52 0-16,-15 51 0 0,15-51 0 0,-10 52 0 15,10-52 0-15,-5 45 0 0,5-45 0 16,9 35 0-16,-9-35 0 0,18 15 0 16,-18-15 0-16,23-4 0 0,-23 4 0 0,17-9 0 15</inkml:trace>
  <inkml:trace contextRef="#ctx0" brushRef="#br0" timeOffset="37282.5">6794 13634 2048 0,'0'0'0'0,"0"0"0"16,0 0 0-16,0 0 0 0,0 0 0 15,0 0 0-15,0 0 0 0,-10 32 0 16,10-32 0-16,-14 56 0 0,14-56 0 0,-21 75 0 16,21-75 0-16,-21 83 0 0,21-83 0 15,-20 91 0-15,20-91 0 0,-20 93 0 16,20-93 0-16,-15 87 0 0,15-87 0 0,-13 82 0 16,13-82 0-16,-8 72 0 0,8-72 0 15,-5 59 0-15,5-59 0 0,-1 44 0 0,1-44 0 16,3 36 0-16,-3-36 0 0,4 28 0 15,-4-28 0-15,3 17 0 0,-3-17 0 0,0 0 0 16,0 0 0-16,0 0 0 0,0 0 0 16,7 2 0-16,-7-2 0 0,4-5 0 15,-4 5 0-15,5-6 0 0</inkml:trace>
  <inkml:trace contextRef="#ctx0" brushRef="#br0" timeOffset="39140.58">7036 14145 2048 0,'0'0'0'0,"0"0"0"16,0 0 0-16,0 0 0 0,0 0 0 0,0 0 0 16,0 0 0-16,0 0 0 0,0 0 0 15,0 0 0-15,0 0 0 0,-25 12 0 0,25-12 0 16,-48 27 0-16,48-27 0 0,-56 41 0 15,56-41 0-15,-57 50 0 0,57-50 0 16,-50 47 0-16,50-47 0 0,-43 43 0 0,43-43 0 16,-27 34 0-16,27-34 0 0,-12 27 0 15,12-27 0-15,5 18 0 0,-5-18 0 0,20 14 0 16,-20-14 0-16,28 3 0 0,-28-3 0 16,33-6 0-16,-33 6 0 0,34-18 0 15,-34 18 0-15,34-27 0 0,-34 27 0 16,37-38 0-16,-37 38 0 0,37-46 0 0,-37 46 0 15,34-47 0-15,-34 47 0 0,29-42 0 16,-29 42 0-16,21-32 0 0,-21 32 0 16,15-21 0-16,-15 21 0 0,8-13 0 0,-8 13 0 15,0 0 0-15,0 0 0 0,0 0 0 16,0 0 0-16,0 2 0 0,0-2 0 0,-9 18 0 16,9-18 0-16,-14 29 0 0,14-29 0 15,-14 38 0-15,14-38 0 0,-18 43 0 16,18-43 0-16,-16 49 0 0,16-49 0 0,-13 50 0 15,13-50 0-15,-9 50 0 0,9-50 0 16,-3 43 0-16,3-43 0 0,-2 29 0 16,2-29 0-16,-1 15 0 0,1-15 0 0,5 3 0 15,-5-3 0-15,12-11 0 0,-12 11 0 16,19-27 0-16,-19 27 0 0,26-43 0 0,-26 43 0 16,30-55 0-16,-30 55 0 0,33-63 0 15,-33 63 0-15,27-51 0 0,-27 51 0 0,35-67 0 16,-35 67 0-16,35-73 0 0,-35 73 0 15,36-75 0-15,-36 75 0 0,32-67 0 16,-32 67 0-16,25-58 0 0,-25 58 0 16,20-45 0-16,-20 45 0 0,14-33 0 0,-14 33 0 15,12-23 0-15,-12 23 0 0,7-14 0 16,-7 14 0-16,3-10 0 0,-3 10 0 16,0 0 0-16,0 0 0 0,-8 14 0 0,8-14 0 15,-19 40 0-15,19-40 0 0,-27 57 0 16,27-57 0-16,-30 68 0 0,30-68 0 15,-35 75 0-15,35-75 0 0,-28 75 0 0,28-75 0 16,-23 69 0-16,23-69 0 0,-19 61 0 16,19-61 0-16,-15 53 0 0,15-53 0 15,-10 41 0-15,10-41 0 0,-6 31 0 0,6-31 0 16,-3 18 0-16,3-18 0 0,-2 12 0 16,2-12 0-16,0 0 0 0,0 0 0 0,5-1 0 15,-5 1 0-15,10-13 0 0,-10 13 0 16,21-25 0-16,-21 25 0 0,29-35 0 15,-29 35 0-15,35-43 0 0,-35 43 0 0,38-46 0 16,-38 46 0-16,32-42 0 0,-32 42 0 16,31-30 0-16,-31 30 0 0,24-20 0 15,-24 20 0-15,21-7 0 0,-21 7 0 0,17-1 0 16,-17 1 0-16,11 8 0 0,-11-8 0 16,3 25 0-16,-3-25 0 0,-6 41 0 15,6-41 0-15,-13 51 0 0,13-51 0 0,-18 57 0 16,18-57 0-16,-18 58 0 0,18-58 0 15,-19 52 0-15,19-52 0 0,-20 43 0 0,20-43 0 16,-20 28 0-16,20-28 0 0,-18 12 0 16,18-12 0-16,-14-1 0 0,14 1 0 15,-8-13 0-15,8 13 0 0,-3-21 0 16,3 21 0-16,3-25 0 0,-3 25 0 0,5-31 0 16,-5 31 0-16,8-38 0 0,-8 38 0 15,12-36 0-15,-12 36 0 0,17-33 0 0,-17 33 0 16,21-28 0-16,-21 28 0 0,20-24 0 15,-20 24 0-15,21-15 0 0,-21 15 0 16,17-10 0-16,-17 10 0 0,15-7 0 0,-15 7 0 16,9-1 0-16,-9 1 0 0,0 0 0 15,0 0 0-15,0 0 0 0,0 0 0 0,9 5 0 16,-9-5 0-16,4 16 0 0,-4-16 0 16,2 16 0-16,-2-16 0 0,-1 17 0 15,1-17 0-15,-7 18 0 0,7-18 0 0,-7 15 0 16,7-15 0-16,-10 9 0 0,10-9 0 15,-7 6 0-15,7-6 0 0,0 0 0 16,0 0 0-16,0 0 0 0,0 0 0 0,-11 3 0 16,11-3 0-16,0 0 0 0,0 0 0 15,0 0 0-15,0 0 0 0,-3-4 0 16,3 4 0-16,3-13 0 0,-3 13 0 0,14-19 0 16,-14 19 0-16,17-25 0 0,-17 25 0 15,24-23 0-15,-24 23 0 0,26-21 0 16,-26 21 0-16,27-14 0 0,-27 14 0 0,22-10 0 15,-22 10 0-15,18-6 0 0,-18 6 0 16,15-1 0-16,-15 1 0 0,9 1 0 16,-9-1 0-16,0 0 0 0,0 0 0 0,9 1 0 15,-9-1 0-15,8-1 0 0,-8 1 0 16,0 0 0-16,0 0 0 0,7-4 0 16,-7 4 0-16,0 0 0 0,0 0 0 0,0 0 0 15,0 0 0-15,0 0 0 0,0 0 0 16,0 0 0-16,0 0 0 0,0 0 0 0,0 0 0 15,11-1 0-15,-11 1 0 0,15-1 0 16,-15 1 0-16,14 0 0 0,-14 0 0 16,18 2 0-16,-18-2 0 0,14 4 0 0,-14-4 0 15,12 6 0-15,-12-6 0 0,15 7 0 16,-15-7 0-16,11 8 0 0,-11-8 0 16,13 9 0-16,-13-9 0 0,11 7 0 0,-11-7 0 15,12 1 0-15,-12-1 0 0,9 0 0 16,-9 0 0-16,10-3 0 0,-10 3 0 15,0 0 0-15,0 0 0 0,0 0 0 0,0 0 0 16,0 0 0-16,0 0 0 0,-7 3 0 16,7-3 0-16,-15 7 0 0,15-7 0 0,-27 14 0 15,27-14 0-15,-35 21 0 0,35-21 0 16,-34 25 0-16,34-25 0 0,-30 26 0 16,30-26 0-16,-21 25 0 0,21-25 0 0,-19 24 0 15,19-24 0-15,-11 21 0 0,11-21 0 16,-7 18 0-16,7-18 0 0,2 15 0 0,-2-15 0 15,9 9 0-15,-9-9 0 0,16 3 0 16,-16-3 0-16,24-4 0 0,-24 4 0 16,28-10 0-16,-28 10 0 0,28-15 0 15,-28 15 0-15,29-17 0 0,-29 17 0 0,24-14 0 16,-24 14 0-16,15-9 0 0,-15 9 0 16,10-2 0-16,-10 2 0 0,6 5 0 0,-6-5 0 15,-3 11 0-15,3-11 0 0,-4 19 0 16,4-19 0-16,-2 24 0 0,2-24 0 15,3 23 0-15,-3-23 0 0,9 19 0 0,-9-19 0 16,15 10 0-16,-15-10 0 0,21-1 0 16,-21 1 0-16,18-4 0 0</inkml:trace>
  <inkml:trace contextRef="#ctx0" brushRef="#br0" timeOffset="39539.48">7758 13839 2048 0,'0'0'0'0,"0"0"0"15,0 0 0-15,29 14 0 0,-29-14 0 0,43 24 0 16,-43-24 0-16,51 30 0 0,-51-30 0 15,51 36 0-15,-51-36 0 0,49 43 0 16,-49-43 0-16,43 46 0 0,-43-46 0 0,35 50 0 16,-35-50 0-16,23 52 0 0,-23-52 0 15,13 57 0-15,-13-57 0 0,2 59 0 16,-2-59 0-16,-9 62 0 0,9-62 0 0,-19 64 0 16,19-64 0-16,-27 65 0 0,27-65 0 15,-28 62 0-15,28-62 0 0,-35 63 0 16,35-63 0-16,-38 59 0 0,38-59 0 0,-38 63 0 15,38-63 0-15,-40 62 0 0,40-62 0 16,-41 59 0-16,41-59 0 0,-36 52 0 0,36-52 0 16,-33 44 0-16,33-44 0 0,-23 33 0 15,23-33 0-15,-17 22 0 0</inkml:trace>
  <inkml:trace contextRef="#ctx0" brushRef="#br0" timeOffset="40673.49">12089 14570 2048 0,'0'0'0'16,"28"-29"0"-16,-28 29 0 16,42-44 0-16,-42 44 0 0,44-47 0 0,-44 47 0 15,42-44 0-15,-42 44 0 0,38-37 0 0,-38 37 0 16,40-32 0-16,-40 32 0 0,40-23 0 15,-40 23 0-15,46-13 0 0,-46 13 0 0,47-7 0 16,-47 7 0-16,48 2 0 0,-48-2 0 16,47 11 0-16,-47-11 0 0,42 21 0 15,-42-21 0-15,38 30 0 0,-38-30 0 16,28 39 0-16,-28-39 0 0,22 49 0 0,-22-49 0 16,9 56 0-16,-9-56 0 0,-1 62 0 15,1-62 0-15,-14 63 0 0,14-63 0 0,-26 68 0 16,26-68 0-16,-35 70 0 0,35-70 0 15,-45 67 0-15,45-67 0 0,-48 65 0 16,48-65 0-16,-54 64 0 0,54-64 0 0,-55 60 0 16,55-60 0-16,-58 56 0 0,58-56 0 15,-60 55 0-15,60-55 0 0,-58 51 0 16,58-51 0-16,-55 52 0 0,55-52 0 0,-56 50 0 16,56-50 0-16,-51 46 0 0,51-46 0 15,-45 41 0-15,45-41 0 0,-38 39 0 0,38-39 0 16,-30 30 0-16,30-30 0 0,-19 23 0 15,19-23 0-15,-11 19 0 0,11-19 0 16,-1 15 0-16,1-15 0 0,8 16 0 0,-8-16 0 16,15 13 0-16,-15-13 0 0,26 13 0 15,-26-13 0-15,37 13 0 0,-37-13 0 16,53 9 0-16,-53-9 0 0,65 10 0 16,-65-10 0-16,72 8 0 0,-72-8 0 0,76 12 0 15,-76-12 0-15,72 11 0 0,-72-11 0 16,63 12 0-16,-63-12 0 0,53 8 0 0,-53-8 0 15,42 2 0-15,-42-2 0 0,33-7 0 16,-33 7 0-16,22-10 0 0,-22 10 0 16,15-11 0-16,-15 11 0 0,9-9 0 0,-9 9 0 15,6-8 0-15,-6 8 0 0,3-4 0 16</inkml:trace>
  <inkml:trace contextRef="#ctx0" brushRef="#br0" timeOffset="48281.15">11141 12724 2048 0,'0'0'0'0,"26"5"0"0,-26-5 0 0,37 11 0 16,-37-11 0-16,39 13 0 0,-39-13 0 15,40 16 0-15,-40-16 0 0,34 15 0 16,-34-15 0-16,31 12 0 0,-31-12 0 0,25 8 0 15,-25-8 0-15,22 6 0 0,-22-6 0 16,22 2 0-16,-22-2 0 0,18-2 0 16,-18 2 0-16,19-7 0 0,-19 7 0 0,19-13 0 15,-19 13 0-15,18-17 0 0,-18 17 0 16,14-23 0-16,-14 23 0 0,11-33 0 0,-11 33 0 16,6-37 0-16,-6 37 0 0,3-42 0 15,-3 42 0-15,0-44 0 0,0 44 0 16,-1-44 0-16,1 44 0 0,-1-44 0 0,1 44 0 15,-3-39 0-15,3 39 0 0,-5-34 0 16,5 34 0-16,-4-29 0 0,4 29 0 0,-3-24 0 16,3 24 0-16,-7-16 0 0,7 16 0 15,-10-4 0-15,10 4 0 0,-13 6 0 16,13-6 0-16,-17 19 0 0,17-19 0 0,-19 31 0 16,19-31 0-16,-22 42 0 0,22-42 0 15,-24 57 0-15,24-57 0 0,-23 67 0 16,23-67 0-16,-21 79 0 0,21-79 0 0,-17 88 0 15,17-88 0-15,-11 94 0 0,11-94 0 16,-4 98 0-16,4-98 0 0,-1 98 0 16,1-98 0-16,-2 90 0 0,2-90 0 0,3 82 0 15,-3-82 0-15,4 75 0 0,-4-75 0 16,2 66 0-16,-2-66 0 0,3 56 0 16,-3-56 0-16,5 50 0 0,-5-50 0 0,5 38 0 15,-5-38 0-15,3 29 0 0,-3-29 0 16,-2 20 0-16,2-20 0 0,-8 14 0 15,8-14 0-15,-12 9 0 0,12-9 0 0,-18 3 0 16,18-3 0-16,-21-3 0 0,21 3 0 16,-22-6 0-16,22 6 0 0,-22-6 0 15,22 6 0-15,-17-4 0 0,17 4 0 0,-11-4 0 16,11 4 0-16,0 0 0 0,0 0 0 16,-3-7 0-16,3 7 0 0,3-5 0 15,-3 5 0-15,7-6 0 0,-7 6 0 0,8-4 0 16,-8 4 0-16,0 0 0 0,0 0 0 15,0 0 0-15,0 0 0 0,0 0 0 0,0 0 0 16,-7-1 0-16,7 1 0 0,-23-9 0 16,23 9 0-16,-24-8 0 0,24 8 0 15,-18-7 0-15</inkml:trace>
  <inkml:trace contextRef="#ctx0" brushRef="#br0" timeOffset="77660.75">23192 5602 2048 0,'0'0'0'0,"-29"-17"0"16,29 17 0-16,-52-19 0 0,52 19 0 0,-64-13 0 16,64 13 0-16,-76 0 0 0,76 0 0 15,-86 9 0-15,86-9 0 0,-94 15 0 16,94-15 0-16,-94 18 0 0,94-18 0 0,-94 22 0 16,94-22 0-16,-90 24 0 0,90-24 0 15,-80 28 0-15,80-28 0 0,-67 34 0 16,67-34 0-16,-57 41 0 0,57-41 0 0,-44 45 0 15,44-45 0-15,-38 53 0 0,38-53 0 16,-28 64 0-16,28-64 0 0,-21 75 0 16,21-75 0-16,-13 83 0 0,13-83 0 0,-10 88 0 15,10-88 0-15,3 87 0 0,-3-87 0 16,17 83 0-16,-17-83 0 0,21 81 0 16,-21-81 0-16,29 75 0 0,-29-75 0 0,36 68 0 15,-36-68 0-15,40 63 0 0,-40-63 0 16,44 57 0-16,-44-57 0 0,44 51 0 15,-44-51 0-15,48 40 0 0,-48-40 0 0,50 31 0 16,-50-31 0-16,55 22 0 0,-55-22 0 16,61 12 0-16,-61-12 0 0,62-8 0 15,-62 8 0-15,49-12 0 0</inkml:trace>
  <inkml:trace contextRef="#ctx0" brushRef="#br0" timeOffset="78213.27">23259 6011 2048 0,'0'0'0'15,"0"0"0"-15,0 0 0 0,0 0 0 0,0 0 0 16,-3 45 0-16,3-45 0 0,-5 70 0 15,5-70 0-15,-9 79 0 0,9-79 0 0,-12 78 0 16,12-78 0-16,-16 76 0 0,16-76 0 16,-18 72 0-16,18-72 0 0,-18 61 0 15,18-61 0-15,-22 49 0 0,22-49 0 16,-20 35 0-16,20-35 0 0,-13 22 0 0,13-22 0 16,-9 10 0-16,9-10 0 0,-8-2 0 15,8 2 0-15,-9-16 0 0,9 16 0 16,-4-28 0-16,4 28 0 0,-1-42 0 0,1 42 0 15,4-50 0-15,-4 50 0 0,6-63 0 16,-6 63 0-16,14-69 0 0,-14 69 0 16,18-71 0-16,-18 71 0 0,26-70 0 0,-26 70 0 15,31-70 0-15,-31 70 0 0,36-64 0 16,-36 64 0-16,36-54 0 0,-36 54 0 16,41-44 0-16,-41 44 0 0,37-32 0 0,-37 32 0 15,34-18 0-15,-34 18 0 0,34-1 0 16,-34 1 0-16,31 14 0 0,-31-14 0 15,27 30 0-15,-27-30 0 0,24 47 0 0,-24-47 0 16,12 68 0-16,-12-68 0 0,15 73 0 16,-15-73 0-16,14 70 0 0,-14-70 0 15,18 74 0-15,-18-74 0 0,15 71 0 0,-15-71 0 16,16 72 0-16,-16-72 0 0,14 64 0 16,-14-64 0-16,15 52 0 0,-15-52 0 0,11 36 0 15,-11-36 0-15,7 21 0 0</inkml:trace>
  <inkml:trace contextRef="#ctx0" brushRef="#br0" timeOffset="78595.25">23754 6197 2048 0,'0'0'0'0,"0"0"0"0,0 0 0 15,-8 31 0-15,8-31 0 0,-7 51 0 0,7-51 0 16,-2 61 0-16,2-61 0 0,7 63 0 16,-7-63 0-16,17 58 0 0,-17-58 0 15,27 52 0-15,-27-52 0 0,35 47 0 16,-35-47 0-16,40 38 0 0,-40-38 0 0,46 30 0 16,-46-30 0-16,50 21 0 0,-50-21 0 15,49 7 0-15,-49-7 0 0,42-4 0 0,-42 4 0 16,35-17 0-16,-35 17 0 0,29-30 0 15,-29 30 0-15,24-37 0 0,-24 37 0 16,15-44 0-16,-15 44 0 0,11-49 0 0,-11 49 0 16,0-53 0-16,0 53 0 0,-9-53 0 15,9 53 0-15,-16-51 0 0,16 51 0 16,-23-47 0-16,23 47 0 0,-26-43 0 16,26 43 0-16,-25-37 0 0,25 37 0 0,-20-36 0 15,20 36 0-15,-10-40 0 0,10 40 0 16,-3-31 0-16,3 31 0 0,0-24 0 0</inkml:trace>
  <inkml:trace contextRef="#ctx0" brushRef="#br0" timeOffset="79195.64">24241 6139 2048 0,'0'0'0'0,"24"63"0"0,-24-63 0 16,35 92 0-16,-35-92 0 0,34 94 0 0,-34-94 0 15,33 84 0-15,-33-84 0 0,30 70 0 16,-30-70 0-16,25 60 0 0,-25-60 0 0,21 46 0 15,-21-46 0-15,14 35 0 0,-14-35 0 16,9 23 0-16,-9-23 0 0,3 15 0 16,-3-15 0-16,-8 2 0 0,8-2 0 15,-15-10 0-15,15 10 0 0,-21-23 0 0,21 23 0 16,-23-37 0-16,23 37 0 0,-21-47 0 16,21 47 0-16,-19-53 0 0,19 53 0 0,-15-58 0 15,15 58 0-15,-11-59 0 0,11 59 0 16,-1-57 0-16,1 57 0 0,5-51 0 15,-5 51 0-15,17-47 0 0,-17 47 0 0,23-38 0 16,-23 38 0-16,34-30 0 0,-34 30 0 16,40-18 0-16,-40 18 0 0,50-4 0 15,-50 4 0-15,50 12 0 0,-50-12 0 16,48 25 0-16,-48-25 0 0,44 41 0 0,-44-41 0 16,39 59 0-16,-39-59 0 0,31 65 0 15,-31-65 0-15,23 68 0 0,-23-68 0 0,19 61 0 16,-19-61 0-16,15 52 0 0,-15-52 0 15,12 36 0-15,-12-36 0 0,8 26 0 16,-8-26 0-16,3 14 0 0,-3-14 0 0,0 0 0 16,0 0 0-16,0-6 0 0,0 6 0 15,-4-25 0-15,4 25 0 0,-2-45 0 16,2 45 0-16,1-59 0 0,-1 59 0 0,5-62 0 16,-5 62 0-16,12-66 0 0,-12 66 0 15,14-61 0-15,-14 61 0 0,19-51 0 16,-19 51 0-16,18-36 0 0,-18 36 0 0,21-21 0 15,-21 21 0-15,25-2 0 0,-25 2 0 16,28 13 0-16,-28-13 0 0,33 28 0 16,-33-28 0-16,34 46 0 0,-34-46 0 0,38 55 0 15,-38-55 0-15,45 58 0 0,-45-58 0 16,54 49 0-16,-54-49 0 0,47 35 0 16,-47-35 0-16,31 21 0 0</inkml:trace>
  <inkml:trace contextRef="#ctx0" brushRef="#br0" timeOffset="80181.03">25231 6394 2048 0,'0'0'0'0,"0"0"0"0,0 0 0 16,25 9 0-16,-25-9 0 0,39 4 0 16,-39-4 0-16,48-2 0 0,-48 2 0 0,46-10 0 15,-46 10 0-15,48-21 0 0,-48 21 0 16,41-35 0-16,-41 35 0 0,33-41 0 16,-33 41 0-16,25-46 0 0,-25 46 0 15,14-50 0-15,-14 50 0 0,3-46 0 0,-3 46 0 16,-10-41 0-16,10 41 0 0,-18-31 0 15,18 31 0-15,-25-23 0 0,25 23 0 0,-32-4 0 16,32 4 0-16,-41 15 0 0,41-15 0 16,-46 37 0-16,46-37 0 0,-46 52 0 15,46-52 0-15,-46 66 0 0,46-66 0 0,-41 71 0 16,41-71 0-16,-26 77 0 0,26-77 0 16,-16 70 0-16,16-70 0 0,0 59 0 15,0-59 0-15,15 52 0 0,-15-52 0 16,28 36 0-16,-28-36 0 0,42 21 0 0,-42-21 0 15,54 5 0-15,-54-5 0 0,65-9 0 16,-65 9 0-16,70-19 0 0,-70 19 0 0,72-19 0 16,-72 19 0-16,69-22 0 0,-69 22 0 15,60-18 0-15,-60 18 0 0,52-10 0 16,-52 10 0-16,44 1 0 0,-44-1 0 0,36 11 0 16,-36-11 0-16,30 23 0 0,-30-23 0 15,21 31 0-15,-21-31 0 0,14 37 0 16,-14-37 0-16,10 39 0 0,-10-39 0 0,1 40 0 15,-1-40 0-15,-6 33 0 0,6-33 0 16,-14 27 0-16,14-27 0 0,-23 16 0 16,23-16 0-16,-32 5 0 0,32-5 0 0,-39-10 0 15,39 10 0-15,-41-27 0 0,41 27 0 16,-39-47 0-16,39 47 0 0,-34-57 0 16,34 57 0-16,-21-63 0 0,21 63 0 15,-8-68 0-15,8 68 0 0,9-71 0 0,-9 71 0 16,25-67 0-16,-25 67 0 0,43-61 0 15,-43 61 0-15,52-47 0 0,-52 47 0 0,63-35 0 16,-63 35 0-16,59-20 0 0,-59 20 0 16,58-1 0-16,-58 1 0 0,53 17 0 15,-53-17 0-15,47 35 0 0,-47-35 0 16,38 49 0-16,-38-49 0 0,32 59 0 0,-32-59 0 16,22 62 0-16,-22-62 0 0,21 59 0 15,-21-59 0-15,23 50 0 0,-23-50 0 0,27 41 0 16,-27-41 0-16,33 31 0 0,-33-31 0 15,37 22 0-15,-37-22 0 0,46 14 0 16,-46-14 0-16,43 4 0 0,-43-4 0 0,48-11 0 16,-48 11 0-16,47-25 0 0,-47 25 0 15,46-36 0-15,-46 36 0 0,41-46 0 16,-41 46 0-16,31-54 0 0,-31 54 0 0,20-60 0 16,-20 60 0-16,6-56 0 0,-6 56 0 15,-14-48 0-15,14 48 0 0,-34-38 0 16,34 38 0-16,-51-27 0 0,51 27 0 0,-68-13 0 15,68 13 0-15,-72-4 0 0,72 4 0 16,-66 6 0-16,66-6 0 0,-55 9 0 0,55-9 0 16,-43 7 0-16,43-7 0 0,-26 9 0 15,26-9 0-15,-10-5 0 0,10 5 0 16,5-28 0-16,-5 28 0 0,9-31 0 0</inkml:trace>
  <inkml:trace contextRef="#ctx0" brushRef="#br0" timeOffset="80763.46">26423 5543 2048 0,'0'0'0'0,"34"-1"0"0,-34 1 0 15,57 2 0-15,-57-2 0 0,69 5 0 0,-69-5 0 16,77 11 0-16,-77-11 0 0,80 18 0 0,-80-18 0 15,82 31 0-15,-82-31 0 0,77 40 0 16,-77-40 0-16,72 56 0 0,-72-56 0 16,61 67 0-16,-61-67 0 0,52 74 0 15,-52-74 0-15,44 79 0 0,-44-79 0 0,34 81 0 16,-34-81 0-16,24 83 0 0,-24-83 0 16,15 79 0-16,-15-79 0 0,15 84 0 0,-15-84 0 15,12 80 0-15,-12-80 0 0,16 81 0 16,-16-81 0-16,17 79 0 0,-17-79 0 15,23 83 0-15,-23-83 0 0,24 82 0 0,-24-82 0 16,21 82 0-16,-21-82 0 0,24 81 0 16,-24-81 0-16,12 76 0 0,-12-76 0 15,0 73 0-15,0-73 0 0,-17 69 0 0,17-69 0 16,-28 62 0-16,28-62 0 0,-42 56 0 16,42-56 0-16,-56 46 0 0,56-46 0 15,-66 37 0-15,66-37 0 0,-75 25 0 0,75-25 0 16,-77 11 0-16,77-11 0 0,-73-4 0 15,73 4 0-15,-62-25 0 0,62 25 0 0,-46-43 0 16,46 43 0-16,-25-54 0 0,25 54 0 16,-12-47 0-16</inkml:trace>
  <inkml:trace contextRef="#ctx0" brushRef="#br0" timeOffset="81330.95">28211 5977 2048 0,'0'0'0'0,"-61"22"0"15,61-22 0-15,-85 40 0 0,85-40 0 16,-78 58 0-16,78-58 0 0,-66 75 0 16,66-75 0-16,-46 88 0 0,46-88 0 0,-29 90 0 15,29-90 0-15,-10 82 0 0,10-82 0 16,9 68 0-16,-9-68 0 0,22 49 0 0,-22-49 0 16,30 36 0-16,-30-36 0 0,38 19 0 15,-38-19 0-15,40 5 0 0,-40-5 0 16,42-10 0-16,-42 10 0 0,38-23 0 0,-38 23 0 15,34-37 0-15,-34 37 0 0,32-49 0 16,-32 49 0-16,25-61 0 0,-25 61 0 16,21-63 0-16,-21 63 0 0,17-66 0 15,-17 66 0-15,13-65 0 0,-13 65 0 0,6-57 0 16,-6 57 0-16,0-43 0 0,0 43 0 16,-7-32 0-16,7 32 0 0,-12-21 0 0,12 21 0 15,-12-9 0-15,12 9 0 0,-12 6 0 16,12-6 0-16,-12 20 0 0,12-20 0 15,-16 40 0-15,16-40 0 0,-16 55 0 0,16-55 0 16,-10 65 0-16,10-65 0 0,0 69 0 16,0-69 0-16,13 75 0 0,-13-75 0 0,29 69 0 15,-29-69 0-15,48 64 0 0,-48-64 0 16,65 52 0-16,-65-52 0 0,84 37 0 16,-84-37 0-16,99 15 0 0,-99-15 0 0,104-16 0 15,-104 16 0-15,82-24 0 0</inkml:trace>
  <inkml:trace contextRef="#ctx0" brushRef="#br0" timeOffset="81564.33">29016 6079 2048 0,'0'0'0'0,"0"0"0"0,0 0 0 0,0 0 0 16,0 0 0-16,45 5 0 0,-45-5 0 15,74 8 0-15,-74-8 0 0,93 9 0 0,-93-9 0 16,100 6 0-16,-100-6 0 0,90-4 0 16,-90 4 0-16,66-6 0 0</inkml:trace>
  <inkml:trace contextRef="#ctx0" brushRef="#br0" timeOffset="81797.7">29101 6556 2048 0,'0'0'0'16,"0"0"0"-16,0 0 0 0,30-2 0 0,-30 2 0 15,50-5 0-15,-50 5 0 0,63-14 0 16,-63 14 0-16,76-22 0 0,-76 22 0 0,84-27 0 16,-84 27 0-16,90-37 0 0,-90 37 0 15,86-54 0-15,-86 54 0 0,67-47 0 16</inkml:trace>
  <inkml:trace contextRef="#ctx0" brushRef="#br0" timeOffset="82164.72">29763 5858 2048 0,'0'0'0'16,"22"-40"0"-16,-22 40 0 0,44-51 0 0,-44 51 0 16,58-43 0-16,-58 43 0 0,69-27 0 15,-69 27 0-15,75-9 0 0,-75 9 0 16,78 10 0-16,-78-10 0 0,70 30 0 0,-70-30 0 15,57 53 0-15,-57-53 0 0,30 77 0 16,-30-77 0-16,-3 102 0 0,3-102 0 0,-31 121 0 16,31-121 0-16,-52 132 0 0,52-132 0 15,-69 132 0-15,69-132 0 0,-76 125 0 16,76-125 0-16,-72 111 0 0,72-111 0 16,-59 94 0-16,59-94 0 0,-39 81 0 0,39-81 0 15,-16 63 0-15,16-63 0 0,6 47 0 16,-6-47 0-16,30 31 0 0,-30-31 0 0,51 13 0 15,-51-13 0-15,72-11 0 0,-72 11 0 16,90-33 0-16,-90 33 0 0,104-55 0 16,-104 55 0-16,107-76 0 0,-107 76 0 15,97-97 0-15,-97 97 0 0,74-81 0 0</inkml:trace>
  <inkml:trace contextRef="#ctx0" brushRef="#br0" timeOffset="82549.7">30729 5882 2048 0,'0'0'0'0,"-27"13"0"15,27-13 0-15,-45 30 0 0,45-30 0 0,-55 56 0 16,55-56 0-16,-60 77 0 0,60-77 0 16,-53 91 0-16,53-91 0 0,-38 90 0 15,38-90 0-15,-21 80 0 0,21-80 0 0,-3 67 0 16,3-67 0-16,9 53 0 0,-9-53 0 15,24 40 0-15,-24-40 0 0,35 28 0 16,-35-28 0-16,45 13 0 0,-45-13 0 0,49 1 0 16,-49-1 0-16,54-14 0 0,-54 14 0 15,55-26 0-15,-55 26 0 0,56-40 0 16,-56 40 0-16,52-52 0 0,-52 52 0 0,50-60 0 16,-50 60 0-16,42-68 0 0,-42 68 0 15,33-74 0-15,-33 74 0 0,18-72 0 16,-18 72 0-16,5-65 0 0,-5 65 0 0,-12-58 0 15,12 58 0-15,-29-47 0 0,29 47 0 16,-41-36 0-16,41 36 0 0,-47-27 0 16,47 27 0-16,-42-18 0 0,42 18 0 0,-33-23 0 15,33 23 0-15,-14-36 0 0,14 36 0 16,-5-32 0-16</inkml:trace>
  <inkml:trace contextRef="#ctx0" brushRef="#br0" timeOffset="82659.41">31257 5688 2048 0,'0'0'0'0,"22"14"0"16,-22-14 0-16,27 17 0 0,-27-17 0 15,21 15 0-15,-21-15 0 0,17 10 0 16</inkml:trace>
  <inkml:trace contextRef="#ctx0" brushRef="#br0" timeOffset="82799.03">31517 6274 2048 0,'0'0'0'0,"-18"57"0"16,18-57 0-16,-31 97 0 0,31-97 0 0,-34 124 0 15,34-124 0-15,-44 143 0 0,44-143 0 16,-52 129 0-16,52-129 0 0,-46 92 0 0</inkml:trace>
  <inkml:trace contextRef="#ctx0" brushRef="#br0" timeOffset="85435">22781 8393 2048 0,'0'0'0'0,"-52"-10"0"16,52 10 0-16,-73-4 0 0,73 4 0 15,-80 17 0-15,80-17 0 0,-82 33 0 16,82-33 0-16,-80 53 0 0,80-53 0 0,-80 71 0 16,80-71 0-16,-75 84 0 0,75-84 0 15,-73 92 0-15,73-92 0 0,-63 97 0 0,63-97 0 16,-50 89 0-16,50-89 0 0,-29 73 0 15,29-73 0-15,-5 63 0 0,5-63 0 16,11 46 0-16,-11-46 0 0,31 35 0 16,-31-35 0-16,48 25 0 0,-48-25 0 0,63 19 0 15,-63-19 0-15,71 16 0 0,-71-16 0 16,84 13 0-16,-84-13 0 0,70 10 0 16,-70-10 0-16,72 1 0 0</inkml:trace>
  <inkml:trace contextRef="#ctx0" brushRef="#br0" timeOffset="85902.75">23033 8648 2048 0,'0'0'0'0,"-8"21"0"0,8-21 0 0,-9 45 0 15,9-45 0-15,-8 51 0 0,8-51 0 16,-9 59 0-16,9-59 0 0,-11 57 0 16,11-57 0-16,-10 49 0 0,10-49 0 15,-7 38 0-15,7-38 0 0,-7 25 0 0,7-25 0 16,-6 15 0-16,6-15 0 0,0 0 0 16,0 0 0-16,-8-1 0 0,8 1 0 15,-13-19 0-15,13 19 0 0,-11-37 0 0,11 37 0 16,-9-52 0-16,9 52 0 0,-3-64 0 15,3 64 0-15,9-68 0 0,-9 68 0 0,22-64 0 16,-22 64 0-16,32-54 0 0,-32 54 0 16,41-39 0-16,-41 39 0 0,48-19 0 15,-48 19 0-15,51-3 0 0,-51 3 0 16,49 14 0-16,-49-14 0 0,44 33 0 0,-44-33 0 16,39 50 0-16,-39-50 0 0,28 68 0 15,-28-68 0-15,17 82 0 0,-17-82 0 0,11 93 0 16,-11-93 0-16,6 93 0 0,-6-93 0 15,9 82 0-15,-9-82 0 0,18 63 0 16,-18-63 0-16,23 38 0 0,-23-38 0 0,25 9 0 16,-25-9 0-16,20-3 0 0</inkml:trace>
  <inkml:trace contextRef="#ctx0" brushRef="#br0" timeOffset="86753.48">23477 8776 2048 0,'0'0'0'0,"-18"27"0"0,18-27 0 16,-30 46 0-16,30-46 0 0,-27 56 0 15,27-56 0-15,-19 59 0 0,19-59 0 16,-4 58 0-16,4-58 0 0,9 50 0 16,-9-50 0-16,24 39 0 0,-24-39 0 0,35 25 0 15,-35-25 0-15,46 6 0 0,-46-6 0 16,52-9 0-16,-52 9 0 0,52-22 0 0,-52 22 0 15,50-32 0-15,-50 32 0 0,40-44 0 16,-40 44 0-16,31-53 0 0,-31 53 0 0,19-61 0 16,-19 61 0-16,8-65 0 0,-8 65 0 15,-4-67 0-15,4 67 0 0,-17-65 0 16,17 65 0-16,-25-58 0 0,25 58 0 16,-28-45 0-16,28 45 0 0,-26-29 0 0,26 29 0 15,-22-13 0-15,22 13 0 0,-16 0 0 16,16 0 0-16,-8 4 0 0,8-4 0 15,3 12 0-15,-3-12 0 0,12 9 0 0,-12-9 0 16,17 17 0-16,-17-17 0 0,22 26 0 16,-22-26 0-16,22 36 0 0,-22-36 0 15,26 48 0-15,-26-48 0 0,25 58 0 0,-25-58 0 16,22 70 0-16,-22-70 0 0,21 71 0 16,-21-71 0-16,19 71 0 0,-19-71 0 0,16 66 0 15,-16-66 0-15,15 58 0 0,-15-58 0 16,14 51 0-16,-14-51 0 0,9 38 0 15,-9-38 0-15,6 25 0 0,-6-25 0 0,2 12 0 16,-2-12 0-16,-3 0 0 0,3 0 0 16,-10-17 0-16,10 17 0 0,-14-34 0 15,14 34 0-15,-16-50 0 0,16 50 0 16,-14-64 0-16,14 64 0 0,-12-70 0 0,12 70 0 16,-2-69 0-16,2 69 0 0,13-61 0 15,-13 61 0-15,21-55 0 0,-21 55 0 0,34-38 0 16,-34 38 0-16,44-22 0 0,-44 22 0 15,48-1 0-15,-48 1 0 0,52 15 0 16,-52-15 0-16,44 32 0 0,-44-32 0 0,36 46 0 16,-36-46 0-16,27 55 0 0,-27-55 0 15,19 59 0-15,-19-59 0 0,6 56 0 16,-6-56 0-16,0 50 0 0,0-50 0 0,-4 38 0 16,4-38 0-16,-4 22 0 0,4-22 0 15,0 0 0-15,0 0 0 0,-3 0 0 16,3 0 0-16,-1-22 0 0,1 22 0 0,2-42 0 15,-2 42 0-15,8-51 0 0,-8 51 0 16,14-55 0-16,-14 55 0 0,19-49 0 16,-19 49 0-16,28-39 0 0,-28 39 0 15,33-29 0-15,-33 29 0 0,35-14 0 0,-35 14 0 16,38 3 0-16,-38-3 0 0,36 17 0 16,-36-17 0-16,35 35 0 0,-35-35 0 0,31 46 0 15,-31-46 0-15,28 50 0 0,-28-50 0 16,28 48 0-16,-28-48 0 0,31 40 0 15,-31-40 0-15,37 28 0 0,-37-28 0 0,31 19 0 16,-31-19 0-16,22 11 0 0</inkml:trace>
  <inkml:trace contextRef="#ctx0" brushRef="#br0" timeOffset="87604.21">24652 8981 2048 0,'0'0'0'0,"-8"18"0"16,8-18 0-16,-8 24 0 0,8-24 0 15,-2 29 0-15,2-29 0 0,11 20 0 0,-11-20 0 16,25 10 0-16,-25-10 0 0,39-4 0 16,-39 4 0-16,49-17 0 0,-49 17 0 15,58-26 0-15,-58 26 0 0,57-34 0 16,-57 34 0-16,50-41 0 0,-50 41 0 0,41-43 0 16,-41 43 0-16,29-44 0 0,-29 44 0 15,15-44 0-15,-15 44 0 0,5-40 0 0,-5 40 0 16,-7-32 0-16,7 32 0 0,-20-18 0 15,20 18 0-15,-33 0 0 0,33 0 0 16,-43 21 0-16,43-21 0 0,-48 37 0 16,48-37 0-16,-54 55 0 0,54-55 0 0,-55 63 0 15,55-63 0-15,-46 68 0 0,46-68 0 0,-29 62 0 16,29-62 0-16,-10 51 0 16,10-51 0-16,3 39 0 0,-3-39 0 0,23 23 0 15,-23-23 0-15,34 9 0 0,-34-9 0 16,49-3 0-16,-49 3 0 0,55-11 0 0,-55 11 0 15,55-17 0-15,-55 17 0 0,55-22 0 16,-55 22 0-16,54-25 0 0,-54 25 0 0,50-25 0 16,-50 25 0-16,47-17 0 0,-47 17 0 15,45-1 0-15,-45 1 0 16,40 12 0-16,-40-12 0 0,34 25 0 0,-34-25 0 16,25 34 0-16,-25-34 0 0,19 36 0 0,-19-36 0 15,11 36 0-15,-11-36 0 0,5 34 0 16,-5-34 0-16,0 26 0 0,0-26 0 0,-4 15 0 15,4-15 0-15,-8 4 0 0,8-4 0 16,-13-6 0-16,13 6 0 0,-17-19 0 16,17 19 0-16,-21-33 0 0,21 33 0 0,-22-44 0 15,22 44 0-15,-21-57 0 0,21 57 0 16,-12-63 0-16,12 63 0 0,-3-65 0 16,3 65 0-16,8-63 0 0,-8 63 0 0,17-49 0 15,-17 49 0-15,27-34 0 0,-27 34 0 16,32-21 0-16,-32 21 0 0,35-4 0 15,-35 4 0-15,33 10 0 0,-33-10 0 0,30 30 0 16,-30-30 0-16,26 47 0 0,-26-47 0 16,20 50 0-16,-20-50 0 0,18 52 0 15,-18-52 0-15,15 52 0 0,-15-52 0 16,22 46 0-16,-22-46 0 0,24 34 0 0,-24-34 0 16,30 25 0-16,-30-25 0 0,35 14 0 15,-35-14 0-15,39 0 0 0,-39 0 0 0,41-14 0 16,-41 14 0-16,42-23 0 0,-42 23 0 15,38-33 0-15,-38 33 0 0,34-40 0 16,-34 40 0-16,28-44 0 0,-28 44 0 16,15-45 0-16,-15 45 0 0,5-43 0 0,-5 43 0 15,-11-36 0-15,11 36 0 0,-27-25 0 16,27 25 0-16,-42-14 0 0,42 14 0 0,-58 0 0 16,58 0 0-16,-61 16 0 0,61-16 0 15,-54 18 0-15,54-18 0 0,-40 4 0 16,40-4 0-16,-27-1 0 0</inkml:trace>
  <inkml:trace contextRef="#ctx0" brushRef="#br0" timeOffset="88104.87">26079 8359 2048 0,'0'0'0'0,"0"0"0"0,0 0 0 16,0 0 0-16,0 0 0 0,0 0 0 0,0 0 0 15,0 0 0-15,0 0 0 0,0 0 0 16,0 0 0-16,39 10 0 0,-39-10 0 16,61 13 0-16,-61-13 0 0,74 17 0 0,-74-17 0 15,81 25 0-15,-81-25 0 0,79 34 0 16,-79-34 0-16,74 42 0 0,-74-42 0 15,66 50 0-15,-66-50 0 0,57 59 0 0,-57-59 0 16,48 69 0-16,-48-69 0 0,37 69 0 16,-37-69 0-16,31 71 0 0,-31-71 0 15,24 79 0-15,-24-79 0 0,17 78 0 0,-17-78 0 16,16 82 0-16,-16-82 0 0,17 78 0 16,-17-78 0-16,18 70 0 0,-18-70 0 15,18 65 0-15,-18-65 0 0,18 58 0 0,-18-58 0 16,20 53 0-16,-20-53 0 0,18 45 0 15,-18-45 0-15,16 39 0 0,-16-39 0 16,8 34 0-16,-8-34 0 0,-7 30 0 0,7-30 0 16,-32 28 0-16,32-28 0 0,-57 26 0 15,57-26 0-15,-77 21 0 0,77-21 0 0,-92 15 0 16,92-15 0-16,-95 9 0 16,95-9 0-16,-91 0 0 0,91 0 0 0,-81-8 0 15,81 8 0-15,-71-16 0 0,71 16 0 16,-52-23 0-16,52 23 0 0,-35-20 0 0,35 20 0 15,-19-29 0-15</inkml:trace>
  <inkml:trace contextRef="#ctx0" brushRef="#br0" timeOffset="88521.76">27321 8496 2048 0,'0'0'0'0,"-54"65"0"0,54-65 0 0,-73 99 0 16,73-99 0-16,-64 101 0 0,64-101 0 0,-41 95 0 16,41-95 0-16,-22 87 0 0,22-87 0 15,0 71 0-15,0-71 0 0,20 57 0 16,-20-57 0-16,34 46 0 0,-34-46 0 0,44 37 0 16,-44-37 0-16,58 31 0 0,-58-31 0 15,63 19 0-15,-63-19 0 0,66 6 0 16,-66-6 0-16,64 0 0 0,-64 0 0 0,64-9 0 15,-64 9 0-15,58-18 0 0,-58 18 0 16,47-28 0-16,-47 28 0 0,29-40 0 16,-29 40 0-16,18-35 0 0</inkml:trace>
  <inkml:trace contextRef="#ctx0" brushRef="#br0" timeOffset="88706.27">27128 8937 2048 0,'0'0'0'0,"0"0"0"0,0 0 0 16,0 0 0-16,0 0 0 0,0 0 0 0,0 0 0 15,41-8 0-15,-41 8 0 0,70-18 0 16,-70 18 0-16,88-23 0 0,-88 23 0 16,97-26 0-16,-97 26 0 0,78-22 0 0,-78 22 0 15,53-16 0-15</inkml:trace>
  <inkml:trace contextRef="#ctx0" brushRef="#br0" timeOffset="88921.69">27338 8504 2048 0,'0'0'0'0,"0"0"0"16,0 0 0-16,0 0 0 0,0 0 0 16,49-17 0-16,-49 17 0 0,87-23 0 15,-87 23 0-15,108-25 0 0,-108 25 0 0,109-33 0 16,-109 33 0-16,88-30 0 0</inkml:trace>
  <inkml:trace contextRef="#ctx0" brushRef="#br0" timeOffset="89322.62">28160 8325 2048 0,'0'0'0'0,"10"28"0"16,-10-28 0-16,9 57 0 0,-9-57 0 15,15 66 0-15,-15-66 0 0,15 78 0 0,-15-78 0 16,15 82 0-16,-15-82 0 0,16 86 0 16,-16-86 0-16,13 84 0 0,-13-84 0 15,17 81 0-15,-17-81 0 0,18 72 0 16,-18-72 0-16,18 58 0 0,-18-58 0 0,16 40 0 15,-16-40 0-15,13 24 0 0,-13-24 0 16,0 0 0-16,0 0 0 0,8 2 0 0,-8-2 0 16,0-15 0-16,0 15 0 0,-16-26 0 15,16 26 0-15,-38-28 0 0,38 28 0 16,-55-26 0-16,55 26 0 0,-66-20 0 0,66 20 0 16,-73-11 0-16,73 11 0 0,-73 0 0 15,73 0 0-15,-71 14 0 0,71-14 0 16,-65 28 0-16,65-28 0 0,-56 37 0 15,56-37 0-15,-44 40 0 0,44-40 0 0,-24 41 0 16,24-41 0-16,-6 40 0 0,6-40 0 16,16 36 0-16,-16-36 0 0,36 26 0 0,-36-26 0 15,60 21 0-15,-60-21 0 0,78 9 0 16,-78-9 0-16,94-8 0 0,-94 8 0 16,101-25 0-16,-101 25 0 0,80-24 0 15</inkml:trace>
  <inkml:trace contextRef="#ctx0" brushRef="#br0" timeOffset="89689.65">28539 8785 2048 0,'0'0'0'0,"-30"16"0"16,30-16 0-16,-50 35 0 0,50-35 0 15,-55 49 0-15,55-49 0 0,-48 54 0 0,48-54 0 16,-40 56 0-16,40-56 0 0,-22 46 0 15,22-46 0-15,-3 30 0 0,3-30 0 16,21 12 0-16,-21-12 0 0,50-5 0 0,-50 5 0 16,70-14 0-16,-70 14 0 0,81-22 0 15,-81 22 0-15,76-26 0 0,-76 26 0 0,69-31 0 16,-69 31 0-16,56-32 0 0,-56 32 0 16,42-28 0-16,-42 28 0 0,27-23 0 15,-27 23 0-15,15-10 0 0,-15 10 0 16,7 6 0-16,-7-6 0 0,-3 20 0 0,3-20 0 15,-7 35 0-15,7-35 0 0,-12 40 0 16,12-40 0-16,-11 45 0 0,11-45 0 0,-4 43 0 16,4-43 0-16,3 39 0 0,-3-39 0 15,13 29 0-15,-13-29 0 0,26 18 0 0,-26-18 0 16,44 6 0-16,-44-6 0 0,54-14 0 16,-54 14 0-16,44-19 0 0</inkml:trace>
  <inkml:trace contextRef="#ctx0" brushRef="#br0" timeOffset="90111.52">29301 8538 2048 0,'0'0'0'0,"0"0"0"0,0 0 0 16,0 0 0-16,0 0 0 0,0 0 0 15,0 0 0-15,-3 41 0 0,3-41 0 16,2 67 0-16,-2-67 0 0,4 72 0 15,-4-72 0-15,11 72 0 0,-11-72 0 0,14 69 0 16,-14-69 0-16,18 59 0 0,-18-59 0 16,17 51 0-16,-17-51 0 0,16 41 0 0,-16-41 0 15,12 28 0-15,-12-28 0 0,9 16 0 16,-9-16 0-16,0 0 0 0,0 0 0 16,-8 3 0-16,8-3 0 0,-30-11 0 0,30 11 0 15,-46-17 0-15,46 17 0 0,-57-14 0 16,57 14 0-16,-58-4 0 0,58 4 0 15,-57 10 0-15,57-10 0 0,-53 24 0 0,53-24 0 16,-45 34 0-16,45-34 0 0,-35 36 0 16,35-36 0-16,-19 38 0 0,19-38 0 15,0 33 0-15,0-33 0 0,22 27 0 0,-22-27 0 16,47 15 0-16,-47-15 0 0,70 4 0 16,-70-4 0-16,92-8 0 0,-92 8 0 15,106-19 0-15,-106 19 0 0,110-29 0 0,-110 29 0 16,107-40 0-16,-107 40 0 0,98-51 0 15,-98 51 0-15,72-42 0 0</inkml:trace>
  <inkml:trace contextRef="#ctx0" brushRef="#br0" timeOffset="90290.04">29730 8708 2048 0,'0'0'0'15,"0"0"0"-15,0 0 0 0,0 0 0 16,0 0 0-16,36-7 0 0,-36 7 0 0,63-8 0 16,-63 8 0-16,83-8 0 0,-83 8 0 15,72-7 0-15,-72 7 0 0,49-4 0 16</inkml:trace>
  <inkml:trace contextRef="#ctx0" brushRef="#br0" timeOffset="90479.54">29998 8955 2048 0,'0'0'0'0,"-8"10"0"0,8-10 0 16,2 16 0-16,-2-16 0 0,21 13 0 0,-21-13 0 16,41 7 0-16,-41-7 0 0,61 2 0 15,-61-2 0-15,77-6 0 0,-77 6 0 16,68-7 0-16,-68 7 0 0,70-36 0 0,-70 36 0 15,57-39 0-15</inkml:trace>
  <inkml:trace contextRef="#ctx0" brushRef="#br0" timeOffset="90807.66">30418 8572 2048 0,'0'0'0'0,"53"-23"0"15,-53 23 0-15,85-27 0 0,-85 27 0 16,94-12 0-16,-94 12 0 0,87 4 0 16,-87-4 0-16,74 24 0 0,-74-24 0 0,57 37 0 15,-57-37 0-15,32 50 0 0,-32-50 0 16,2 65 0-16,-2-65 0 0,-24 74 0 16,24-74 0-16,-56 76 0 0,56-76 0 15,-68 75 0-15,68-75 0 0,-67 66 0 0,67-66 0 16,-49 58 0-16,49-58 0 0,-28 46 0 15,28-46 0-15,-2 36 0 0,2-36 0 0,22 18 0 16,-22-18 0-16,49 3 0 0,-49-3 0 16,76-12 0-16,-76 12 0 0,97-23 0 15,-97 23 0-15,104-36 0 0,-104 36 0 0,109-48 0 16,-109 48 0-16,102-59 0 0,-102 59 0 16,78-51 0-16</inkml:trace>
  <inkml:trace contextRef="#ctx0" brushRef="#br0" timeOffset="91090.9">31249 8555 2048 0,'0'0'0'15,"-64"40"0"-15,64-40 0 0,-83 57 0 16,83-57 0-16,-69 61 0 0,69-61 0 0,-42 52 0 16,42-52 0-16,-11 45 0 0,11-45 0 15,21 28 0-15,-21-28 0 0,48 10 0 0,-48-10 0 16,71-9 0-16,-71 9 0 0,83-24 0 15,-83 24 0-15,84-30 0 0,-84 30 0 16,75-41 0-16,-75 41 0 0,66-48 0 0,-66 48 0 16,52-55 0-16,-52 55 0 0,36-60 0 15,-36 60 0-15,18-59 0 0,-18 59 0 16,0-56 0-16,0 56 0 0,-15-49 0 0,15 49 0 16,-31-38 0-16,31 38 0 0,-36-36 0 15,36 36 0-15,-29-26 0 0,29 26 0 16,-20-18 0-16</inkml:trace>
  <inkml:trace contextRef="#ctx0" brushRef="#br0" timeOffset="91207.64">31811 8266 2048 0,'0'0'0'0,"16"23"0"16,-16-23 0-16,27 41 0 0,-27-41 0 16,33 52 0-16,-33-52 0 0,43 50 0 0,-43-50 0 15,44 12 0-15,-44-12 0 0,35-4 0 16</inkml:trace>
  <inkml:trace contextRef="#ctx0" brushRef="#br0" timeOffset="91342.25">31886 9133 2048 0,'0'0'0'0,"-90"91"0"16,90-91 0-16,-125 135 0 0,125-135 0 15,-123 137 0-15,123-137 0 0,-96 108 0 0</inkml:trace>
  <inkml:trace contextRef="#ctx0" brushRef="#br0" timeOffset="91775.09">27237 9661 2048 0,'0'0'0'0,"18"-25"0"0,-18 25 0 16,51-38 0-16,-51 38 0 0,87-36 0 0,-87 36 0 16,120-28 0-16,-120 28 0 0,143-17 0 15,-143 17 0-15,160-10 0 0,-160 10 0 0,177-1 0 16,-177 1 0-16,186 4 0 0,-186-4 0 16,195 12 0-16,-195-12 0 0,205 18 0 15,-205-18 0-15,204 25 0 0,-204-25 0 0,198 27 0 16,-198-27 0-16,189 30 0 0,-189-30 0 15,171 36 0-15,-171-36 0 0,144 46 0 0,-144-46 0 16,114 50 0-16,-114-50 0 0,75 43 0 16,-75-43 0-16,42 29 0 0</inkml:trace>
  <inkml:trace contextRef="#ctx0" brushRef="#br0" timeOffset="95244.84">28513 9737 2048 0,'0'0'0'16,"-40"70"0"-16,40-70 0 0,-57 96 0 16,57-96 0-16,-51 101 0 0,51-101 0 15,-42 99 0-15,42-99 0 0,-32 90 0 0,32-90 0 16,-26 90 0-16,26-90 0 0,-23 88 0 16,23-88 0-16,-17 81 0 0,17-81 0 15,-10 75 0-15,10-75 0 0,-2 66 0 0,2-66 0 16,2 48 0-16,-2-48 0 0,-9 32 0 0,9-32 0 15,-10 20 0-15</inkml:trace>
  <inkml:trace contextRef="#ctx0" brushRef="#br0" timeOffset="96028.73">28555 9381 2048 0,'0'0'0'16,"0"0"0"-16,0 0 0 0,0 0 0 15,0 0 0-15,0 0 0 0,0 0 0 0,-26 23 0 16,26-23 0-16,-38 38 0 0,38-38 0 16,-42 48 0-16,42-48 0 0,-41 56 0 15,41-56 0-15,-42 52 0 0,42-52 0 16,-44 49 0-16,44-49 0 0,-43 47 0 0,43-47 0 15,-39 40 0-15,39-40 0 0,-29 39 0 16,29-39 0-16,-30 34 0 0,30-34 0 0,-23 25 0 16,23-25 0-16,-15 17 0 0,15-17 0 15,-11 12 0-15,11-12 0 0,0 0 0 16,0 0 0-16,0 0 0 0,0 0 0 16,4-1 0-16,-4 1 0 0,11-14 0 0,-11 14 0 15,15-21 0-15,-15 21 0 0,22-27 0 16,-22 27 0-16,24-28 0 0,-24 28 0 15,25-29 0-15,-25 29 0 0,29-24 0 0,-29 24 0 16,24-21 0-16,-24 21 0 0,22-18 0 16,-22 18 0-16,18-16 0 0,-18 16 0 15,14-12 0-15,-14 12 0 0,17-4 0 0,-17 4 0 16,18-4 0-16,-18 4 0 0,21 2 0 16,-21-2 0-16,25 6 0 0,-25-6 0 15,24 8 0-15,-24-8 0 0,28 4 0 0,-28-4 0 16,31 9 0-16,-31-9 0 0,33 4 0 15,-33-4 0-15,35 7 0 0,-35-7 0 16,30 7 0-16,-30-7 0 0,32 11 0 0,-32-11 0 16,33 15 0-16,-33-15 0 0,28 15 0 15,-28-15 0-15,19 12 0 0,-19-12 0 16,13 15 0-16,-13-15 0 0,6 15 0 0,-6-15 0 16,0 14 0-16,0-14 0 0,-4 17 0 15,4-17 0-15,-6 21 0 0,6-21 0 16,-11 21 0-16,11-21 0 0,-19 22 0 15,19-22 0-15,-30 22 0 0,30-22 0 0,-38 28 0 16,38-28 0-16,-51 26 0 0,51-26 0 16,-68 25 0-16,68-25 0 0,-60 17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7:52:08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9915 3884 2048 0,'0'0'0'0,"0"0"0"0,0 0 0 15,-1-21 0-15,1 21 0 0,-3-29 0 0,3 29 0 16,-7-29 0-16,7 29 0 0,-14-24 0 15,14 24 0-15,-22-20 0 0,22 20 0 0,-29-12 0 16,29 12 0-16,-33-8 0 0,33 8 0 16,-39 1 0-16,39-1 0 0,-43 9 0 15,43-9 0-15,-48 16 0 0,48-16 0 16,-51 22 0-16,51-22 0 0,-54 34 0 0,54-34 0 16,-51 36 0-16,51-36 0 0,-42 40 0 15,42-40 0-15,-35 44 0 0,35-44 0 0,-23 44 0 16,23-44 0-16,-13 42 0 0,13-42 0 15,3 41 0-15,-3-41 0 0,11 38 0 0,-11-38 0 16,19 35 0-16,-19-35 0 0,31 30 0 16,-31-30 0-16,37 28 0 0,-37-28 0 15,46 21 0-15,-46-21 0 0,54 18 0 16,-54-18 0-16,61 11 0 0,-61-11 0 0,65 1 0 16,-65-1 0-16,68-5 0 0,-68 5 0 15,69-18 0-15,-69 18 0 0,62-34 0 0,-62 34 0 16,47-32 0-16</inkml:trace>
  <inkml:trace contextRef="#ctx0" brushRef="#br0" timeOffset="585.42">10141 3467 2048 0,'0'0'0'15,"0"0"0"-15,0 0 0 0,0 0 0 16,0 0 0-16,-1 31 0 0,1-31 0 16,-3 50 0-16,3-50 0 0,0 60 0 0,0-60 0 15,2 62 0-15,-2-62 0 0,0 60 0 16,0-60 0-16,0 62 0 0,0-62 0 0,2 64 0 15,-2-64 0-15,-1 60 0 0,1-60 0 16,-3 56 0-16,3-56 0 0,-5 48 0 16,5-48 0-16,-8 42 0 0,8-42 0 15,-10 38 0-15,10-38 0 0,-8 31 0 0,8-31 0 16,-5 24 0-16,5-24 0 0,-3 16 0 16,3-16 0-16,0 0 0 0,0 0 0 0,-4-4 0 15,4 4 0-15,-1-18 0 0,1 18 0 16,-2-28 0-16,2 28 0 0,-1-37 0 0,1 37 0 15,0-42 0-15,0 42 0 0,2-42 0 16,-2 42 0-16,4-46 0 0,-4 46 0 16,6-45 0-16,-6 45 0 0,9-41 0 15,-9 41 0-15,15-34 0 0,-15 34 0 0,19-28 0 16,-19 28 0-16,21-19 0 0,-21 19 0 16,26-10 0-16,-26 10 0 0,29-4 0 15,-29 4 0-15,29 5 0 0,-29-5 0 0,31 13 0 16,-31-13 0-16,31 22 0 0,-31-22 0 15,28 26 0-15,-28-26 0 0,28 36 0 16,-28-36 0-16,25 36 0 0,-25-36 0 0,24 39 0 16,-24-39 0-16,21 41 0 0,-21-41 0 15,19 40 0-15,-19-40 0 0,18 44 0 0,-18-44 0 16,20 37 0-16,-20-37 0 0,14 26 0 16,-14-26 0-16,10 16 0 0</inkml:trace>
  <inkml:trace contextRef="#ctx0" brushRef="#br0" timeOffset="1154.92">10713 3816 2048 0,'0'0'0'0,"-24"2"0"16,24-2 0-16,-32 8 0 0,32-8 0 15,-32 22 0-15,32-22 0 0,-24 32 0 16,24-32 0-16,-15 38 0 0,15-38 0 0,-11 43 0 16,11-43 0-16,-4 45 0 0,4-45 0 15,0 43 0-15,0-43 0 0,3 42 0 16,-3-42 0-16,7 34 0 0,-7-34 0 0,8 28 0 15,-8-28 0-15,8 20 0 0,-8-20 0 16,9 12 0-16,-9-12 0 0,13 4 0 16,-13-4 0-16,18-6 0 0,-18 6 0 0,22-15 0 15,-22 15 0-15,25-22 0 0,-25 22 0 16,27-25 0-16,-27 25 0 0,27-32 0 0,-27 32 0 16,21-34 0-16,-21 34 0 0,19-36 0 15,-19 36 0-15,14-36 0 0,-14 36 0 16,9-35 0-16,-9 35 0 0,3-33 0 15,-3 33 0-15,-2-30 0 0,2 30 0 0,-3-23 0 16,3 23 0-16,-6-16 0 0,6 16 0 16,-6-7 0-16,6 7 0 0,0 0 0 0,0 0 0 15,-3 3 0-15,3-3 0 0,2 18 0 16,-2-18 0-16,9 28 0 0,-9-28 0 16,12 34 0-16,-12-34 0 0,17 39 0 0,-17-39 0 15,19 42 0-15,-19-42 0 0,22 43 0 16,-22-43 0-16,19 40 0 0,-19-40 0 15,19 35 0-15,-19-35 0 0,20 22 0 0,-20-22 0 16,14 11 0-16,-14-11 0 0,9 7 0 16</inkml:trace>
  <inkml:trace contextRef="#ctx0" brushRef="#br0" timeOffset="1554.88">11065 3909 2048 0,'0'0'0'0,"0"0"0"0,0 0 0 16,26 28 0-16,-26-28 0 0,35 36 0 15,-35-36 0-15,30 39 0 0,-30-39 0 0,24 34 0 16,-24-34 0-16,17 29 0 0,-17-29 0 16,8 22 0-16,-8-22 0 0,0 16 0 15,0-16 0-15,-6 7 0 0,6-7 0 16,-12 3 0-16,12-3 0 0,-15-5 0 0,15 5 0 15,-18-12 0-15,18 12 0 0,-19-21 0 16,19 21 0-16,-21-29 0 0,21 29 0 0,-17-35 0 16,17 35 0-16,-14-36 0 0,14 36 0 15,-10-37 0-15,10 37 0 0,-4-37 0 16,4 37 0-16,1-34 0 0,-1 34 0 0,6-30 0 16,-6 30 0-16,12-26 0 0,-12 26 0 15,19-19 0-15,-19 19 0 0,25-13 0 0,-25 13 0 16,34-11 0-16,-34 11 0 0,41-6 0 15,-41 6 0-15,50-1 0 0,-50 1 0 16,55 4 0-16,-55-4 0 0,58 7 0 0,-58-7 0 16,47 7 0-16,-47-7 0 0,60 3 0 15,-60-3 0-15,52 1 0 0</inkml:trace>
  <inkml:trace contextRef="#ctx0" brushRef="#br0" timeOffset="2385.62">12861 3799 2048 0,'0'0'0'0,"0"0"0"0,0 0 0 16,0 0 0-16,0 0 0 0,26 2 0 16,-26-2 0-16,42-3 0 0,-42 3 0 0,50-9 0 15,-50 9 0-15,56-20 0 0,-56 20 0 16,59-29 0-16,-59 29 0 0,62-35 0 0,-62 35 0 16,59-41 0-16,-59 41 0 0,56-49 0 15,-56 49 0-15,47-52 0 0,-47 52 0 16,38-54 0-16,-38 54 0 0,26-54 0 0,-26 54 0 15,14-51 0-15,-14 51 0 0,3-44 0 16,-3 44 0-16,-6-37 0 0,6 37 0 16,-14-28 0-16,14 28 0 0,-23-22 0 0,23 22 0 15,-29-13 0-15,29 13 0 0,-40-1 0 16,40 1 0-16,-45 12 0 0,45-12 0 16,-52 24 0-16,52-24 0 0,-53 39 0 0,53-39 0 15,-48 46 0-15,48-46 0 0,-41 57 0 16,41-57 0-16,-31 63 0 0,31-63 0 0,-21 63 0 15,21-63 0-15,-10 64 0 0,10-64 0 16,0 65 0-16,0-65 0 0,10 60 0 16,-10-60 0-16,22 60 0 0,-22-60 0 15,27 51 0-15,-27-51 0 0,34 43 0 0,-34-43 0 16,42 39 0-16,-42-39 0 0,49 32 0 16,-49-32 0-16,54 18 0 0,-54-18 0 0,53 8 0 15,-53-8 0-15,42 4 0 0,-42-4 0 16,41-11 0-16,-41 11 0 0,32-14 0 15</inkml:trace>
  <inkml:trace contextRef="#ctx0" brushRef="#br0" timeOffset="2821.48">13390 3731 2048 0,'0'0'0'0,"0"0"0"16,0 0 0-16,0 0 0 0,0 0 0 15,0 0 0-15,0 0 0 0,-1 19 0 0,1-19 0 16,2 27 0-16,-2-27 0 0,8 24 0 16,-8-24 0-16,22 20 0 0,-22-20 0 15,37 10 0-15,-37-10 0 0,49 0 0 0,-49 0 0 16,53-8 0-16,-53 8 0 0,56-13 0 16,-56 13 0-16,53-18 0 0,-53 18 0 15,46-23 0-15,-46 23 0 0,34-23 0 0,-34 23 0 16,23-24 0-16,-23 24 0 0,14-22 0 15,-14 22 0-15,2-16 0 0,-2 16 0 16,-12-13 0-16,12 13 0 0,-23-5 0 0,23 5 0 16,-32 6 0-16,32-6 0 0,-39 19 0 15,39-19 0-15,-44 24 0 0,44-24 0 16,-39 34 0-16,39-34 0 0,-36 36 0 0,36-36 0 16,-26 40 0-16,26-40 0 0,-22 43 0 15,22-43 0-15,-19 41 0 0,19-41 0 0,-7 41 0 16,7-41 0-16,3 39 0 0,-3-39 0 15,14 35 0-15,-14-35 0 0,19 28 0 16,-19-28 0-16,28 22 0 0,-28-22 0 16,37 12 0-16,-37-12 0 0,47-1 0 0,-47 1 0 15,53-12 0-15,-53 12 0 0,44-15 0 16,-44 15 0-16,30-11 0 0</inkml:trace>
  <inkml:trace contextRef="#ctx0" brushRef="#br0" timeOffset="3119.66">14070 3348 2048 0,'0'0'0'0,"0"0"0"0,0 0 0 0,0 0 0 15,0 0 0-15,17 27 0 0,-17-27 0 16,25 44 0-16,-25-44 0 0,25 46 0 15,-25-46 0-15,23 52 0 0,-23-52 0 0,19 57 0 16,-19-57 0-16,16 56 0 0,-16-56 0 16,17 53 0-16,-17-53 0 0,14 54 0 15,-14-54 0-15,11 48 0 0,-11-48 0 0,13 46 0 16,-13-46 0-16,11 45 0 0,-11-45 0 16,11 39 0-16,-11-39 0 0,13 34 0 15,-13-34 0-15,11 24 0 0,-11-24 0 0,8 15 0 16</inkml:trace>
  <inkml:trace contextRef="#ctx0" brushRef="#br0" timeOffset="4104.03">13834 3688 2048 0,'0'0'0'0,"52"-14"0"15,-52 14 0-15,77-20 0 0,-77 20 0 0,85-19 0 16,-85 19 0-16,88-12 0 16,-88 12 0-16,80-8 0 0,-80 8 0 0,72-1 0 15,-72 1 0-15,66 3 0 0,-66-3 0 0,58 7 0 16,-58-7 0-16,49 13 0 0,-49-13 0 15,42 18 0-15,-42-18 0 0,34 28 0 16,-34-28 0-16,30 33 0 0,-30-33 0 0,24 39 0 16,-24-39 0-16,17 41 0 0,-17-41 0 15,14 42 0-15,-14-42 0 0,9 38 0 0,-9-38 0 16,2 33 0-16,-2-33 0 0,-1 28 0 16,1-28 0-16,-4 17 0 0,4-17 0 15,-8 12 0-15,8-12 0 0,-11 3 0 16,11-3 0-16,-13 0 0 0,13 0 0 0,-15-7 0 15,15 7 0-15,-15-14 0 0,15 14 0 16,-18-20 0-16,18 20 0 0,-16-24 0 16,16 24 0-16,-15-31 0 0,15 31 0 15,-10-36 0-15,10 36 0 0,-8-39 0 0,8 39 0 16,-4-38 0-16,4 38 0 0,0-33 0 16,0 33 0-16,6-31 0 0,-6 31 0 0,9-24 0 15,-9 24 0-15,18-19 0 0,-18 19 0 16,25-15 0-16,-25 15 0 0,30-8 0 0,-30 8 0 15,34-4 0-15,-34 4 0 0,43 0 0 16,-43 0 0-16,51-1 0 0,-51 1 0 16,55 1 0-16,-55-1 0 0,58 0 0 0,-58 0 0 15,56-3 0-15,-56 3 0 0,47-5 0 16,-47 5 0-16,37-4 0 0,-37 4 0 0,31-7 0 16,-31 7 0-16,21-10 0 0,-21 10 0 15,13-9 0-15,-13 9 0 0,7-7 0 16,-7 7 0-16,2-6 0 0,-2 6 0 0,-5-4 0 15,5 4 0-15,-13 0 0 0,13 0 0 16,-23 6 0-16,23-6 0 0,-32 18 0 16,32-18 0-16,-35 30 0 0,35-30 0 15,-37 38 0-15,37-38 0 0,-38 43 0 0,38-43 0 16,-35 46 0-16,35-46 0 0,-26 47 0 16,26-47 0-16,-19 44 0 0,19-44 0 0,-11 42 0 15,11-42 0-15,0 35 0 0,0-35 0 16,9 28 0-16,-9-28 0 0,17 20 0 0,-17-20 0 15,22 13 0-15,-22-13 0 16,28 2 0-16,-28-2 0 0,33-5 0 0,-33 5 0 16,35-17 0-16,-35 17 0 0,34-22 0 15,-34 22 0-15,35-33 0 0,-35 33 0 0,31-33 0 16,-31 33 0-16,26-35 0 0,-26 35 0 16,23-32 0-16,-23 32 0 0,14-26 0 15,-14 26 0-15,8-20 0 0,-8 20 0 0,4-15 0 16,-4 15 0-16,2-10 0 0,-2 10 0 15,0 0 0-15,0 0 0 0,6 4 0 0,-6-4 0 16,10 14 0-16,-10-14 0 0,20 21 0 16,-20-21 0-16,28 27 0 0,-28-27 0 15,40 26 0-15,-40-26 0 0,50 22 0 0,-50-22 0 16,58 16 0-16,-58-16 0 0,48 10 0 16,-48-10 0-16,60 0 0 0,-60 0 0 15,62-7 0-15,-62 7 0 0,49-6 0 0</inkml:trace>
  <inkml:trace contextRef="#ctx0" brushRef="#br0" timeOffset="4354.37">15865 3569 2048 0,'0'0'0'0,"0"0"0"0,0 0 0 0,0 0 0 16,0 0 0-16,32 8 0 0,-32-8 0 15,49 11 0-15,-49-11 0 0,51 10 0 16,-51-10 0-16,47 5 0 0,-47-5 0 0,39-1 0 16,-39 1 0-16,32-20 0 0,-32 20 0 15,22-20 0-15</inkml:trace>
  <inkml:trace contextRef="#ctx0" brushRef="#br0" timeOffset="4587.74">15908 3832 2048 0,'0'0'0'0,"43"5"0"16,-43-5 0-16,67 2 0 0,-67-2 0 0,82-1 0 16,-82 1 0-16,81-7 0 0,-81 7 0 15,66-8 0-15,-66 8 0 0,68-22 0 16,-68 22 0-16,62-27 0 0,-62 27 0 0,45-23 0 16</inkml:trace>
  <inkml:trace contextRef="#ctx0" brushRef="#br0" timeOffset="4871.97">17083 3007 2048 0,'0'0'0'0,"0"0"0"16,0 0 0-16,0 27 0 0,0-27 0 16,4 45 0-16,-4-45 0 0,0 56 0 0,0-56 0 15,-3 64 0-15,3-64 0 0,-3 53 0 16,3-53 0-16,2 51 0 0,-2-51 0 0,3 41 0 15</inkml:trace>
  <inkml:trace contextRef="#ctx0" brushRef="#br0" timeOffset="5572.11">18030 3272 2048 0,'0'0'0'16,"-25"-20"0"-16,25 20 0 0,-44-26 0 16,44 26 0-16,-50-22 0 0,50 22 0 0,-58-10 0 15,58 10 0-15,-58 0 0 0,58 0 0 16,-56 12 0-16,56-12 0 0,-55 19 0 0,55-19 0 16,-47 27 0-16,47-27 0 0,-42 37 0 15,42-37 0-15,-32 45 0 0,32-45 0 16,-27 48 0-16,27-48 0 0,-15 48 0 0,15-48 0 15,-5 45 0-15,5-45 0 0,0 42 0 16,0-42 0-16,8 38 0 0,-8-38 0 16,18 32 0-16,-18-32 0 0,27 25 0 15,-27-25 0-15,37 15 0 0,-37-15 0 0,38 7 0 16,-38-7 0-16,41-4 0 0,-41 4 0 16,47-13 0-16,-47 13 0 0,45-20 0 0,-45 20 0 15,46-28 0-15,-46 28 0 0,41-34 0 16,-41 34 0-16,36-37 0 0,-36 37 0 15,29-39 0-15,-29 39 0 0,21-39 0 0,-21 39 0 16,13-32 0-16,-13 32 0 0,9-28 0 16,-9 28 0-16,3-23 0 0,-3 23 0 0,4-17 0 15,-4 17 0-15,0-10 0 0,0 10 0 16,0 0 0-16,0 0 0 0,0 6 0 16,0-6 0-16,3 20 0 0,-3-20 0 15,5 27 0-15,-5-27 0 0,6 36 0 0,-6-36 0 16,6 43 0-16,-6-43 0 0,12 45 0 15,-12-45 0-15,15 45 0 0,-15-45 0 16,23 43 0-16,-23-43 0 0,25 40 0 0,-25-40 0 16,30 28 0-16,-30-28 0 0,28 17 0 15,-28-17 0-15,33-1 0 0,-33 1 0 0,29-7 0 16</inkml:trace>
  <inkml:trace contextRef="#ctx0" brushRef="#br0" timeOffset="5822.44">18400 2914 2048 0,'0'0'0'0,"0"0"0"15,0 0 0-15,0 0 0 0,0 0 0 16,0 0 0-16,0 0 0 0,0 38 0 0,0-38 0 16,-4 53 0-16,4-53 0 0,-3 44 0 15,3-44 0-15,-9 36 0 0,9-36 0 0,-8 25 0 16</inkml:trace>
  <inkml:trace contextRef="#ctx0" brushRef="#br0" timeOffset="6105.68">19063 2991 2048 0,'0'0'0'0,"0"0"0"15,0 0 0-15,15 40 0 0,-15-40 0 16,15 60 0-16,-15-60 0 0,2 66 0 0,-2-66 0 16,-13 56 0-16,13-56 0 0,-21 43 0 15,21-43 0-15,-18 29 0 0</inkml:trace>
  <inkml:trace contextRef="#ctx0" brushRef="#br0" timeOffset="6239.33">19155 3808 2048 0,'0'0'0'0,"-21"40"0"0,21-40 0 15,-25 50 0-15,25-50 0 0,-73 40 0 0,73-40 0 16,-76 25 0-16</inkml:trace>
  <inkml:trace contextRef="#ctx0" brushRef="#br0" timeOffset="9158.53">3973 2914 2048 0,'0'0'0'0,"31"-41"0"0,-31 41 0 16,50-59 0-16,-50 59 0 0,62-59 0 16,-62 59 0-16,74-55 0 0,-74 55 0 0,83-50 0 15,-83 50 0-15,90-45 0 0,-90 45 0 16,99-46 0-16,-99 46 0 0,107-40 0 16,-107 40 0-16,113-33 0 0,-113 33 0 15,113-30 0-15,-113 30 0 0,111-28 0 0,-111 28 0 16,104-27 0-16,-104 27 0 0,96-23 0 15,-96 23 0-15,82-19 0 0,-82 19 0 0,70-21 0 16,-70 21 0-16,48-27 0 0,-48 27 0 16,33-22 0-16</inkml:trace>
  <inkml:trace contextRef="#ctx0" brushRef="#br0" timeOffset="10510.92">4024 2736 2048 0,'0'0'0'16,"28"28"0"-16,-28-28 0 0,40 45 0 0,-40-45 0 15,39 55 0-15,-39-55 0 0,35 61 0 16,-35-61 0-16,26 63 0 0,-26-63 0 16,22 72 0-16,-22-72 0 0,11 80 0 15,-11-80 0-15,3 92 0 0,-3-92 0 0,0 98 0 16,0-98 0-16,-5 107 0 0,5-107 0 16,-7 119 0-16,7-119 0 0,-8 127 0 0,8-127 0 15,-10 131 0-15,10-131 0 0,-8 137 0 16,8-137 0-16,0 145 0 0,0-145 0 15,-3 155 0-15,3-155 0 0,-8 163 0 0,8-163 0 16,-10 172 0-16,10-172 0 0,-15 181 0 16,15-181 0-16,-17 186 0 0,17-186 0 0,-23 188 0 15,23-188 0-15,-25 188 0 16,25-188 0-16,-27 192 0 0,27-192 0 0,-29 196 0 16,29-196 0-16,-27 203 0 0,27-203 0 0,-30 208 0 15,30-208 0-15,-24 214 0 0,24-214 0 16,-26 218 0-16,26-218 0 0,-25 221 0 15,25-221 0-15,-25 216 0 0,25-216 0 0,-32 215 0 16,32-215 0-16,-29 211 0 0,29-211 0 16,-30 210 0-16,30-210 0 0,-30 205 0 15,30-205 0-15,-22 201 0 0,22-201 0 0,-14 200 0 16,14-200 0-16,-13 198 0 0,13-198 0 16,-8 188 0-16,8-188 0 0,-6 181 0 0,6-181 0 15,-2 169 0-15,2-169 0 0,3 160 0 16,-3-160 0-16,5 147 0 0,-5-147 0 15,4 139 0-15,-4-139 0 0,11 129 0 0,-11-129 0 16,14 121 0-16,-14-121 0 0,25 109 0 16,-25-109 0-16,35 96 0 0,-35-96 0 0,45 85 0 15,-45-85 0-15,56 75 0 0,-56-75 0 16,62 67 0-16,-62-67 0 0,68 58 0 16,-68-58 0-16,74 54 0 0,-74-54 0 0,77 47 0 15,-77-47 0-15,83 44 0 16,-83-44 0-16,95 40 0 0,-95-40 0 0,104 36 0 15,-104-36 0-15,115 33 0 0,-115-33 0 0,118 31 0 16,-118-31 0-16,122 30 0 0,-122-30 0 16,124 27 0-16,-124-27 0 0,120 27 0 15,-120-27 0-15,115 25 0 0,-115-25 0 0,106 21 0 16,-106-21 0-16,100 16 0 0,-100-16 0 16,93 8 0-16,-93-8 0 0,81-1 0 15,-81 1 0-15,72-16 0 0,-72 16 0 0,59-28 0 16,-59 28 0-16,46-45 0 0,-46 45 0 15,38-57 0-15,-38 57 0 0,29-74 0 16,-29 74 0-16,19-93 0 0,-19 93 0 0,14-109 0 16,-14 109 0-16,3-126 0 0,-3 126 0 15,-3-141 0-15,3 141 0 0,-9-159 0 16,9 159 0-16,-14-173 0 0,14 173 0 0,-12-181 0 16,12 181 0-16,-9-195 0 0,9 195 0 15,-7-203 0-15,7 203 0 0,-10-214 0 0,10 214 0 16,-3-224 0-16,3 224 0 0,2-232 0 15,-2 232 0-15,9-241 0 0,-9 241 0 16,13-248 0-16,-13 248 0 0,19-252 0 16,-19 252 0-16,27-259 0 0,-27 259 0 0,29-261 0 15,-29 261 0-15,31-264 0 0,-31 264 0 16,30-271 0-16,-30 271 0 0,26-267 0 0,-26 267 0 16,20-271 0-16,-20 271 0 0,13-268 0 15,-13 268 0-15,5-267 0 0,-5 267 0 16,0-262 0-16,0 262 0 0,-3-253 0 0,3 253 0 15,-11-244 0-15,11 244 0 0,-19-237 0 16,19 237 0-16,-25-230 0 0,25 230 0 16,-31-217 0-16,31 217 0 0,-39-211 0 0,39 211 0 15,-44-199 0-15,44 199 0 0,-49-192 0 16,49 192 0-16,-52-180 0 0,52 180 0 16,-50-169 0-16,50 169 0 0,-47-160 0 0,47 160 0 15,-42-151 0-15,42 151 0 0,-37-139 0 16,37 139 0-16,-33-124 0 0,33 124 0 0,-27-114 0 15,27 114 0-15,-27-97 0 0,27 97 0 16,-21-82 0-16,21 82 0 0,-17-66 0 16,17 66 0-16,-20-50 0 0,20 50 0 15,-22-32 0-15,22 32 0 0,-27-19 0 0,27 19 0 16,-30-9 0-16,30 9 0 0,-32-7 0 16,32 7 0-16,-23-9 0 0,23 9 0 0,-21-4 0 15,21 4 0-15,-12-2 0 0,12 2 0 16,-11-2 0-16,11 2 0 0,0 0 0 0,0 0 0 15,-6 0 0-15</inkml:trace>
  <inkml:trace contextRef="#ctx0" brushRef="#br0" timeOffset="11144.23">4569 1663 2048 0,'0'0'0'0,"0"0"0"0,0 0 0 15,0 0 0-15,0 0 0 0,22 36 0 0,-22-36 0 16,34 63 0-16,-34-63 0 0,35 80 0 15,-35-80 0-15,34 92 0 0,-34-92 0 0,26 94 0 16,-26-94 0-16,15 89 0 0,-15-89 0 16,0 75 0-16,0-75 0 0,-14 60 0 15,14-60 0-15,-25 40 0 0,25-40 0 0,-33 28 0 16,33-28 0-16,-37 14 0 0,37-14 0 16,-39 1 0-16,39-1 0 0,-40-9 0 0,40 9 0 15,-38-26 0-15,38 26 0 0,-43-34 0 16,43 34 0-16,-44-45 0 0,44 45 0 0,-46-55 0 15,46 55 0-15,-41-64 0 0,41 64 0 16,-35-71 0-16,35 71 0 0,-24-76 0 16,24 76 0-16,-13-79 0 0,13 79 0 15,4-77 0-15,-4 77 0 0,20-70 0 0,-20 70 0 16,33-62 0-16,-33 62 0 0,43-52 0 16,-43 52 0-16,54-38 0 0,-54 38 0 15,61-24 0-15,-61 24 0 0,69-9 0 0,-69 9 0 16,66 5 0-16,-66-5 0 0,57 18 0 15,-57-18 0-15,39 31 0 0,-39-31 0 0,20 44 0 16,-20-44 0-16,-5 52 0 0,5-52 0 16,-20 58 0-16,20-58 0 0,-31 58 0 15,31-58 0-15,-39 59 0 0,39-59 0 0,-35 55 0 16,35-55 0-16,-21 55 0 0,21-55 0 16,-12 48 0-16,12-48 0 0,3 42 0 15,-3-42 0-15,19 31 0 0,-19-31 0 0,34 20 0 16,-34-20 0-16,42 2 0 0,-42-2 0 15,50-19 0-15,-50 19 0 0,51-40 0 0,-51 40 0 16,38-39 0-16</inkml:trace>
  <inkml:trace contextRef="#ctx0" brushRef="#br0" timeOffset="11578.07">4989 1638 2048 0,'0'0'0'0,"-1"41"0"0,1-41 0 16,-4 68 0-16,4-68 0 0,-8 75 0 0,8-75 0 16,-11 74 0-16,11-74 0 0,-8 66 0 15,8-66 0-15,-6 52 0 0,6-52 0 0,-4 38 0 16,4-38 0-16,-3 20 0 0,3-20 0 16,0 0 0-16,0 0 0 0,-5-3 0 0,5 3 0 15,-3-32 0-15,3 32 0 0,0-51 0 16,0 51 0-16,0-68 0 0,0 68 0 15,6-80 0-15,-6 80 0 0,12-83 0 16,-12 83 0-16,14-76 0 0,-14 76 0 0,24-67 0 16,-24 67 0-16,27-50 0 0,-27 50 0 15,27-36 0-15,-27 36 0 0,25-19 0 16,-25 19 0-16,28 0 0 0,-28 0 0 16,36 14 0-16,-36-14 0 0,39 31 0 0,-39-31 0 15,43 41 0-15,-43-41 0 0,45 51 0 16,-45-51 0-16,44 56 0 0,-44-56 0 0,48 57 0 15,-48-57 0-15,39 52 0 0,-39-52 0 16,30 46 0-16,-30-46 0 0,18 36 0 0,-18-36 0 16,6 27 0-16,-6-27 0 0,-4 12 0 15,4-12 0-15,-8 5 0 0,8-5 0 16,-6 3 0-16</inkml:trace>
  <inkml:trace contextRef="#ctx0" brushRef="#br0" timeOffset="11761.58">5014 1919 2048 0,'0'0'0'16,"0"0"0"-16,0 0 0 0,0 0 0 0,0 0 0 15,32-8 0-15,-32 8 0 0,50-13 0 16,-50 13 0-16,59-13 0 0,-59 13 0 0,66-12 0 16,-66 12 0-16,69-12 0 0,-69 12 0 15,71-13 0-15,-71 13 0 0,68-20 0 16,-68 20 0-16,53-15 0 0,-53 15 0 0,35-12 0 15</inkml:trace>
  <inkml:trace contextRef="#ctx0" brushRef="#br0" timeOffset="12346.02">5618 1442 2048 0,'0'0'0'0,"0"0"0"16,0 0 0-16,14 28 0 0,-14-28 0 15,18 48 0-15,-18-48 0 0,12 56 0 16,-12-56 0-16,10 59 0 0,-10-59 0 16,5 54 0-16,-5-54 0 0,0 43 0 0,0-43 0 15,-2 30 0-15,2-30 0 0,-1 20 0 16,1-20 0-16,0 0 0 0,0 0 0 0,-3 1 0 15,3-1 0-15,-3-16 0 0,3 16 0 16,-5-31 0-16,5 31 0 0,-3-47 0 16,3 47 0-16,-4-57 0 0,4 57 0 0,0-60 0 15,0 60 0-15,0-52 0 0,0 52 0 16,-1-42 0-16,1 42 0 0,-2-31 0 0,2 31 0 16,-6-13 0-16,6 13 0 15,-11 6 0-15,11-6 0 0,-12 19 0 0,12-19 0 16,-14 30 0-16,14-30 0 0,-13 37 0 15,13-37 0-15,-9 39 0 0,9-39 0 0,4 32 0 16,-4-32 0-16,9 26 0 0,-9-26 0 16,12 16 0-16,-12-16 0 0,19 7 0 15,-19-7 0-15,30-1 0 0,-30 1 0 16,42-8 0-16,-42 8 0 0,53-16 0 0,-53 16 0 16,62-23 0-16,-62 23 0 0,66-26 0 0,-66 26 0 15,70-23 0-15,-70 23 0 0,65-16 0 16,-65 16 0-16,55-3 0 0,-55 3 0 15,48 14 0-15,-48-14 0 0,38 27 0 0,-38-27 0 16,28 36 0-16,-28-36 0 0,9 44 0 16,-9-44 0-16,-3 38 0 0,3-38 0 15,-11 27 0-15,11-27 0 0,-15 21 0 0,15-21 0 16,-14 14 0-16,14-14 0 0,-12 8 0 16,12-8 0-16,-7 6 0 0,7-6 0 15,-5 3 0-15</inkml:trace>
  <inkml:trace contextRef="#ctx0" brushRef="#br0" timeOffset="12846.69">3890 4445 2048 0,'0'0'0'0,"0"0"0"15,0 0 0-15,0 0 0 0,0 0 0 0,0 0 0 16,0 0 0-16,0 0 0 0,0 0 0 16,42-2 0-16,-42 2 0 0,65-5 0 15,-65 5 0-15,83-14 0 0,-83 14 0 0,96-21 0 16,-96 21 0-16,104-20 0 0,-104 20 0 16,110-18 0-16,-110 18 0 0,116-18 0 15,-116 18 0-15,123-16 0 0,-123 16 0 0,123-17 0 16,-123 17 0-16,128-17 0 0,-128 17 0 15,129-15 0-15,-129 15 0 0,127-14 0 0,-127 14 0 16,126-12 0-16,-126 12 0 0,119-9 0 16,-119 9 0-16,109-5 0 0,-109 5 0 15,93-3 0-15,-93 3 0 0,79-3 0 0,-79 3 0 16,56-1 0-16,-56 1 0 0,36 0 0 16,-36 0 0-16,21 0 0 0</inkml:trace>
  <inkml:trace contextRef="#ctx0" brushRef="#br0" timeOffset="13262.57">4125 5134 2048 0,'0'0'0'0,"0"0"0"0,0 0 0 16,38 2 0-16,-38-2 0 0,63 4 0 15,-63-4 0-15,76-1 0 0,-76 1 0 16,86-8 0-16,-86 8 0 0,98-9 0 0,-98 9 0 16,109-11 0-16,-109 11 0 0,119-11 0 15,-119 11 0-15,125-12 0 0,-125 12 0 16,132-14 0-16,-132 14 0 0,140-9 0 0,-140 9 0 16,143-8 0-16,-143 8 0 0,142-5 0 15,-142 5 0-15,139-4 0 0,-139 4 0 0,130-3 0 16,-130 3 0-16,116-4 0 0,-116 4 0 15,85-6 0-15,-85 6 0 0,59-10 0 16</inkml:trace>
  <inkml:trace contextRef="#ctx0" brushRef="#br0" timeOffset="14450.4">1959 5407 2048 0,'0'0'0'0,"0"0"0"0,0 0 0 0,0 18 0 15,0-18 0-15,7 28 0 0,-7-28 0 16,14 22 0-16,-14-22 0 0,20 14 0 0,-20-14 0 16,27 0 0-16,-27 0 0 0,39-13 0 15,-39 13 0-15,43-24 0 0,-43 24 0 16,43-35 0-16,-43 35 0 0,35-42 0 0,-35 42 0 15,28-41 0-15,-28 41 0 0,21-39 0 16,-21 39 0-16,10-36 0 0,-10 36 0 0,-2-30 0 16,2 30 0-16,-8-21 0 0,8 21 0 15,-16-9 0-15,16 9 0 0,-29 4 0 16,29-4 0-16,-33 20 0 0,33-20 0 0,-33 34 0 16,33-34 0-16,-33 47 0 0,33-47 0 15,-26 52 0-15,26-52 0 0,-14 54 0 16,14-54 0-16,-1 54 0 0,1-54 0 0,9 50 0 15,-9-50 0-15,24 40 0 0,-24-40 0 16,38 28 0-16,-38-28 0 0,54 16 0 16,-54-16 0-16,65-3 0 0,-65 3 0 15,79-16 0-15,-79 16 0 0,84-29 0 0,-84 29 0 16,85-38 0-16,-85 38 0 0,63-31 0 16</inkml:trace>
  <inkml:trace contextRef="#ctx0" brushRef="#br0" timeOffset="15284.17">1606 5398 2048 0,'0'0'0'16,"0"0"0"-16,0 0 0 0,0 0 0 15,0 0 0-15,22 9 0 0,-22-9 0 16,32 2 0-16,-32-2 0 0,35-8 0 0,-35 8 0 15,38-23 0-15,-38 23 0 0,41-38 0 16,-41 38 0-16,40-47 0 0,-40 47 0 16,35-54 0-16,-35 54 0 0,27-55 0 0,-27 55 0 15,17-61 0-15,-17 61 0 0,8-60 0 16,-8 60 0-16,-3-54 0 0,3 54 0 0,-11-48 0 16,11 48 0-16,-22-34 0 0,22 34 0 15,-24-25 0-15,24 25 0 0,-27-10 0 16,27 10 0-16,-23 9 0 0,23-9 0 15,-25 29 0-15,25-29 0 0,-23 49 0 0,23-49 0 16,-18 67 0-16,18-67 0 0,-11 85 0 16,11-85 0-16,-3 94 0 0,3-94 0 0,6 92 0 15,-6-92 0-15,12 85 0 0,-12-85 0 16,23 76 0-16,-23-76 0 0,29 64 0 16,-29-64 0-16,33 51 0 0,-33-51 0 0,39 42 0 15,-39-42 0-15,47 33 0 0,-47-33 0 16,45 18 0-16,-45-18 0 0,53 7 0 0,-53-7 0 15,53-7 0-15,-53 7 0 0,47-22 0 16,-47 22 0-16,45-30 0 0,-45 30 0 16,36-27 0-16</inkml:trace>
  <inkml:trace contextRef="#ctx0" brushRef="#br0" timeOffset="15649.2">2531 5041 2048 0,'0'0'0'0,"5"31"0"16,-5-31 0-16,10 51 0 0,-10-51 0 16,8 67 0-16,-8-67 0 0,9 71 0 0,-9-71 0 15,10 68 0-15,-10-68 0 0,11 63 0 16,-11-63 0-16,17 54 0 0,-17-54 0 16,19 43 0-16,-19-43 0 0,24 31 0 0,-24-31 0 15,26 17 0-15,-26-17 0 0,20 1 0 16,-20-1 0-16,14-4 0 0,-14 4 0 0,7-18 0 15,-7 18 0-15,3-19 0 0</inkml:trace>
  <inkml:trace contextRef="#ctx0" brushRef="#br0" timeOffset="16033.17">2471 5313 2048 0,'0'0'0'0,"0"0"0"0,0 0 0 16,0 0 0-16,0 0 0 0,0 0 0 0,0 0 0 15,18-20 0-15,-18 20 0 0,30-34 0 16,-30 34 0-16,42-34 0 0,-42 34 0 16,48-30 0-16,-48 30 0 0,49-26 0 0,-49 26 0 15,46-16 0-15,-46 16 0 0,46-3 0 16,-46 3 0-16,43 8 0 0,-43-8 0 16,38 21 0-16,-38-21 0 0,34 32 0 15,-34-32 0-15,30 38 0 0,-30-38 0 0,27 42 0 16,-27-42 0-16,24 37 0 0,-24-37 0 15,17 35 0-15,-17-35 0 0,15 28 0 0,-15-28 0 16,9 19 0-16,-9-19 0 0,3 16 0 16,-3-16 0-16,-2 9 0 0,2-9 0 15,-9 5 0-15,9-5 0 0,-13-2 0 0,13 2 0 16,-14-11 0-16,14 11 0 0,-18-19 0 16,18 19 0-16,-15-28 0 0,15 28 0 15,-12-35 0-15,12 35 0 0,-5-43 0 0,5 43 0 16,2-45 0-16,-2 45 0 0,12-40 0 15,-12 40 0-15,18-35 0 0,-18 35 0 16,23-29 0-16,-23 29 0 0,24-25 0 0,-24 25 0 16,17-21 0-16</inkml:trace>
  <inkml:trace contextRef="#ctx0" brushRef="#br0" timeOffset="16433.09">3227 5032 2048 0,'0'0'0'0,"-17"22"0"16,17-22 0-16,-25 37 0 0,25-37 0 0,-30 50 0 16,30-50 0-16,-28 54 0 0,28-54 0 15,-24 47 0-15,24-47 0 0,-15 44 0 16,15-44 0-16,-6 35 0 0,6-35 0 0,3 24 0 16,-3-24 0-16,12 17 0 0,-12-17 0 15,15 6 0-15,-15-6 0 0,24-5 0 16,-24 5 0-16,29-15 0 0,-29 15 0 0,32-28 0 15,-32 28 0-15,33-38 0 0,-33 38 0 16,31-45 0-16,-31 45 0 0,28-48 0 16,-28 48 0-16,24-45 0 0,-24 45 0 0,17-31 0 15,-17 31 0-15,10-19 0 0,-10 19 0 16,0 0 0-16,0 0 0 0,6-1 0 16,-6 1 0-16,-6 18 0 0,6-18 0 0,-4 29 0 15,4-29 0-15,0 38 0 0,0-38 0 16,10 39 0-16,-10-39 0 0,21 40 0 0,-21-40 0 15,31 38 0-15,-31-38 0 0,48 30 0 16,-48-30 0-16,63 20 0 0,-63-20 0 0,73 7 0 16,-73-7 0-16,62 1 0 15,-62-1 0-15,60-10 0 0</inkml:trace>
  <inkml:trace contextRef="#ctx0" brushRef="#br0" timeOffset="16699.39">4696 4556 2048 0,'0'0'0'0,"0"0"0"0,0 0 0 16,8 31 0-16,-8-31 0 0,10 48 0 0,-10-48 0 15,11 47 0-15,-11-47 0 0,10 38 0 16,-10-38 0-16,6 26 0 0</inkml:trace>
  <inkml:trace contextRef="#ctx0" brushRef="#br0" timeOffset="17151.18">5106 4675 2048 0,'0'0'0'0,"0"0"0"15,0 0 0-15,-22-9 0 0,22 9 0 16,-38-9 0-16,38 9 0 0,-53 9 0 0,53-9 0 15,-56 20 0-15,56-20 0 0,-53 34 0 16,53-34 0-16,-46 39 0 0,46-39 0 16,-38 44 0-16,38-44 0 0,-24 40 0 0,24-40 0 15,-14 32 0-15,14-32 0 0,-6 26 0 16,6-26 0-16,9 18 0 0,-9-18 0 16,14 15 0-16,-14-15 0 0,24 6 0 0,-24-6 0 15,27-4 0-15,-27 4 0 0,33-13 0 16,-33 13 0-16,35-25 0 0,-35 25 0 0,35-34 0 15,-35 34 0-15,27-38 0 0,-27 38 0 16,27-32 0-16,-27 32 0 0,17-24 0 16,-17 24 0-16,13-16 0 0,-13 16 0 0,0 0 0 15,0 0 0-15,3 11 0 0,-3-11 0 16,0 27 0-16,0-27 0 0,-3 34 0 16,3-34 0-16,0 38 0 0,0-38 0 0,5 36 0 15,-5-36 0-15,11 34 0 0,-11-34 0 16,22 24 0-16,-22-24 0 0,29 15 0 15,-29-15 0-15,30-2 0 0,-30 2 0 0,24-7 0 16,-24 7 0-16,17-5 0 0</inkml:trace>
  <inkml:trace contextRef="#ctx0" brushRef="#br0" timeOffset="17333.68">5325 4429 2048 0,'0'0'0'0,"19"44"0"0,-19-44 0 0,23 75 0 15,-23-75 0-15,17 82 0 0,-17-82 0 16,6 77 0-16,-6-77 0 0,0 60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7:53:55.9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10083 6386 2048 0,'0'0'0'16,"-21"-7"0"-16,21 7 0 0,-32-4 0 0,32 4 0 15,-42 1 0-15,42-1 0 0,-41 9 0 16,41-9 0-16,-44 18 0 0,44-18 0 0,-45 28 0 16,45-28 0-16,-44 37 0 0,44-37 0 15,-42 44 0-15,42-44 0 0,-32 48 0 16,32-48 0-16,-24 48 0 0,24-48 0 16,-16 47 0-16,16-47 0 0,-6 42 0 0,6-42 0 15,6 43 0-15,-6-43 0 0,14 38 0 16,-14-38 0-16,25 32 0 0,-25-32 0 0,33 29 0 15,-33-29 0-15,42 21 0 0,-42-21 0 16,46 12 0-16,-46-12 0 0,51 5 0 0,-51-5 0 16,53-5 0-16,-53 5 0 0,50-12 0 15,-50 12 0-15,47-19 0 0,-47 19 0 16,42-28 0-16,-42 28 0 0,31-34 0 0,-31 34 0 16,23-29 0-16,-23 29 0 0,13-21 0 15</inkml:trace>
  <inkml:trace contextRef="#ctx0" brushRef="#br0" timeOffset="1102.05">10251 6197 2048 0,'0'0'0'15,"0"0"0"-15,0 0 0 0,0 0 0 16,0 0 0-16,18 14 0 0,-18-14 0 0,26 24 0 15,-26-24 0-15,22 37 0 0,-22-37 0 16,19 47 0-16,-19-47 0 0,12 56 0 16,-12-56 0-16,9 61 0 0,-9-61 0 0,3 64 0 15,-3-64 0-15,2 59 0 0,-2-59 0 16,0 58 0-16,0-58 0 0,0 51 0 16,0-51 0-16,0 45 0 0,0-45 0 0,0 37 0 15,0-37 0-15,0 29 0 0,0-29 0 16,0 20 0-16,0-20 0 0,0 0 0 0,0 0 0 15,0 0 0-15,0 0 0 0,-3 4 0 16,3-4 0-16,-4-10 0 0,4 10 0 16,-3-21 0-16,3 21 0 0,0-29 0 15,0 29 0-15,3-30 0 0,-3 30 0 0,4-31 0 16,-4 31 0-16,8-35 0 0,-8 35 0 16,11-34 0-16,-11 34 0 0,11-36 0 0,-11 36 0 15,15-35 0-15,-15 35 0 0,17-31 0 16,-17 31 0-16,22-30 0 0,-22 30 0 15,22-24 0-15,-22 24 0 0,24-18 0 0,-24 18 0 16,25-16 0-16,-25 16 0 0,25-7 0 16,-25 7 0-16,26 0 0 0,-26 0 0 15,25 12 0-15,-25-12 0 0,25 18 0 0,-25-18 0 16,21 28 0-16,-21-28 0 0,19 38 0 16,-19-38 0-16,18 42 0 0,-18-42 0 15,14 43 0-15,-14-43 0 0,18 42 0 0,-18-42 0 16,18 40 0-16,-18-40 0 0,23 36 0 15,-23-36 0-15,24 31 0 0,-24-31 0 0,25 25 0 16,-25-25 0-16,24 20 0 0,-24-20 0 16,28 11 0-16,-28-11 0 0,27 4 0 15,-27-4 0-15,30-4 0 0,-30 4 0 0,32-9 0 16,-32 9 0-16,32-12 0 0,-32 12 0 16,34-24 0-16,-34 24 0 0,29-28 0 15,-29 28 0-15,24-33 0 0,-24 33 0 0,15-35 0 16,-15 35 0-16,10-37 0 0,-10 37 0 15,4-34 0-15,-4 34 0 0,-3-31 0 16,3 31 0-16,-6-28 0 0,6 28 0 0,-11-24 0 16,11 24 0-16,-17-19 0 0,17 19 0 15,-22-15 0-15,22 15 0 0,-28-5 0 0,28 5 0 16,-32 6 0-16,32-6 0 0,-32 14 0 16,32-14 0-16,-34 23 0 0,34-23 0 15,-35 30 0-15,35-30 0 0,-32 36 0 16,32-36 0-16,-26 37 0 0,26-37 0 0,-19 33 0 15,19-33 0-15,-11 28 0 0,11-28 0 16,-5 24 0-16,5-24 0 0,6 21 0 0,-6-21 0 16,11 13 0-16,-11-13 0 0,18 9 0 15,-18-9 0-15,23 4 0 0,-23-4 0 16,30 0 0-16,-30 0 0 0,30-3 0 0,-30 3 0 16,30-8 0-16,-30 8 0 0,25-12 0 15,-25 12 0-15,25-14 0 0,-25 14 0 16,23-20 0-16,-23 20 0 0,21-23 0 0,-21 23 0 15,16-28 0-15,-16 28 0 0,13-32 0 16,-13 32 0-16,9-29 0 0,-9 29 0 16,7-23 0-16,-7 23 0 0,6-18 0 0,-6 18 0 15,4-12 0-15,-4 12 0 0,0 0 0 16,0 0 0-16,3 1 0 0,-3-1 0 0,3 15 0 16,-3-15 0-16,4 23 0 0,-4-23 0 15,6 33 0-15,-6-33 0 0,9 32 0 16,-9-32 0-16,16 32 0 0,-16-32 0 15,22 29 0-15,-22-29 0 0,25 22 0 0,-25-22 0 16,31 17 0-16,-31-17 0 0,33 10 0 16,-33-10 0-16,34 4 0 0,-34-4 0 0,29 1 0 15,-29-1 0-15,19 0 0 0</inkml:trace>
  <inkml:trace contextRef="#ctx0" brushRef="#br0" timeOffset="1402.25">11392 6717 2048 0,'0'0'0'0,"0"0"0"15,0 0 0-15,0 0 0 0,0 0 0 0,0 0 0 16,0 0 0-16,-14-20 0 0,14 20 0 16,-19-29 0-16,19 29 0 0,-20-34 0 0,20 34 0 15,-16-37 0-15,16 37 0 0,-8-38 0 16,8 38 0-16,0-39 0 0,0 39 0 15,9-42 0-15,-9 42 0 0,15-37 0 16,-15 37 0-16,21-34 0 0,-21 34 0 0,28-29 0 16,-28 29 0-16,35-25 0 0,-35 25 0 15,40-21 0-15,-40 21 0 0,50-15 0 0,-50 15 0 16,54-10 0-16,-54 10 0 0,60-7 0 16,-60 7 0-16,62-2 0 0,-62 2 0 15,48 2 0-15,-48-2 0 0,34 1 0 0</inkml:trace>
  <inkml:trace contextRef="#ctx0" brushRef="#br0" timeOffset="2236.02">13088 6309 2048 0,'0'0'0'0,"0"36"0"16,0-36 0-16,-3 57 0 0,3-57 0 0,-6 62 0 15,6-62 0-15,-5 58 0 0,5-58 0 16,-7 53 0-16,7-53 0 0,-4 41 0 15,4-41 0-15,-3 31 0 0,3-31 0 0,-2 23 0 16,2-23 0-16,-3 14 0 0,3-14 0 16,0 0 0-16,0 0 0 0,0 0 0 0,0 0 0 15,-6 1 0-15,6-1 0 0,-11-14 0 16,11 14 0-16,-10-23 0 0,10 23 0 16,-8-31 0-16,8 31 0 0,-6-38 0 15,6 38 0-15,-5-41 0 0,5 41 0 0,4-43 0 16,-4 43 0-16,5-41 0 0,-5 41 0 15,10-43 0-15,-10 43 0 0,11-41 0 0,-11 41 0 16,16-36 0-16,-16 36 0 0,16-31 0 16,-16 31 0-16,22-25 0 0,-22 25 0 15,27-18 0-15,-27 18 0 0,28-7 0 0,-28 7 0 16,31 8 0-16,-31-8 0 0,29 24 0 16,-29-24 0-16,29 39 0 0,-29-39 0 15,22 50 0-15,-22-50 0 0,17 57 0 0,-17-57 0 16,18 55 0-16,-18-55 0 0,17 55 0 15,-17-55 0-15,21 47 0 0,-21-47 0 16,20 40 0-16,-20-40 0 0,19 29 0 0,-19-29 0 16,15 18 0-16,-15-18 0 0,13 12 0 15,-13-12 0-15,10 6 0 0,-10-6 0 0,7 4 0 16</inkml:trace>
  <inkml:trace contextRef="#ctx0" brushRef="#br0" timeOffset="3186.48">13482 6394 2048 0,'0'0'0'0,"0"0"0"0,0 0 0 15,-4 28 0-15,4-28 0 0,-7 45 0 16,7-45 0-16,-3 51 0 0,3-51 0 16,2 51 0-16,-2-51 0 0,9 45 0 0,-9-45 0 15,13 38 0-15,-13-38 0 0,24 31 0 16,-24-31 0-16,29 24 0 0,-29-24 0 0,32 15 0 15,-32-15 0-15,36 5 0 0,-36-5 0 16,37-4 0-16,-37 4 0 0,34-14 0 16,-34 14 0-16,31-23 0 0,-31 23 0 0,27-37 0 15,-27 37 0-15,21-47 0 0,-21 47 0 16,11-53 0-16,-11 53 0 0,0-53 0 16,0 53 0-16,-9-50 0 0,9 50 0 0,-16-41 0 15,16 41 0-15,-17-30 0 0,17 30 0 16,-17-19 0-16,17 19 0 0,-16-15 0 15,16 15 0-15,-11-11 0 0,11 11 0 0,-6-8 0 16,6 8 0-16,10-6 0 0,-10 6 0 16,17-6 0-16,-17 6 0 0,28 3 0 0,-28-3 0 15,31 16 0-15,-31-16 0 0,34 25 0 16,-34-25 0-16,31 30 0 0,-31-30 0 16,29 37 0-16,-29-37 0 0,26 41 0 15,-26-41 0-15,22 42 0 0,-22-42 0 0,15 43 0 16,-15-43 0-16,9 41 0 0,-9-41 0 15,6 38 0-15,-6-38 0 0,3 32 0 0,-3-32 0 16,1 21 0-16,-1-21 0 0,-1 14 0 16,1-14 0-16,0 0 0 0,0 0 0 15,-3-3 0-15,3 3 0 0,-10-15 0 0,10 15 0 16,-13-30 0-16,13 30 0 0,-9-36 0 16,9 36 0-16,-8-37 0 0,8 37 0 0,-4-40 0 15,4 40 0-15,2-41 0 0,-2 41 0 16,6-38 0-16,-6 38 0 0,15-37 0 15,-15 37 0-15,22-36 0 0,-22 36 0 0,24-27 0 16,-24 27 0-16,31-17 0 0,-31 17 0 16,30-2 0-16,-30 2 0 0,34 11 0 15,-34-11 0-15,31 25 0 0,-31-25 0 0,26 40 0 16,-26-40 0-16,22 50 0 0,-22-50 0 16,14 57 0-16,-14-57 0 0,8 54 0 15,-8-54 0-15,5 49 0 0,-5-49 0 0,8 43 0 16,-8-43 0-16,9 32 0 0,-9-32 0 15,6 22 0-15,-6-22 0 0,3 12 0 16,-3-12 0-16,0 0 0 0,0 0 0 0,1 0 0 16,-1 0 0-16,-1-14 0 0,1 14 0 15,-1-26 0-15,1 26 0 0,1-39 0 16,-1 39 0-16,5-45 0 0,-5 45 0 0,10-47 0 16,-10 47 0-16,15-44 0 0,-15 44 0 15,15-39 0-15,-15 39 0 0,18-29 0 0,-18 29 0 16,20-18 0-16,-20 18 0 0,18-10 0 15,-18 10 0-15,24 2 0 0,-24-2 0 16,26 15 0-16,-26-15 0 0,26 25 0 16,-26-25 0-16,24 32 0 0,-24-32 0 0,22 41 0 15,-22-41 0-15,16 42 0 0,-16-42 0 16,13 41 0-16,-13-41 0 0,12 34 0 0,-12-34 0 16,16 28 0-16,-16-28 0 0,22 18 0 15,-22-18 0-15,21 8 0 0,-21-8 0 16,19 5 0-16,-19-5 0 0,14 0 0 0,-14 0 0 15,11-2 0-15,-11 2 0 0,0 0 0 16,0 0 0-16,6-1 0 0</inkml:trace>
  <inkml:trace contextRef="#ctx0" brushRef="#br0" timeOffset="3620.32">14699 6530 2048 0,'0'0'0'0,"0"0"0"0,0 0 0 15,28-28 0-15,-28 28 0 0,43-48 0 0,-43 48 0 16,45-57 0-16,-45 57 0 0,43-58 0 16,-43 58 0-16,39-60 0 0,-39 60 0 0,33-56 0 15,-33 56 0-15,27-58 0 0,-27 58 0 16,21-54 0-16,-21 54 0 0,14-47 0 15,-14 47 0-15,8-40 0 0,-8 40 0 0,3-31 0 16,-3 31 0-16,1-20 0 0,-1 20 0 16,0-10 0-16,0 10 0 0,0 0 0 0,0 0 0 15,-2 11 0-15,2-11 0 0,-6 31 0 16,6-31 0-16,-10 49 0 0,10-49 0 16,-17 64 0-16,17-64 0 0,-19 71 0 0,19-71 0 15,-18 80 0-15,18-80 0 0,-17 81 0 16,17-81 0-16,-10 77 0 0,10-77 0 15,-7 75 0-15,7-75 0 0,-1 72 0 0,1-72 0 16,7 68 0-16,-7-68 0 0,11 62 0 16,-11-62 0-16,16 55 0 0,-16-55 0 0,24 43 0 15,-24-43 0-15,31 32 0 0,-31-32 0 16,24 20 0-16,-24-20 0 0,18 12 0 16</inkml:trace>
  <inkml:trace contextRef="#ctx0" brushRef="#br0" timeOffset="3921.52">15714 6266 2048 0,'0'0'0'0,"29"5"0"0,-29-5 0 16,46 4 0-16,-46-4 0 0,53 4 0 16,-53-4 0-16,58 2 0 0,-58-2 0 0,57 2 0 15,-57-2 0-15,55 0 0 0,-55 0 0 16,43 0 0-16,-43 0 0 0,28 0 0 15</inkml:trace>
  <inkml:trace contextRef="#ctx0" brushRef="#br0" timeOffset="4154.89">15698 6581 2048 0,'0'0'0'0,"0"0"0"16,0 0 0-16,21 15 0 0,-21-15 0 15,41 17 0-15,-41-17 0 0,55 16 0 16,-55-16 0-16,66 9 0 0,-66-9 0 0,72 0 0 16,-72 0 0-16,75-11 0 0,-75 11 0 15,78-18 0-15,-78 18 0 0,72-22 0 0,-72 22 0 16,54-22 0-16</inkml:trace>
  <inkml:trace contextRef="#ctx0" brushRef="#br0" timeOffset="4472.04">16906 5593 2048 0,'0'0'0'0,"13"32"0"0,-13-32 0 16,19 52 0-16,-19-52 0 0,10 58 0 15,-10-58 0-15,8 64 0 0,-8-64 0 16,3 62 0-16,-3-62 0 0,-1 59 0 0,1-59 0 16,0 53 0-16,0-53 0 0,2 48 0 15,-2-48 0-15,2 35 0 0,-2-35 0 16,2 23 0-16</inkml:trace>
  <inkml:trace contextRef="#ctx0" brushRef="#br0" timeOffset="5205.08">17645 5874 2048 0,'0'0'0'0,"18"-26"0"0,-18 26 0 0,27-36 0 15,-27 36 0-15,42-33 0 0,-42 33 0 16,44-25 0-16,-44 25 0 0,49-15 0 0,-49 15 0 16,48-3 0-16,-48 3 0 0,45 11 0 15,-45-11 0-15,37 23 0 0,-37-23 0 16,31 35 0-16,-31-35 0 0,20 49 0 0,-20-49 0 16,6 61 0-16,-6-61 0 0,-10 68 0 15,10-68 0-15,-26 74 0 0,26-74 0 16,-41 75 0-16,41-75 0 0,-52 74 0 15,52-74 0-15,-60 72 0 0,60-72 0 0,-63 68 0 16,63-68 0-16,-68 65 0 0,68-65 0 16,-66 62 0-16,66-62 0 0,-60 59 0 0,60-59 0 15,-50 56 0-15,50-56 0 0,-38 52 0 16,38-52 0-16,-23 46 0 0,23-46 0 0,-6 39 0 16,6-39 0-16,11 31 0 0,-11-31 0 15,29 19 0-15,-29-19 0 0,48 10 0 16,-48-10 0-16,70-6 0 0,-70 6 0 0,83-23 0 15,-83 23 0-15,92-34 0 0,-92 34 0 16,92-49 0-16,-92 49 0 0,90-57 0 0,-90 57 0 16,81-56 0-16,-81 56 0 0,60-42 0 15</inkml:trace>
  <inkml:trace contextRef="#ctx0" brushRef="#br0" timeOffset="5790.53">18937 5407 2048 0,'0'0'0'15,"29"16"0"-15,-29-16 0 0,39 26 0 0,-39-26 0 16,35 26 0-16,-35-26 0 0,25 18 0 15</inkml:trace>
  <inkml:trace contextRef="#ctx0" brushRef="#br0" timeOffset="5990">19391 5926 2048 0,'0'0'0'15,"0"0"0"-15,0 0 0 0,11 28 0 16,-11-28 0-16,13 45 0 0,-13-45 0 0,10 53 0 16,-10-53 0-16,-1 57 0 0,1-57 0 15,-10 55 0-15,10-55 0 0,-10 42 0 16,10-42 0-16,-7 27 0 0</inkml:trace>
  <inkml:trace contextRef="#ctx0" brushRef="#br0" timeOffset="13447.62">10016 8376 2048 0,'0'0'0'0,"-12"-26"0"0,12 26 0 15,-22-35 0-15,22 35 0 0,-31-30 0 16,31 30 0-16,-43-18 0 0,43 18 0 0,-51 0 0 15,51 0 0-15,-57 17 0 16,57-17 0-16,-59 33 0 0,59-33 0 0,-53 46 0 16,53-46 0-16,-48 56 0 0,48-56 0 15,-35 60 0-15,35-60 0 0,-24 59 0 0,24-59 0 16,-3 57 0-16,3-57 0 0,13 51 0 16,-13-51 0-16,31 40 0 0,-31-40 0 15,49 28 0-15,-49-28 0 0,64 17 0 0,-64-17 0 16,76 1 0-16,-76-1 0 0,81-12 0 15,-81 12 0-15,65-14 0 0,-65 14 0 0,44-12 0 16</inkml:trace>
  <inkml:trace contextRef="#ctx0" brushRef="#br0" timeOffset="14415.03">10276 8053 2048 0,'0'0'0'0,"0"0"0"0,0 0 0 16,0 0 0-16,0 0 0 0,-7 39 0 16,7-39 0-16,-13 65 0 0,13-65 0 0,-15 76 0 15,15-76 0-15,-14 79 0 0,14-79 0 16,-9 73 0-16,9-73 0 0,-5 65 0 16,5-65 0-16,-5 53 0 0,5-53 0 15,-1 43 0-15,1-43 0 0,1 32 0 0,-1-32 0 16,0 20 0-16,0-20 0 0,0 12 0 15,0-12 0-15,0-1 0 0,0 1 0 16,3-12 0-16,-3 12 0 0,7-25 0 0,-7 25 0 16,12-37 0-16,-12 37 0 0,17-43 0 15,-17 43 0-15,21-45 0 0,-21 45 0 16,27-37 0-16,-27 37 0 0,29-29 0 0,-29 29 0 16,32-17 0-16,-32 17 0 0,33-4 0 0,-33 4 0 15,31 13 0-15,-31-13 0 0,31 27 0 16,-31-27 0-16,29 41 0 0,-29-41 0 15,31 47 0-15,-31-47 0 0,27 50 0 16,-27-50 0-16,28 48 0 0,-28-48 0 0,31 42 0 16,-31-42 0-16,34 33 0 0,-34-33 0 15,36 24 0-15,-36-24 0 0,36 16 0 0,-36-16 0 16,34 8 0-16,-34-8 0 0,31-3 0 16,-31 3 0-16,29-14 0 0,-29 14 0 15,24-28 0-15,-24 28 0 0,19-41 0 0,-19 41 0 16,14-50 0-16,-14 50 0 0,6-55 0 15,-6 55 0-15,-1-53 0 0,1 53 0 16,-10-45 0-16,10 45 0 0,-17-32 0 0,17 32 0 16,-25-21 0-16,25 21 0 0,-30-9 0 15,30 9 0-15,-38 10 0 0,38-10 0 0,-40 28 0 16,40-28 0-16,-40 42 0 0,40-42 0 16,-38 50 0-16,38-50 0 0,-28 54 0 15,28-54 0-15,-18 50 0 0,18-50 0 0,-4 43 0 16,4-43 0-16,11 32 0 0,-11-32 0 15,27 20 0-15,-27-20 0 0,42 6 0 16,-42-6 0-16,48-7 0 0,-48 7 0 16,52-23 0-16,-52 23 0 0,53-35 0 0,-53 35 0 15,50-48 0-15,-50 48 0 0,44-54 0 16,-44 54 0-16,39-54 0 0,-39 54 0 16,34-51 0-16,-34 51 0 0,28-40 0 0,-28 40 0 15,18-25 0-15,-18 25 0 0,11-7 0 16,-11 7 0-16,6 5 0 0,-6-5 0 0,3 21 0 15,-3-21 0-15,3 35 0 0,-3-35 0 16,6 47 0-16,-6-47 0 0,9 57 0 16,-9-57 0-16,12 60 0 0,-12-60 0 0,15 56 0 15,-15-56 0-15,12 48 0 0,-12-48 0 16,10 40 0-16,-10-40 0 0,6 29 0 16,-6-29 0-16,2 21 0 0,-2-21 0 0,0 0 0 15,0 0 0-15,-6 2 0 0,6-2 0 16,-13-17 0-16,13 17 0 0,-17-31 0 0,17 31 0 15,-21-42 0-15,21 42 0 0,-21-50 0 16,21 50 0-16,-15-54 0 0,15 54 0 16,-11-51 0-16,11 51 0 0,-3-46 0 15,3 46 0-15,6-41 0 0,-6 41 0 0,16-36 0 16,-16 36 0-16,30-32 0 0,-30 32 0 16,42-30 0-16,-42 30 0 0,54-28 0 0,-54 28 0 15,62-20 0-15,-62 20 0 0,76-18 0 16,-76 18 0-16,64-13 0 0</inkml:trace>
  <inkml:trace contextRef="#ctx0" brushRef="#br0" timeOffset="14932.66">12861 8351 2048 0,'0'0'0'0,"0"0"0"0,0 0 0 15,12 38 0-15,-12-38 0 0,13 57 0 16,-13-57 0-16,12 62 0 0,-12-62 0 15,5 56 0-15,-5-56 0 0,0 45 0 0,0-45 0 16,-1 36 0-16,1-36 0 0,-2 23 0 16,2-23 0-16,-1 15 0 0,1-15 0 0,-3 2 0 15,3-2 0-15,-3-9 0 0,3 9 0 16,-3-26 0-16,3 26 0 0,-6-33 0 16,6 33 0-16,-3-45 0 0,3 45 0 0,-1-50 0 15,1 50 0-15,2-54 0 0,-2 54 0 16,5-53 0-16,-5 53 0 0,12-48 0 0,-12 48 0 15,14-40 0-15,-14 40 0 0,18-32 0 16,-18 32 0-16,22-21 0 0,-22 21 0 16,20-13 0-16,-20 13 0 0,23-1 0 15,-23 1 0-15,26 14 0 0,-26-14 0 0,19 31 0 16,-19-31 0-16,18 45 0 0,-18-45 0 16,10 54 0-16,-10-54 0 0,6 61 0 15,-6-61 0-15,3 59 0 0,-3-59 0 0,6 47 0 16,-6-47 0-16,8 33 0 0,-8-33 0 15,8 21 0-15,-8-21 0 0,7 13 0 16</inkml:trace>
  <inkml:trace contextRef="#ctx0" brushRef="#br0" timeOffset="15199.93">13231 8411 2048 0,'0'0'0'15,"0"0"0"-15,0 0 0 0,0 0 0 0,0 0 0 16,2 33 0-16,-2-33 0 0,3 50 0 15,-3-50 0-15,6 52 0 0,-6-52 0 0,9 47 0 16,-9-47 0-16,18 35 0 0,-18-35 0 16,30 23 0-16,-30-23 0 0,37 13 0 15,-37-13 0-15,47-1 0 0,-47 1 0 16,50-11 0-16,-50 11 0 0,45-20 0 0,-45 20 0 16,39-31 0-16,-39 31 0 0,31-40 0 15,-31 40 0-15,25-54 0 0,-25 54 0 0,14-57 0 16,-14 57 0-16,3-52 0 0,-3 52 0 15,-7-41 0-15,7 41 0 0,-18-24 0 16,18 24 0-16,-24-16 0 0,24 16 0 16,-21-6 0-16,21 6 0 0,-14-5 0 0</inkml:trace>
  <inkml:trace contextRef="#ctx0" brushRef="#br0" timeOffset="15749.47">13658 8368 2048 0,'0'0'0'0,"18"30"0"15,-18-30 0-15,24 51 0 0,-24-51 0 16,23 55 0-16,-23-55 0 0,17 53 0 16,-17-53 0-16,10 46 0 0,-10-46 0 15,6 38 0-15,-6-38 0 0,3 25 0 0,-3-25 0 16,-1 15 0-16,1-15 0 0,0 0 0 16,0 0 0-16,-5-1 0 0,5 1 0 0,-8-15 0 15,8 15 0-15,-10-25 0 0,10 25 0 16,-12-37 0-16,12 37 0 0,-9-43 0 0,9 43 0 15,-4-47 0-15,4 47 0 0,0-49 0 16,0 49 0-16,11-40 0 0,-11 40 0 16,18-29 0-16,-18 29 0 0,24-17 0 0,-24 17 0 15,29-2 0-15,-29 2 0 0,29 16 0 16,-29-16 0-16,28 32 0 0,-28-32 0 16,28 43 0-16,-28-43 0 0,21 53 0 15,-21-53 0-15,18 53 0 0,-18-53 0 0,15 50 0 16,-15-50 0-16,12 42 0 0,-12-42 0 15,9 29 0-15,-9-29 0 0,7 21 0 0,-7-21 0 16,5 13 0-16,-5-13 0 0,0 0 0 16,0 0 0-16,4-1 0 0,-4 1 0 0,1-19 0 15,-1 19 0-15,2-32 0 0,-2 32 0 16,3-45 0-16,-3 45 0 0,6-52 0 16,-6 52 0-16,12-54 0 0,-12 54 0 0,14-51 0 15,-14 51 0-15,15-41 0 0,-15 41 0 16,19-26 0-16,-19 26 0 0,23-14 0 15,-23 14 0-15,24 4 0 0,-24-4 0 0,25 22 0 16,-25-22 0-16,26 39 0 0,-26-39 0 16,24 49 0-16,-24-49 0 0,18 55 0 15,-18-55 0-15,16 49 0 0,-16-49 0 0,12 37 0 16,-12-37 0-16,12 24 0 0,-12-24 0 16,10 14 0-16</inkml:trace>
  <inkml:trace contextRef="#ctx0" brushRef="#br0" timeOffset="16084.58">14439 8121 2048 0,'0'0'0'0,"46"0"0"15,-46 0 0-15,64 8 0 0,-64-8 0 16,65 16 0-16,-65-16 0 0,53 31 0 0,-53-31 0 16,35 44 0-16,-35-44 0 0,12 57 0 15,-12-57 0-15,-17 65 0 0,17-65 0 0,-38 73 0 16,38-73 0-16,-45 73 0 0,45-73 0 16,-47 68 0-16,47-68 0 0,-44 63 0 15,44-63 0-15,-35 57 0 0,35-57 0 0,-22 55 0 16,22-55 0-16,-6 45 0 0,6-45 0 15,8 39 0-15,-8-39 0 0,30 31 0 16,-30-31 0-16,47 16 0 0,-47-16 0 0,69 1 0 16,-69-1 0-16,59-4 0 0,-59 4 0 15,44-5 0-15</inkml:trace>
  <inkml:trace contextRef="#ctx0" brushRef="#br0" timeOffset="16349.86">15345 8224 2048 0,'0'0'0'15,"0"0"0"-15,0 0 0 0,36 5 0 16,-36-5 0-16,60 10 0 0,-60-10 0 0,72 10 0 16,-72-10 0-16,69 7 0 0,-69-7 0 15,54 5 0-15,-54-5 0 0,35 4 0 16</inkml:trace>
  <inkml:trace contextRef="#ctx0" brushRef="#br0" timeOffset="16550.32">15370 8546 2048 0,'0'0'0'0,"0"0"0"16,0 0 0-16,27 17 0 0,-27-17 0 16,46 16 0-16,-46-16 0 0,69 10 0 15,-69-10 0-15,83 0 0 0,-83 0 0 0,95-14 0 16,-95 14 0-16,100-26 0 15,-100 26 0-15,101-38 0 0,-101 38 0 0,80-33 0 16</inkml:trace>
  <inkml:trace contextRef="#ctx0" brushRef="#br0" timeOffset="16784.7">16688 7603 2048 0,'0'0'0'0,"-1"58"0"0,1-58 0 16,-3 81 0-16,3-81 0 0,-4 71 0 0</inkml:trace>
  <inkml:trace contextRef="#ctx0" brushRef="#br0" timeOffset="17702.25">17561 7917 2048 0,'0'0'0'0,"76"-4"0"0,-76 4 0 0,96-9 0 15,-96 9 0-15,86-8 0 0,-86 8 0 16,63-11 0-16,-63 11 0 0,41-11 0 0,-41 11 0 15,20-13 0-15,-20 13 0 0,0-11 0 16,0 11 0-16,-22-5 0 0,22 5 0 0,-41 4 0 16,41-4 0-16,-59 9 0 15,59-9 0-15,-71 17 0 0,71-17 0 0,-76 26 0 16,76-26 0-16,-77 31 0 0,77-31 0 16,-72 37 0-16,72-37 0 0,-66 40 0 0,66-40 0 15,-59 44 0-15,59-44 0 0,-48 42 0 16,48-42 0-16,-38 44 0 0,38-44 0 0,-28 39 0 15,28-39 0-15,-20 35 0 0,20-35 0 16,-12 29 0-16,12-29 0 0,2 25 0 16,-2-25 0-16,12 19 0 0,-12-19 0 0,21 11 0 15,-21-11 0-15,33 6 0 0,-33-6 0 16,44-4 0-16,-44 4 0 0,55-5 0 0,-55 5 0 16,62-9 0-16,-62 9 0 0,71-4 0 15,-71 4 0-15,81 5 0 0,-81-5 0 16,81 19 0-16,-81-19 0 0,84 35 0 15,-84-35 0-15,75 49 0 0,-75-49 0 0,69 61 0 16,-69-61 0-16,53 68 0 0,-53-68 0 16,37 72 0-16,-37-72 0 0,22 73 0 0,-22-73 0 15,8 72 0-15,-8-72 0 0,-5 68 0 16,5-68 0-16,-17 61 0 0,17-61 0 16,-27 52 0-16,27-52 0 0,-38 43 0 0,38-43 0 15,-45 34 0-15,45-34 0 0,-52 26 0 16,52-26 0-16,-57 16 0 0,57-16 0 0,-59 3 0 15,59-3 0-15,-54-13 0 0,54 13 0 16,-45-25 0-16,45 25 0 0,-32-25 0 16,32 25 0-16,-21-18 0 0</inkml:trace>
  <inkml:trace contextRef="#ctx0" brushRef="#br0" timeOffset="17968.54">18584 7721 2048 0,'0'0'0'0,"0"0"0"0,0 0 0 15,3 34 0-15,-3-34 0 0,1 56 0 0,-1-56 0 16,-3 63 0-16,3-63 0 0,-3 56 0 16,3-56 0-16,0 42 0 0,0-42 0 0,2 30 0 15</inkml:trace>
  <inkml:trace contextRef="#ctx0" brushRef="#br0" timeOffset="18697.59">19348 8062 2048 0,'0'0'0'0,"0"0"0"15,0 0 0-15,0 0 0 0,0 0 0 16,0 0 0-16,0 0 0 0,0 0 0 16,0 0 0-16,0 0 0 0</inkml:trace>
  <inkml:trace contextRef="#ctx0" brushRef="#br0" timeOffset="18886.08">19365 8563 2048 0,'0'0'0'0,"-10"84"0"0,10-84 0 16,-21 124 0-16,21-124 0 0,-29 137 0 15,29-137 0-15,-32 135 0 0,32-135 0 0,-43 130 0 16,43-130 0-16,-49 126 0 0,49-126 0 16,-61 125 0-16,61-125 0 0,-70 126 0 0,70-126 0 15,-59 97 0-15</inkml:trace>
  <inkml:trace contextRef="#ctx0" brushRef="#br0" timeOffset="21773.37">18501 5577 2048 0,'0'0'0'0,"23"-3"0"0,-23 3 0 15,34 5 0-15,-34-5 0 0,31 19 0 0,-31-19 0 16,25 30 0-16,-25-30 0 0,17 40 0 16,-17-40 0-16,12 48 0 0,-12-48 0 15,4 54 0-15,-4-54 0 0,0 41 0 0,0-41 0 16,0 28 0-16</inkml:trace>
  <inkml:trace contextRef="#ctx0" brushRef="#br0" timeOffset="22573.23">18971 5509 2048 0,'0'0'0'15,"0"0"0"-15,0 0 0 0,0 0 0 16,0 0 0-16,-6 25 0 0,6-25 0 0,-6 33 0 16,6-33 0-16,-5 31 0 0,5-31 0 15,1 27 0-15,-1-27 0 0,10 20 0 16,-10-20 0-16,15 12 0 0,-15-12 0 0,22 4 0 16,-22-4 0-16,28-1 0 0,-28 1 0 15,30-7 0-15,-30 7 0 0,28-12 0 16,-28 12 0-16,24-18 0 0,-24 18 0 0,15-20 0 15,-15 20 0-15,9-19 0 0,-9 19 0 16,5-17 0-16,-5 17 0 0,-5-17 0 16,5 17 0-16,-12-13 0 0,12 13 0 0,-19-6 0 15,19 6 0-15,-25-2 0 0,25 2 0 16,-26 2 0-16,26-2 0 0,-28 2 0 16,28-2 0-16,-25 9 0 0,25-9 0 0,-22 7 0 15,22-7 0-15,-15 7 0 0,15-7 0 16,-5 10 0-16,5-10 0 0,2 9 0 15,-2-9 0-15,11 9 0 0,-11-9 0 0,18 5 0 16,-18-5 0-16,23 0 0 0,-23 0 0 16,28-8 0-16,-28 8 0 0,26-13 0 0,-26 13 0 15,21-16 0-15,-21 16 0 0,15-13 0 16,-15 13 0-16,8-8 0 0,-8 8 0 16,0 0 0-16,0 0 0 0,-3 0 0 0,3 0 0 15,-13 7 0-15,13-7 0 0,-19 18 0 16,19-18 0-16,-18 25 0 0,18-25 0 15,-14 28 0-15,14-28 0 0,-6 27 0 0,6-27 0 16,-1 22 0-16,1-22 0 0,1 15 0 16</inkml:trace>
  <inkml:trace contextRef="#ctx0" brushRef="#br0" timeOffset="22940.25">19373 5977 2048 0,'0'0'0'0,"0"0"0"0,0 0 0 16,-3 24 0-16,3-24 0 16,-5 37 0-16,5-37 0 0,-7 41 0 0,7-41 0 15,-10 47 0-15,10-47 0 0,-10 50 0 0,10-50 0 16,-10 57 0-16,10-57 0 0,-10 59 0 16,10-59 0-16,-9 62 0 0,9-62 0 15,-11 64 0-15,11-64 0 0,-13 64 0 16,13-64 0-16,-17 63 0 0,17-63 0 0,-33 58 0 15,33-58 0-15,-56 55 0 0,56-55 0 16,-82 42 0-16,82-42 0 0,-74 29 0 0</inkml:trace>
  <inkml:trace contextRef="#ctx0" brushRef="#br0" timeOffset="27328.53">9689 10265 2048 0,'0'0'0'0,"-5"52"0"0,5-52 0 16,-8 74 0-16,8-74 0 0,-14 70 0 0,14-70 0 15,-12 60 0-15,12-60 0 0,-11 47 0 16,11-47 0-16,-9 31 0 0,9-31 0 15,-7 20 0-15,7-20 0 0,-4 11 0 0,4-11 0 16,0 0 0-16,0 0 0 0,-4-1 0 16,4 1 0-16,-3-17 0 0,3 17 0 15,-1-29 0-15,1 29 0 0,0-41 0 0,0 41 0 16,4-50 0-16,-4 50 0 0,12-57 0 16,-12 57 0-16,17-58 0 0,-17 58 0 0,22-56 0 15,-22 56 0-15,23-49 0 0,-23 49 0 16,27-43 0-16,-27 43 0 0,37-35 0 15,-37 35 0-15,39-27 0 0,-39 27 0 0,41-20 0 16,-41 20 0-16,45-13 0 0,-45 13 0 16,45 6 0-16,-45-6 0 0,43 17 0 15,-43-17 0-15,38 30 0 0,-38-30 0 0,29 48 0 16,-29-48 0-16,17 59 0 0,-17-59 0 16,9 66 0-16,-9-66 0 0,5 66 0 0,-5-66 0 15,2 62 0-15,-2-62 0 0,2 55 0 16,-2-55 0-16,8 44 0 0,-8-44 0 15,9 32 0-15,-9-32 0 0,13 22 0 16,-13-22 0-16,11 15 0 0,-11-15 0 0,15-3 0 16,-15 3 0-16,13-8 0 0</inkml:trace>
  <inkml:trace contextRef="#ctx0" brushRef="#br0" timeOffset="27644.68">10369 10274 2048 0,'0'0'0'16,"0"0"0"-16,0 0 0 0,-9 31 0 0,9-31 0 16,-14 51 0-16,14-51 0 0,-15 57 0 15,15-57 0-15,-7 55 0 0,7-55 0 16,0 54 0-16,0-54 0 0,10 46 0 0,-10-46 0 16,18 39 0-16,-18-39 0 0,28 32 0 15,-28-32 0-15,33 17 0 0,-33-17 0 0,40 5 0 16,-40-5 0-16,40-8 0 0,-40 8 0 15,40-16 0-15,-40 16 0 0,37-30 0 16,-37 30 0-16,33-41 0 0,-33 41 0 0,28-52 0 16,-28 52 0-16,21-51 0 0,-21 51 0 15,7-50 0-15,-7 50 0 0,-1-45 0 16,1 45 0-16,-8-41 0 0,8 41 0 16,-13-35 0-16,13 35 0 0,-12-23 0 0,12 23 0 15,-8-16 0-15</inkml:trace>
  <inkml:trace contextRef="#ctx0" brushRef="#br0" timeOffset="28278.98">10897 10333 2048 0,'0'0'0'0,"6"57"0"15,-6-57 0-15,5 79 0 0,-5-79 0 16,3 82 0-16,-3-82 0 0,0 71 0 0,0-71 0 15,-1 56 0-15,1-56 0 0,-1 40 0 16,1-40 0-16,-1 26 0 0,1-26 0 0,-2 14 0 16,2-14 0-16,0 0 0 15,0 0 0-15,-4-8 0 0,4 8 0 0,-4-29 0 16,4 29 0-16,-3-43 0 0,3 43 0 16,0-55 0-16,0 55 0 0,1-57 0 0,-1 57 0 15,6-61 0-15,-6 61 0 0,12-51 0 16,-12 51 0-16,16-44 0 0,-16 44 0 0,17-36 0 15,-17 36 0-15,21-28 0 0,-21 28 0 16,25-19 0-16,-25 19 0 0,22-5 0 16,-22 5 0-16,24 10 0 0,-24-10 0 0,28 27 0 15,-28-27 0-15,22 44 0 0,-22-44 0 16,16 57 0-16,-16-57 0 0,8 64 0 16,-8-64 0-16,3 65 0 0,-3-65 0 0,1 62 0 15,-1-62 0-15,2 52 0 0,-2-52 0 16,2 41 0-16,-2-41 0 0,4 30 0 15,-4-30 0-15,3 20 0 0,-3-20 0 0,0 0 0 16,0 0 0-16,0 0 0 0,0 0 0 16,-1-1 0-16,1 1 0 0,-5-22 0 15,5 22 0-15,-4-39 0 0,4 39 0 0,-2-49 0 16,2 49 0-16,1-55 0 0,-1 55 0 16,10-53 0-16,-10 53 0 0,15-50 0 0,-15 50 0 15,18-44 0-15,-18 44 0 0,21-35 0 16,-21 35 0-16,23-26 0 0,-23 26 0 15,24-19 0-15,-24 19 0 0,20-7 0 0,-20 7 0 16,20 8 0-16,-20-8 0 0,18 20 0 16,-18-20 0-16,21 35 0 0,-21-35 0 15,18 47 0-15,-18-47 0 0,12 56 0 0,-12-56 0 16,7 59 0-16,-7-59 0 0,9 55 0 16,-9-55 0-16,11 51 0 0,-11-51 0 15,18 40 0-15,-18-40 0 0,24 27 0 0,-24-27 0 16,21 16 0-16</inkml:trace>
  <inkml:trace contextRef="#ctx0" brushRef="#br0" timeOffset="28712.82">11593 10630 2048 0,'0'0'0'15,"0"0"0"-15,0 0 0 0,0 0 0 16,0 0 0-16,0 0 0 0,0 0 0 0,0 0 0 16,0 0 0-16,32-11 0 0,-32 11 0 15,52-26 0-15,-52 26 0 0,67-38 0 16,-67 38 0-16,71-52 0 0,-71 52 0 0,68-63 0 16,-68 63 0-16,66-66 0 0,-66 66 0 15,62-64 0-15,-62 64 0 0,51-60 0 0,-51 60 0 16,39-52 0-16,-39 52 0 0,26-42 0 15,-26 42 0-15,16-30 0 0,-16 30 0 16,3-20 0-16,-3 20 0 0,-6-11 0 0,6 11 0 16,-15 4 0-16,15-4 0 0,-26 22 0 15,26-22 0-15,-36 44 0 0,36-44 0 16,-43 59 0-16,43-59 0 0,-41 69 0 0,41-69 0 16,-38 75 0-16,38-75 0 0,-29 74 0 15,29-74 0-15,-18 72 0 0,18-72 0 16,-9 69 0-16,9-69 0 0,-1 64 0 15,1-64 0-15,6 56 0 0,-6-56 0 16,16 46 0-16,-16-46 0 0,23 34 0 0,-23-34 0 16,35 24 0-16,-35-24 0 0,32 14 0 0,-32-14 0 15,21 7 0-15</inkml:trace>
  <inkml:trace contextRef="#ctx0" brushRef="#br0" timeOffset="29062.89">12920 10358 2048 0,'0'0'0'0,"0"0"0"16,0 0 0-16,0 38 0 0,0-38 0 16,2 58 0-16,-2-58 0 0,5 63 0 0,-5-63 0 15,7 59 0-15,-7-59 0 0,12 55 0 16,-12-55 0-16,13 50 0 0,-13-50 0 0,16 41 0 16,-16-41 0-16,18 38 0 0,-18-38 0 15,21 29 0-15,-21-29 0 0,19 23 0 16,-19-23 0-16,18 20 0 0,-18-20 0 15,12 13 0-15,-12-13 0 0,8 8 0 0,-8-8 0 16,5 5 0-16</inkml:trace>
  <inkml:trace contextRef="#ctx0" brushRef="#br0" timeOffset="29263.35">12710 10640 2048 0,'0'0'0'0,"0"0"0"0,0 0 0 0,0 0 0 16,0 0 0-16,36-3 0 0,-36 3 0 16,60-5 0-16,-60 5 0 0,72-3 0 15,-72 3 0-15,82-6 0 0,-82 6 0 0,85-9 0 16,-85 9 0-16,84-14 0 0,-84 14 0 16,66-14 0-16,-66 14 0 0,46-9 0 0</inkml:trace>
  <inkml:trace contextRef="#ctx0" brushRef="#br0" timeOffset="29680.24">13650 10486 2048 0,'0'0'0'0,"-4"64"0"0,4-64 0 15,-12 85 0-15,12-85 0 0,-16 80 0 0,16-80 0 16,-14 63 0-16,14-63 0 0,-13 47 0 15,13-47 0-15,-9 30 0 0,9-30 0 16,-6 21 0-16,6-21 0 0,0 0 0 0,0 0 0 16,0 0 0-16,0 0 0 0,-3-2 0 15,3 2 0-15,-3-21 0 0,3 21 0 16,3-36 0-16,-3 36 0 0,8-48 0 0,-8 48 0 16,12-55 0-16,-12 55 0 0,18-55 0 15,-18 55 0-15,22-53 0 0,-22 53 0 0,28-45 0 16,-28 45 0-16,29-39 0 0,-29 39 0 15,34-25 0-15,-34 25 0 0,32-14 0 16,-32 14 0-16,33-1 0 0,-33 1 0 0,31 11 0 16,-31-11 0-16,27 24 0 0,-27-24 0 15,23 41 0-15,-23-41 0 0,15 56 0 16,-15-56 0-16,7 65 0 0,-7-65 0 0,6 71 0 16,-6-71 0-16,5 71 0 0,-5-71 0 15,9 70 0-15,-9-70 0 0,16 60 0 0,-16-60 0 16,23 47 0-16,-23-47 0 0,20 32 0 15,-20-32 0-15,14 21 0 0</inkml:trace>
  <inkml:trace contextRef="#ctx0" brushRef="#br0" timeOffset="30013.35">14229 10673 2048 0,'0'0'0'0,"0"0"0"0,0 0 0 0,-6 40 0 16,6-40 0-16,-6 56 0 0,6-56 0 15,-3 57 0-15,3-57 0 0,5 54 0 16,-5-54 0-16,14 49 0 0,-14-49 0 16,21 41 0-16,-21-41 0 0,29 29 0 0,-29-29 0 15,35 17 0-15,-35-17 0 0,40 5 0 16,-40-5 0-16,43-7 0 0,-43 7 0 0,45-23 0 15,-45 23 0-15,48-39 0 0,-48 39 0 16,46-50 0-16,-46 50 0 0,45-52 0 16,-45 52 0-16,37-52 0 0,-37 52 0 0,24-48 0 15,-24 48 0-15,12-43 0 0,-12 43 0 16,0-40 0-16,0 40 0 0,-12-37 0 16,12 37 0-16,-27-29 0 0,27 29 0 0,-25-22 0 15,25 22 0-15,-18-13 0 0</inkml:trace>
  <inkml:trace contextRef="#ctx0" brushRef="#br0" timeOffset="30680.56">14816 10826 2048 0,'0'0'0'15,"-3"36"0"-15,3-36 0 0,-3 52 0 0,3-52 0 16,-1 54 0-16,1-54 0 0,-2 48 0 16,2-48 0-16,0 39 0 0,0-39 0 15,1 27 0-15,-1-27 0 0,0 15 0 0,0-15 0 16,0 0 0-16,0 0 0 0,6-3 0 16,-6 3 0-16,10-15 0 0,-10 15 0 0,17-26 0 15,-17 26 0-15,21-39 0 0,-21 39 0 16,24-47 0-16,-24 47 0 0,26-53 0 15,-26 53 0-15,25-51 0 0,-25 51 0 0,23-46 0 16,-23 46 0-16,21-35 0 0,-21 35 0 16,19-26 0-16,-19 26 0 0,15-14 0 15,-15 14 0-15,14-5 0 0,-14 5 0 0,10 9 0 16,-10-9 0-16,11 23 0 0,-11-23 0 16,8 35 0-16,-8-35 0 0,3 43 0 15,-3-43 0-15,0 49 0 0,0-49 0 0,-4 52 0 16,4-52 0-16,-6 49 0 0,6-49 0 15,-6 45 0-15,6-45 0 0,-9 36 0 0,9-36 0 16,-8 27 0-16,8-27 0 0,-8 21 0 16,8-21 0-16,-7 16 0 0,7-16 0 15,0 0 0-15,0 0 0 0,-1-7 0 0,1 7 0 16,4-24 0-16,-4 24 0 0,8-43 0 16,-8 43 0-16,12-53 0 0,-12 53 0 15,17-56 0-15,-17 56 0 0,17-55 0 0,-17 55 0 16,21-53 0-16,-21 53 0 0,22-44 0 15,-22 44 0-15,21-35 0 0,-21 35 0 0,25-28 0 16,-25 28 0-16,28-14 0 16,-28 14 0-16,28-3 0 0,-28 3 0 0,31 13 0 15,-31-13 0-15,28 28 0 0,-28-28 0 16,25 43 0-16,-25-43 0 0,18 53 0 0,-18-53 0 16,13 57 0-16,-13-57 0 0,3 56 0 15,-3-56 0-15,0 51 0 0,0-51 0 16,2 40 0-16,-2-40 0 0,2 32 0 0,-2-32 0 15,0 22 0-15,0-22 0 0,0 14 0 16</inkml:trace>
  <inkml:trace contextRef="#ctx0" brushRef="#br0" timeOffset="31198.18">15798 10444 2048 0,'0'0'0'16,"39"-12"0"-16,-39 12 0 0,56-13 0 15,-56 13 0-15,60-6 0 0,-60 6 0 16,53-2 0-16,-53 2 0 0,48 7 0 0,-48-7 0 15,44 16 0-15,-44-16 0 0,36 21 0 16,-36-21 0-16,28 30 0 0,-28-30 0 16,14 33 0-16,-14-33 0 0,3 40 0 0,-3-40 0 15,-10 48 0-15,10-48 0 0,-25 46 0 16,25-46 0-16,-32 48 0 0,32-48 0 0,-40 44 0 16,40-44 0-16,-44 39 0 0,44-39 0 15,-47 35 0-15,47-35 0 0,-46 27 0 16,46-27 0-16,-42 22 0 0,42-22 0 0,-39 18 0 15,39-18 0-15,-34 14 0 0,34-14 0 16,-27 11 0-16,27-11 0 0,-19 10 0 16,19-10 0-16,-9 10 0 0,9-10 0 0,3 8 0 15,-3-8 0-15,18 9 0 0,-18-9 0 16,34 11 0-16,-34-11 0 0,49 8 0 16,-49-8 0-16,62 9 0 0,-62-9 0 0,76 8 0 15,-76-8 0-15,86 15 0 0,-86-15 0 16,84 17 0-16,-84-17 0 0,86 19 0 15,-86-19 0-15,85 16 0 0,-85-16 0 0,79 12 0 16,-79-12 0-16,61 10 0 0,-61-10 0 16,41 4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7:54:58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8992 10401 2048 0,'0'0'0'0,"0"0"0"0,0 0 0 0,0 0 0 15,0 0 0-15,0 0 0 0,0 0 0 16,21-2 0-16,-21 2 0 0,32-4 0 16,-32 4 0-16,37-3 0 0,-37 3 0 0,36-4 0 15,-36 4 0-15,36-4 0 0,-36 4 0 16,36-2 0-16,-36 2 0 0,30-2 0 0,-30 2 0 15,25-1 0-15,-25 1 0 0,15 0 0 16</inkml:trace>
  <inkml:trace contextRef="#ctx0" brushRef="#br0" timeOffset="266.27">8959 10538 2048 0,'0'0'0'0,"0"0"0"15,0 0 0-15,0 0 0 0,0 0 0 16,28 8 0-16,-28-8 0 0,47 11 0 15,-47-11 0-15,56 11 0 0,-56-11 0 0,63 9 0 16,-63-9 0-16,68 6 0 0,-68-6 0 16,69 0 0-16,-69 0 0 0,52-3 0 0</inkml:trace>
  <inkml:trace contextRef="#ctx0" brushRef="#br0" timeOffset="1634.63">10041 5322 2048 0,'0'0'0'0,"-23"-26"0"0,23 26 0 0,-35-30 0 16,35 30 0-16,-40-22 0 0,40 22 0 16,-44-10 0-16,44 10 0 0,-48 0 0 15,48 0 0-15,-50 12 0 0,50-12 0 0,-52 27 0 16,52-27 0-16,-52 37 0 0,52-37 0 15,-47 44 0-15,47-44 0 0,-43 54 0 16,43-54 0-16,-35 60 0 0,35-60 0 0,-22 63 0 16,22-63 0-16,-9 59 0 0,9-59 0 15,5 53 0-15,-5-53 0 0,21 44 0 0,-21-44 0 16,35 33 0-16,-35-33 0 0,48 26 0 16,-48-26 0-16,61 15 0 0,-61-15 0 15,69 9 0-15,-69-9 0 0,71-3 0 16,-71 3 0-16,71-14 0 0,-71 14 0 0,71-25 0 15,-71 25 0-15,69-35 0 0,-69 35 0 16,65-43 0-16,-65 43 0 0,57-52 0 0,-57 52 0 16,42-46 0-16</inkml:trace>
  <inkml:trace contextRef="#ctx0" brushRef="#br0" timeOffset="2585.09">10452 4956 2048 0,'0'0'0'0,"0"0"0"0,0 0 0 16,0 0 0-16,0 0 0 0,10 36 0 0,-10-36 0 15,9 56 0-15,-9-56 0 0,9 68 0 16,-9-68 0-16,7 74 0 0,-7-74 0 16,6 73 0-16,-6-73 0 0,-1 68 0 0,1-68 0 15,-3 62 0-15,3-62 0 0,-4 57 0 16,4-57 0-16,-4 47 0 0,4-47 0 0,-6 39 0 15,6-39 0-15,-3 31 0 0,3-31 0 16,-1 18 0-16,1-18 0 0,-2 13 0 16,2-13 0-16,0 0 0 0,0 0 0 0,0-6 0 15,0 6 0-15,2-24 0 0,-2 24 0 16,5-37 0-16,-5 37 0 0,7-44 0 16,-7 44 0-16,14-47 0 0,-14 47 0 0,17-44 0 15,-17 44 0-15,21-41 0 0,-21 41 0 16,22-35 0-16,-22 35 0 0,21-29 0 0,-21 29 0 15,20-24 0-15,-20 24 0 0,23-13 0 16,-23 13 0-16,24-2 0 0,-24 2 0 0,21 11 0 16,-21-11 0-16,20 30 0 0,-20-30 0 15,20 46 0-15,-20-46 0 0,15 53 0 16,-15-53 0-16,15 55 0 0,-15-55 0 16,16 55 0-16,-16-55 0 0,21 47 0 0,-21-47 0 15,26 43 0-15,-26-43 0 0,31 37 0 16,-31-37 0-16,37 27 0 0,-37-27 0 15,40 19 0-15,-40-19 0 0,46 6 0 0,-46-6 0 16,48-4 0-16,-48 4 0 0,46-13 0 16,-46 13 0-16,44-22 0 0,-44 22 0 0,34-19 0 15,-34 19 0-15,36-38 0 0,-36 38 0 16,38-44 0-16,-38 44 0 0,29-48 0 16,-29 48 0-16,20-44 0 0,-20 44 0 0,13-40 0 15,-13 40 0-15,2-39 0 0,-2 39 0 16,-8-37 0-16,8 37 0 0,-13-38 0 15,13 38 0-15,-23-30 0 0,23 30 0 0,-31-23 0 16,31 23 0-16,-35-14 0 0,35 14 0 16,-39 1 0-16,39-1 0 15,-41 18 0-15,41-18 0 0,-43 31 0 0,43-31 0 0,-38 43 0 16,38-43 0-16,-34 47 0 0,34-47 0 16,-22 50 0-16,22-50 0 0,-13 47 0 15,13-47 0-15,-1 44 0 0,1-44 0 0,9 35 0 16,-9-35 0-16,23 29 0 0,-23-29 0 15,32 20 0-15,-32-20 0 0,37 11 0 16,-37-11 0-16,42 0 0 0,-42 0 0 0,43-11 0 16,-43 11 0-16,41-18 0 0,-41 18 0 15,37-27 0-15,-37 27 0 0,35-34 0 16,-35 34 0-16,29-36 0 0,-29 36 0 0,24-38 0 16,-24 38 0-16,16-32 0 0,-16 32 0 15,9-27 0-15,-9 27 0 0,5-18 0 16,-5 18 0-16,3-10 0 0,-3 10 0 0,0 0 0 15,0 0 0-15,0 0 0 0,0 0 0 16,3 10 0-16,-3-10 0 0,5 27 0 0,-5-27 0 16,12 33 0-16,-12-33 0 0,15 34 0 15,-15-34 0-15,21 31 0 0,-21-31 0 0,25 26 0 16,-25-26 0-16,26 18 0 0,-26-18 0 16,21 12 0-16,-21-12 0 0,22 2 0 15,-22-2 0-15,26-4 0 0,-26 4 0 16,21-5 0-16</inkml:trace>
  <inkml:trace contextRef="#ctx0" brushRef="#br0" timeOffset="2869.33">11526 5449 2048 0,'0'0'0'15,"0"0"0"-15,0 0 0 0,0 0 0 0,0 0 0 16,-9-21 0-16,9 21 0 0,-12-32 0 15,12 32 0-15,-13-35 0 0,13 35 0 16,-9-37 0-16,9 37 0 0,-4-30 0 16,4 30 0-16,0-29 0 0,0 29 0 0,4-24 0 15,-4 24 0-15,11-22 0 0,-11 22 0 16,23-20 0-16,-23 20 0 0,37-17 0 0,-37 17 0 16,48-11 0-16,-48 11 0 0,57-8 0 15,-57 8 0-15,63-3 0 0,-63 3 0 16,68 2 0-16,-68-2 0 0,69 5 0 0,-69-5 0 15,72 8 0-15,-72-8 0 0,73 7 0 16,-73-7 0-16,57 5 0 0</inkml:trace>
  <inkml:trace contextRef="#ctx0" brushRef="#br0" timeOffset="3402.9">13482 4981 2048 0,'0'0'0'0,"-12"-21"0"16,12 21 0-16,-22-29 0 0,22 29 0 16,-35-26 0-16,35 26 0 0,-41-17 0 0,41 17 0 15,-45-7 0-15,45 7 0 0,-49 2 0 16,49-2 0-16,-46 8 0 0,46-8 0 16,-41 15 0-16,41-15 0 0,-28 22 0 15,28-22 0-15,-10 31 0 0,10-31 0 0,9 37 0 16,-9-37 0-16,27 39 0 0,-27-39 0 15,44 42 0-15,-44-42 0 0,55 41 0 0,-55-41 0 16,69 44 0-16,-69-44 0 0,72 48 0 16,-72-48 0-16,71 47 0 0,-71-47 0 0,68 43 0 15,-68-43 0-15,54 41 0 0,-54-41 0 16,42 39 0-16,-42-39 0 0,21 31 0 16,-21-31 0-16,3 26 0 0,-3-26 0 15,-15 21 0-15,15-21 0 0,-33 17 0 0,33-17 0 16,-45 11 0-16,45-11 0 0,-53 5 0 15,53-5 0-15,-54-3 0 0,54 3 0 0,-51-9 0 16,51 9 0-16,-46-16 0 0,46 16 0 16,-36-26 0-16,36 26 0 0,-23-24 0 15,23 24 0-15,-15-16 0 0</inkml:trace>
  <inkml:trace contextRef="#ctx0" brushRef="#br0" timeOffset="3736.01">13642 5041 2048 0,'0'0'0'0,"21"9"0"16,-21-9 0-16,30 22 0 0,-30-22 0 15,30 30 0-15,-30-30 0 0,21 38 0 16,-21-38 0-16,19 45 0 0,-19-45 0 0,16 47 0 16,-16-47 0-16,19 47 0 0,-19-47 0 15,19 44 0-15,-19-44 0 0,23 38 0 16,-23-38 0-16,30 31 0 0,-30-31 0 0,37 26 0 15,-37-26 0-15,41 16 0 0,-41-16 0 16,45 7 0-16,-45-7 0 0,47-3 0 16,-47 3 0-16,46-14 0 0,-46 14 0 0,38-28 0 15,-38 28 0-15,31-39 0 0,-31 39 0 0,22-48 0 16,-22 48 0-16,13-52 0 0,-13 52 0 16,0-47 0-16,0 47 0 0,-11-42 0 15,11 42 0-15,-14-34 0 0,14 34 0 0,-17-24 0 16,17 24 0-16,-15-24 0 0,15 24 0 15,-11-16 0-15,11 16 0 0,-8-13 0 16</inkml:trace>
  <inkml:trace contextRef="#ctx0" brushRef="#br0" timeOffset="4370.32">14355 5152 2048 0,'0'0'0'0,"26"41"0"0,-26-41 0 0,35 56 0 15,-35-56 0-15,30 54 0 0,-30-54 0 16,24 42 0-16,-24-42 0 0,16 32 0 16,-16-32 0-16,7 19 0 0,-7-19 0 0,-2 11 0 15,2-11 0-15,-12 2 0 0,12-2 0 16,-15-8 0-16,15 8 0 0,-20-17 0 16,20 17 0-16,-23-28 0 0,23 28 0 0,-25-33 0 15,25 33 0-15,-20-40 0 0,20 40 0 16,-15-42 0-16,15 42 0 0,-9-44 0 0,9 44 0 15,-2-45 0-15,2 45 0 0,5-42 0 16,-5 42 0-16,9-37 0 0,-9 37 0 16,21-32 0-16,-21 32 0 0,29-23 0 0,-29 23 0 15,34-9 0-15,-34 9 0 0,38 0 0 16,-38 0 0-16,40 16 0 0,-40-16 0 16,40 24 0-16,-40-24 0 0,33 34 0 0,-33-34 0 15,27 39 0-15,-27-39 0 0,20 40 0 16,-20-40 0-16,12 41 0 0,-12-41 0 15,6 35 0-15,-6-35 0 0,1 27 0 0,-1-27 0 16,-1 20 0-16,1-20 0 0,-4 13 0 16,4-13 0-16,-5 6 0 0,5-6 0 15,-8-4 0-15,8 4 0 0,-12-12 0 0,12 12 0 16,-13-23 0-16,13 23 0 0,-14-29 0 16,14 29 0-16,-9-36 0 0,9 36 0 15,-4-38 0-15,4 38 0 0,2-38 0 0,-2 38 0 16,8-35 0-16,-8 35 0 0,18-33 0 15,-18 33 0-15,27-28 0 0,-27 28 0 0,31-21 0 16,-31 21 0-16,36-12 0 0,-36 12 0 16,37-4 0-16,-37 4 0 0,40 6 0 15,-40-6 0-15,39 14 0 0,-39-14 0 16,33 24 0-16,-33-24 0 0,28 32 0 0,-28-32 0 16,21 37 0-16,-21-37 0 0,15 40 0 15,-15-40 0-15,13 41 0 0,-13-41 0 0,15 36 0 16,-15-36 0-16,16 34 0 0,-16-34 0 15,21 23 0-15,-21-23 0 0,18 17 0 16,-18-17 0-16,13 9 0 0</inkml:trace>
  <inkml:trace contextRef="#ctx0" brushRef="#br0" timeOffset="4870.97">15370 5110 2048 0,'0'0'0'0,"-23"-16"0"0,23 16 0 16,-35-21 0-16,35 21 0 0,-38-20 0 15,38 20 0-15,-38-9 0 0,38 9 0 16,-40 4 0-16,40-4 0 0,-41 15 0 0,41-15 0 16,-38 26 0-16,38-26 0 0,-36 34 0 15,36-34 0-15,-32 38 0 0,32-38 0 0,-27 38 0 16,27-38 0-16,-17 35 0 0,17-35 0 15,-5 30 0-15,5-30 0 0,3 25 0 16,-3-25 0-16,13 18 0 0,-13-18 0 16,17 13 0-16,-17-13 0 0,23 5 0 0,-23-5 0 15,25 0 0-15,-25 0 0 0,28-8 0 16,-28 8 0-16,30-14 0 0,-30 14 0 16,25-24 0-16,-25 24 0 0,24-25 0 0,-24 25 0 15,21-30 0-15,-21 30 0 0,16-31 0 16,-16 31 0-16,11-33 0 0,-11 33 0 15,5-29 0-15,-5 29 0 0,3-24 0 0,-3 24 0 16,1-18 0-16,-1 18 0 0,0-12 0 16,0 12 0-16,0 0 0 0,0 0 0 15,7-2 0-15,-7 2 0 0,12 9 0 0,-12-9 0 16,15 15 0-16,-15-15 0 0,22 20 0 16,-22-20 0-16,28 23 0 0,-28-23 0 0,31 20 0 15,-31-20 0-15,37 15 0 0,-37-15 0 16,39 8 0-16,-39-8 0 0,34 5 0 15,-34-5 0-15,44-4 0 0,-44 4 0 0,41-8 0 16</inkml:trace>
  <inkml:trace contextRef="#ctx0" brushRef="#br0" timeOffset="5065.46">15806 4768 2048 0,'0'0'0'15,"0"0"0"-15,0 0 0 0,0 0 0 16,0 0 0-16,0 0 0 0,0 0 0 0,0 0 0 16,0 0 0-16,0 0 0 0,0 0 0 0,0 0 0 15</inkml:trace>
  <inkml:trace contextRef="#ctx0" brushRef="#br0" timeOffset="5188.13">15975 5110 2048 0,'0'0'0'16,"-1"30"0"-16,1-30 0 0,-5 52 0 15,5-52 0-15,-15 62 0 0,15-62 0 0,-17 50 0 16,17-50 0-16,-46 57 0 0,46-57 0 16,-72 40 0-16,72-40 0 0,-67 26 0 15</inkml:trace>
  <inkml:trace contextRef="#ctx0" brushRef="#br0" timeOffset="6739.98">7271 10027 2048 0,'0'0'0'0,"-37"-3"0"0,37 3 0 0,-54 2 0 15,54-2 0-15,-57 9 0 0,57-9 0 16,-47 14 0-16,47-14 0 0,-38 22 0 16,38-22 0-16,-26 26 0 0,26-26 0 0,-17 32 0 15,17-32 0-15,-6 38 0 0,6-38 0 16,3 43 0-16,-3-43 0 0,13 48 0 16,-13-48 0-16,19 54 0 0,-19-54 0 0,23 60 0 15,-23-60 0-15,24 61 0 0,-24-61 0 16,20 60 0-16,-20-60 0 0,15 54 0 0,-15-54 0 15,5 53 0-15,-5-53 0 0,-6 47 0 16,6-47 0-16,-18 43 0 0,18-43 0 16,-27 38 0-16,27-38 0 0,-35 33 0 0,35-33 0 15,-41 25 0-15,41-25 0 0,-41 17 0 16,41-17 0-16,-36 11 0 0,36-11 0 16,-27 5 0-16,27-5 0 0,-18-8 0 15,18 8 0-15,-13-21 0 0,13 21 0 0,2-38 0 16,-2 38 0-16,14-50 0 0,-14 50 0 15,24-63 0-15,-24 63 0 0,20-54 0 0</inkml:trace>
  <inkml:trace contextRef="#ctx0" brushRef="#br0" timeOffset="7040.18">7280 10206 2048 0,'0'0'0'0,"0"0"0"0,0 0 0 16,0 0 0-16,0 0 0 0,-9 35 0 0,9-35 0 15,-15 59 0-15,15-59 0 0,-18 67 0 16,18-67 0-16,-20 65 0 0,20-65 0 16,-15 61 0-16,15-61 0 0,-6 50 0 15,6-50 0-15,-3 44 0 0,3-44 0 0,8 37 0 16,-8-37 0-16,13 26 0 0,-13-26 0 16,18 15 0-16,-18-15 0 0,22 5 0 15,-22-5 0-15,27-5 0 0,-27 5 0 0,29-16 0 16,-29 16 0-16,31-30 0 0,-31 30 0 15,35-42 0-15,-35 42 0 0,28-45 0 16,-28 45 0-16,28-46 0 0,-28 46 0 0,20-41 0 16,-20 41 0-16,14-35 0 0,-14 35 0 15,10-28 0-15,-10 28 0 0,7-21 0 0,-7 21 0 16,4-12 0-16</inkml:trace>
  <inkml:trace contextRef="#ctx0" brushRef="#br0" timeOffset="7657.53">7590 10282 2048 0,'0'0'0'16,"12"30"0"-16,-12-30 0 0,13 49 0 15,-13-49 0-15,10 57 0 0,-10-57 0 16,1 58 0-16,-1-58 0 0,-5 56 0 0,5-56 0 16,-7 51 0-16,7-51 0 0,-7 40 0 15,7-40 0-15,-6 29 0 0,6-29 0 0,-6 20 0 16,6-20 0-16,0 0 0 0,0 0 0 15,0 0 0-15,0 0 0 0,-5-4 0 16,5 4 0-16,-3-21 0 0,3 21 0 0,3-36 0 16,-3 36 0-16,7-44 0 0,-7 44 0 15,12-53 0-15,-12 53 0 0,19-53 0 16,-19 53 0-16,20-50 0 0,-20 50 0 0,22-46 0 16,-22 46 0-16,24-34 0 0,-24 34 0 15,26-22 0-15,-26 22 0 0,22-9 0 16,-22 9 0-16,22 7 0 0,-22-7 0 0,21 24 0 15,-21-24 0-15,14 41 0 0,-14-41 0 16,6 50 0-16,-6-50 0 0,-2 57 0 16,2-57 0-16,-8 56 0 0,8-56 0 0,-15 52 0 15,15-52 0-15,-15 47 0 0,15-47 0 16,-10 31 0-16,10-31 0 0,-7 21 0 16,7-21 0-16,0 0 0 0,0 0 0 0,0 0 0 15,0 0 0-15,-5-5 0 0,5 5 0 16,0-25 0-16,0 25 0 0,5-39 0 0,-5 39 0 15,6-48 0-15,-6 48 0 0,8-51 0 16,-8 51 0-16,10-53 0 0,-10 53 0 0,14-46 0 16,-14 46 0-16,15-39 0 0,-15 39 0 15,19-30 0-15,-19 30 0 0,20-20 0 16,-20 20 0-16,18-9 0 0,-18 9 0 16,20 6 0-16,-20-6 0 0,17 23 0 0,-17-23 0 15,16 40 0-15,-16-40 0 0,12 50 0 16,-12-50 0-16,12 60 0 0,-12-60 0 0,7 61 0 15,-7-61 0-15,8 58 0 0,-8-58 0 16,12 50 0-16,-12-50 0 0,17 41 0 16,-17-41 0-16,16 29 0 0,-16-29 0 0,11 17 0 15</inkml:trace>
  <inkml:trace contextRef="#ctx0" brushRef="#br0" timeOffset="8124.28">8338 10410 2048 0,'0'0'0'0,"-24"-10"0"16,24 10 0-16,-33-9 0 0,33 9 0 16,-44 3 0-16,44-3 0 0,-44 17 0 15,44-17 0-15,-51 33 0 0,51-33 0 0,-49 49 0 16,49-49 0-16,-44 54 0 0,44-54 0 15,-35 56 0-15,35-56 0 0,-26 49 0 0,26-49 0 16,-11 41 0-16,11-41 0 0,2 31 0 16,-2-31 0-16,16 19 0 0,-16-19 0 15,26 9 0-15,-26-9 0 0,36 2 0 0,-36-2 0 16,39-7 0-16,-39 7 0 0,43-19 0 16,-43 19 0-16,41-26 0 0,-41 26 0 0,38-35 0 15,-38 35 0-15,35-42 0 0,-35 42 0 16,32-40 0-16,-32 40 0 0,22-38 0 15,-22 38 0-15,15-29 0 0,-15 29 0 16,12-21 0-16,-12 21 0 0,6-14 0 0,-6 14 0 16,0 0 0-16,0 0 0 0,0 0 0 15,0 0 0-15,-3 3 0 0,3-3 0 0,-12 24 0 16,12-24 0-16,-12 40 0 0,12-40 0 16,-7 56 0-16,7-56 0 0,-1 69 0 15,1-69 0-15,12 79 0 0,-12-79 0 0,29 92 0 16,-29-92 0-16,38 100 0 0,-38-100 0 15,51 104 0-15,-51-104 0 0,58 100 0 16,-58-100 0-16,47 78 0 0</inkml:trace>
  <inkml:trace contextRef="#ctx0" brushRef="#br0" timeOffset="14516.2">9579 10997 2048 0,'0'0'0'0,"0"0"0"0,0 0 0 15,0 0 0-15,0 0 0 0,0 0 0 16,0 0 0-16,0 0 0 0,0 0 0 16,10 19 0-16,-10-19 0 0,14 28 0 15,-14-28 0-15,11 31 0 0,-11-31 0 0,7 30 0 16,-7-30 0-16,6 28 0 0,-6-28 0 16,4 28 0-16,-4-28 0 0,3 28 0 0,-3-28 0 15,5 21 0-15,-5-21 0 0,5 18 0 16,-5-18 0-16,6 18 0 0,-6-18 0 15,11 15 0-15,-11-15 0 0,15 12 0 16,-15-12 0-16,19 9 0 0,-19-9 0 0,21 5 0 16,-21-5 0-16,25 4 0 0,-25-4 0 15,28 3 0-15,-28-3 0 0,35 0 0 0,-35 0 0 16,41-4 0-16,-41 4 0 0,44-5 0 16,-44 5 0-16,50-8 0 0,-50 8 0 15,56-7 0-15,-56 7 0 0,59-5 0 0,-59 5 0 16,62-6 0-16,-62 6 0 0,65-4 0 15,-65 4 0-15,63-5 0 0,-63 5 0 0,65-2 0 16,-65 2 0-16,62 0 0 0,-62 0 0 16,60 6 0-16,-60-6 0 0,58 6 0 15,-58-6 0-15,56 9 0 0,-56-9 0 0,57 14 0 16,-57-14 0-16,53 15 0 0,-53-15 0 16,50 21 0-16,-50-21 0 0,42 28 0 15,-42-28 0-15,40 28 0 0,-40-28 0 0,31 26 0 16,-31-26 0-16,22 23 0 15,-22-23 0-15,18 22 0 0,-18-22 0 0,10 24 0 16,-10-24 0-16,6 22 0 0,-6-22 0 0,6 16 0 16,-6-16 0-16,4 11 0 0,-4-11 0 15,0 0 0-15,0 0 0 0,0 0 0 16,0 0 0-16,0 0 0 0,0 0 0 0,6-2 0 16,-6 2 0-16,5-12 0 0,-5 12 0 15,8-19 0-15,-8 19 0 0,12-20 0 16,-12 20 0-16,17-22 0 0,-17 22 0 0,19-21 0 15,-19 21 0-15,22-22 0 0,-22 22 0 16,31-19 0-16,-31 19 0 0,35-15 0 16,-35 15 0-16,44-13 0 0,-44 13 0 0,48-10 0 15,-48 10 0-15,54-7 0 0,-54 7 0 16,61-2 0-16,-61 2 0 0,68 0 0 16,-68 0 0-16,77 4 0 0,-77-4 0 0,78 7 0 15,-78-7 0-15,83 12 0 0,-83-12 0 16,82 10 0-16,-82-10 0 0,78 8 0 15,-78-8 0-15,74 5 0 0,-74-5 0 16,69 0 0-16,-69 0 0 0,66-2 0 0,-66 2 0 16,62-6 0-16,-62 6 0 0,47-2 0 15</inkml:trace>
  <inkml:trace contextRef="#ctx0" brushRef="#br0" timeOffset="15798.78">13482 11558 2048 0,'0'0'0'15,"25"-1"0"-15,-25 1 0 0,37-1 0 16,-37 1 0-16,45-5 0 0,-45 5 0 16,49-7 0-16,-49 7 0 0,49-7 0 0,-49 7 0 15,52-5 0-15,-52 5 0 0,51-10 0 16,-51 10 0-16,50-10 0 0,-50 10 0 15,53-12 0-15,-53 12 0 0,55-10 0 0,-55 10 0 16,52-11 0-16,-52 11 0 0,52-10 0 16,-52 10 0-16,56-9 0 0,-56 9 0 15,61-7 0-15,-61 7 0 0,64-5 0 0,-64 5 0 16,69-2 0-16,-69 2 0 0,72 5 0 16,-72-5 0-16,72 11 0 0,-72-11 0 15,71 20 0-15,-71-20 0 0,71 28 0 0,-71-28 0 16,65 33 0-16,-65-33 0 0,62 33 0 15,-62-33 0-15,57 36 0 0,-57-36 0 16,49 36 0-16,-49-36 0 0,43 31 0 0,-43-31 0 16,34 31 0-16,-34-31 0 0,30 25 0 15,-30-25 0-15,21 19 0 0,-21-19 0 0,18 13 0 16,-18-13 0-16,12 6 0 0,-12-6 0 16,13 2 0-16,-13-2 0 0,14-2 0 15,-14 2 0-15,17-12 0 0,-17 12 0 0,18-14 0 16,-18 14 0-16,22-15 0 0,-22 15 0 15,24-20 0-15,-24 20 0 0,27-24 0 16,-27 24 0-16,29-28 0 0,-29 28 0 0,32-28 0 16,-32 28 0-16,38-29 0 0,-38 29 0 15,43-28 0-15,-43 28 0 0,49-25 0 0,-49 25 0 16,56-21 0-16,-56 21 0 0,66-17 0 16,-66 17 0-16,75-12 0 0,-75 12 0 15,86 0 0-15,-86 0 0 0,92 7 0 0,-92-7 0 16,98 12 0-16,-98-12 0 0,100 14 0 15,-100-14 0-15,100 15 0 0,-100-15 0 16,98 14 0-16,-98-14 0 0,97 16 0 16,-97-16 0-16,89 12 0 0,-89-12 0 0,79 6 0 15,-79-6 0-15,64 2 0 0,-64-2 0 16,49-12 0-16,-49 12 0 0,32-17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7:57:42.3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8968 3756 2048 0,'0'0'0'0,"3"-35"0"16,-3 35 0-16,0-51 0 0,0 51 0 15,-8-50 0-15,8 50 0 0,-15-45 0 16,15 45 0-16,-24-30 0 0,24 30 0 0,-40-16 0 16,40 16 0-16,-49 1 0 0,49-1 0 15,-62 16 0-15,62-16 0 0,-70 32 0 16,70-32 0-16,-74 47 0 0,74-47 0 0,-70 58 0 16,70-58 0-16,-63 67 0 0,63-67 0 15,-52 73 0-15,52-73 0 0,-38 73 0 16,38-73 0-16,-24 71 0 0,24-71 0 0,-6 69 0 15,6-69 0-15,9 62 0 0,-9-62 0 16,26 52 0-16,-26-52 0 0,40 42 0 0,-40-42 0 16,59 30 0-16,-59-30 0 0,72 16 0 15,-72-16 0-15,86 2 0 0,-86-2 0 16,93-10 0-16,-93 10 0 0,98-24 0 0,-98 24 0 16,95-32 0-16,-95 32 0 0,92-43 0 15,-92 43 0-15,80-50 0 0,-80 50 0 0,70-57 0 16,-70 57 0-16,60-61 0 0,-60 61 0 15,39-50 0-15</inkml:trace>
  <inkml:trace contextRef="#ctx0" brushRef="#br0" timeOffset="1168.86">9244 3323 2048 0,'0'0'0'0,"8"27"0"16,-8-27 0-16,13 52 0 0,-13-52 0 0,18 62 0 15,-18-62 0-15,19 73 0 0,-19-73 0 16,22 73 0-16,-22-73 0 0,17 72 0 0,-17-72 0 16,18 66 0-16,-18-66 0 0,13 58 0 15,-13-58 0-15,15 53 0 0,-15-53 0 16,10 46 0-16,-10-46 0 0,5 35 0 0,-5-35 0 15,0 27 0-15,0-27 0 0,-5 18 0 16,5-18 0-16,-7 6 0 0,7-6 0 16,-9-7 0-16,9 7 0 0,-10-18 0 0,10 18 0 15,-6-34 0-15,6 34 0 0,-3-41 0 16,3 41 0-16,0-48 0 0,0 48 0 0,6-48 0 16,-6 48 0-16,13-47 0 0,-13 47 0 15,13-42 0-15,-13 42 0 0,14-34 0 16,-14 34 0-16,19-28 0 0,-19 28 0 0,23-18 0 15,-23 18 0-15,29-13 0 0,-29 13 0 16,31 0 0-16,-31 0 0 0,37 13 0 16,-37-13 0-16,40 20 0 0,-40-20 0 15,40 35 0-15,-40-35 0 0,39 41 0 0,-39-41 0 16,37 44 0-16,-37-44 0 0,36 44 0 16,-36-44 0-16,36 40 0 0,-36-40 0 0,39 39 0 15,-39-39 0-15,42 31 0 0,-42-31 0 16,48 21 0-16,-48-21 0 0,52 10 0 15,-52-10 0-15,56-2 0 0,-56 2 0 0,61-14 0 16,-61 14 0-16,62-28 0 0,-62 28 0 16,62-37 0-16,-62 37 0 0,56-42 0 15,-56 42 0-15,44-43 0 0,-44 43 0 0,31-43 0 16,-31 43 0-16,18-44 0 0,-18 44 0 16,6-49 0-16,-6 49 0 0,-5-44 0 15,5 44 0-15,-13-41 0 0,13 41 0 0,-21-32 0 16,21 32 0-16,-30-23 0 0,30 23 0 15,-40-13 0-15,40 13 0 0,-55 4 0 0,55-4 0 16,-63 20 0-16,63-20 0 0,-63 37 0 16,63-37 0-16,-63 52 0 0,63-52 0 15,-54 62 0-15,54-62 0 0,-42 61 0 0,42-61 0 16,-29 55 0-16,29-55 0 0,-15 49 0 16,15-49 0-16,-1 42 0 0,1-42 0 15,14 35 0-15,-14-35 0 0,23 26 0 0,-23-26 0 16,34 16 0-16,-34-16 0 0,42 5 0 15,-42-5 0-15,44-8 0 0,-44 8 0 0,46-20 0 16,-46 20 0-16,43-33 0 0,-43 33 0 16,39-40 0-16,-39 40 0 0,37-45 0 15,-37 45 0-15,27-40 0 0,-27 40 0 0,19-33 0 16,-19 33 0-16,9-24 0 0,-9 24 0 16,6-16 0-16,-6 16 0 0,0 0 0 15,0 0 0-15,3 0 0 0,-3 0 0 16,9 19 0-16,-9-19 0 0,17 28 0 0,-17-28 0 15,26 39 0-15,-26-39 0 0,32 44 0 16,-32-44 0-16,40 45 0 0,-40-45 0 0,41 39 0 16,-41-39 0-16,43 35 0 0,-43-35 0 15,39 29 0-15,-39-29 0 0,35 21 0 16,-35-21 0-16,28 14 0 0,-28-14 0 16,28 4 0-16,-28-4 0 0,17-1 0 0,-17 1 0 15,13-11 0-15,-13 11 0 0,6-16 0 16,-6 16 0-16,-4-22 0 0,4 22 0 0,-16-22 0 15,16 22 0-15,-26-23 0 0,26 23 0 16,-29-27 0-16,29 27 0 0,-27-30 0 16,27 30 0-16,-25-35 0 0,25 35 0 0,-20-38 0 15,20 38 0-15,-13-37 0 0,13 37 0 16,-8-42 0-16,8 42 0 0,2-43 0 0,-2 43 0 16,13-41 0-16,-13 41 0 0,25-37 0 15,-25 37 0-15,41-33 0 0,-41 33 0 16,58-28 0-16,-58 28 0 0,70-21 0 15,-70 21 0-15,81-9 0 0,-81 9 0 0,87 2 0 16,-87-2 0-16,84 6 0 0,-84-6 0 16,79 13 0-16,-79-13 0 0,67 9 0 0,-67-9 0 15,56 6 0-15,-56-6 0 0,40 4 0 16</inkml:trace>
  <inkml:trace contextRef="#ctx0" brushRef="#br0" timeOffset="10259.58">13222 3612 2048 0,'0'0'0'0,"0"0"0"0,0 0 0 15,-2-20 0-15,2 20 0 0,-5-25 0 16,5 25 0-16,-11-24 0 0,11 24 0 0,-17-16 0 16,17 16 0-16,-19-10 0 0,19 10 0 15,-26-5 0-15,26 5 0 0,-29 5 0 16,29-5 0-16,-33 15 0 0,33-15 0 15,-34 23 0-15,34-23 0 0,-31 31 0 0,31-31 0 16,-33 38 0-16,33-38 0 0,-28 43 0 16,28-43 0-16,-21 47 0 0,21-47 0 0,-9 44 0 15,9-44 0-15,0 42 0 0,0-42 0 16,11 37 0-16,-11-37 0 0,22 30 0 16,-22-30 0-16,28 25 0 0,-28-25 0 0,35 17 0 15,-35-17 0-15,38 8 0 0,-38-8 0 16,43-2 0-16,-43 2 0 0,45-16 0 0,-45 16 0 15,46-22 0-15,-46 22 0 0,45-29 0 16,-45 29 0-16,41-40 0 0,-41 40 0 16,36-50 0-16,-36 50 0 0,30-58 0 15,-30 58 0-15,25-59 0 0,-25 59 0 0,17-61 0 16,-17 61 0-16,8-62 0 0,-8 62 0 16,2-57 0-16,-2 57 0 0,-4-54 0 15,4 54 0-15,-9-49 0 0,9 49 0 0,-13-41 0 16,13 41 0-16,-13-34 0 0,13 34 0 15,-11-28 0-15,11 28 0 0,-10-20 0 16,10 20 0-16,-8-11 0 0,8 11 0 0,-7-2 0 16,7 2 0-16,-7 10 0 0,7-10 0 15,-7 20 0-15,7-20 0 0,-7 35 0 0,7-35 0 16,-6 44 0-16,6-44 0 0,-1 54 0 16,1-54 0-16,3 57 0 0,-3-57 0 15,6 58 0-15,-6-58 0 0,12 56 0 0,-12-56 0 16,20 54 0-16,-20-54 0 0,24 49 0 15,-24-49 0-15,31 43 0 0,-31-43 0 0,31 37 0 16,-31-37 0-16,35 30 0 0,-35-30 0 16,33 22 0-16,-33-22 0 0,32 12 0 15,-32-12 0-15,31 6 0 0,-31-6 0 0,33-4 0 16,-33 4 0-16,33-14 0 0,-33 14 0 16,34-25 0-16,-34 25 0 0,31-36 0 15,-31 36 0-15,28-42 0 0,-28 42 0 0,27-42 0 16,-27 42 0-16,22-41 0 0,-22 41 0 15,14-39 0-15,-14 39 0 0,11-33 0 16,-11 33 0-16,5-24 0 0,-5 24 0 0,2-18 0 16,-2 18 0-16,-1-10 0 0,1 10 0 15,0 0 0-15,0 0 0 0,-4 6 0 16,4-6 0-16,-7 18 0 0,7-18 0 0,-6 30 0 16,6-30 0-16,-3 34 0 0,3-34 0 15,3 33 0-15,-3-33 0 0,10 30 0 16,-10-30 0-16,12 25 0 0,-12-25 0 0,14 15 0 15,-14-15 0-15,11 5 0 0,-11-5 0 16,17-10 0-16,-17 10 0 0,19-13 0 16</inkml:trace>
  <inkml:trace contextRef="#ctx0" brushRef="#br0" timeOffset="10415.16">13826 3255 2048 0,'0'0'0'0,"0"0"0"0,0 0 0 16,0 0 0-16,0 0 0 0,0 0 0 0,0 0 0 15,0 0 0-15,0 0 0 0,0 0 0 16</inkml:trace>
  <inkml:trace contextRef="#ctx0" brushRef="#br0" timeOffset="10844.01">14187 3425 2048 0,'0'0'0'0,"0"0"0"0,0 0 0 16,0 0 0-16,0 0 0 0,0 0 0 0,0 0 0 16,0 0 0-16,0 0 0 0,-25-1 0 15,25 1 0-15,-35 2 0 0,35-2 0 16,-41 12 0-16,41-12 0 0,-40 16 0 15,40-16 0-15,-32 21 0 0,32-21 0 0,-25 21 0 16,25-21 0-16,-15 21 0 0,15-21 0 16,-4 24 0-16,4-24 0 0,10 26 0 0,-10-26 0 15,23 26 0-15,-23-26 0 0,33 28 0 16,-33-28 0-16,38 24 0 0,-38-24 0 16,40 22 0-16,-40-22 0 0,42 22 0 0,-42-22 0 15,39 21 0-15,-39-21 0 0,37 21 0 16,-37-21 0-16,28 21 0 0,-28-21 0 15,17 22 0-15,-17-22 0 0,6 21 0 0,-6-21 0 16,-4 18 0-16,4-18 0 0,-17 15 0 16,17-15 0-16,-26 15 0 0,26-15 0 15,-34 13 0-15,34-13 0 0,-41 10 0 0,41-10 0 16,-42 0 0-16,42 0 0 0,-35-10 0 16,35 10 0-16,-30-19 0 0,30 19 0 0,-20-19 0 15,20 19 0-15,-11-41 0 0,11 41 0 16,-6-43 0-16</inkml:trace>
  <inkml:trace contextRef="#ctx0" brushRef="#br0" timeOffset="11126.26">14388 3237 2048 0,'0'0'0'0,"0"0"0"0,0 0 0 0,0 0 0 16,0 0 0-16,16 27 0 0,-16-27 0 15,19 43 0-15,-19-43 0 0,21 50 0 16,-21-50 0-16,18 50 0 0,-18-50 0 0,8 54 0 16,-8-54 0-16,2 53 0 0,-2-53 0 15,-1 54 0-15,1-54 0 0,-2 49 0 16,2-49 0-16,-3 47 0 0,3-47 0 0,-1 41 0 16,1-41 0-16,-2 34 0 0,2-34 0 15,-1 28 0-15,1-28 0 0,-4 21 0 0,4-21 0 16,-3 12 0-16,3-12 0 0,-11 1 0 15,11-1 0-15,-12-4 0 0</inkml:trace>
  <inkml:trace contextRef="#ctx0" brushRef="#br0" timeOffset="11944.07">14170 3655 2048 0,'0'0'0'0,"0"0"0"0,0 0 0 0,0 0 0 16,0 0 0-16,0 0 0 0,0 0 0 15,36-7 0-15,-36 7 0 0,56-12 0 16,-56 12 0-16,63-18 0 0,-63 18 0 0,68-13 0 16,-68 13 0-16,67-13 0 15,-67 13 0-15,65-11 0 0,-65 11 0 0,63-7 0 16,-63 7 0-16,61-7 0 0,-61 7 0 0,54-9 0 16,-54 9 0-16,47-12 0 0,-47 12 0 15,40-12 0-15,-40 12 0 0,32-12 0 16,-32 12 0-16,22-13 0 0,-22 13 0 0,9-18 0 15,-9 18 0-15,3-17 0 0,-3 17 0 16,-7-13 0-16,7 13 0 0,-15-9 0 16,15 9 0-16,-24-3 0 0,24 3 0 0,-29 10 0 15,29-10 0-15,-37 22 0 0,37-22 0 16,-39 33 0-16,39-33 0 0,-39 44 0 16,39-44 0-16,-27 49 0 0,27-49 0 0,-19 46 0 15,19-46 0-15,-11 43 0 0,11-43 0 16,-1 43 0-16,1-43 0 0,7 35 0 0,-7-35 0 15,13 28 0-15,-13-28 0 0,19 21 0 16,-19-21 0-16,25 13 0 0,-25-13 0 16,31 5 0-16,-31-5 0 0,32-3 0 0,-32 3 0 15,35-12 0-15,-35 12 0 0,34-21 0 16,-34 21 0-16,34-32 0 0,-34 32 0 16,29-39 0-16,-29 39 0 0,22-45 0 15,-22 45 0-15,19-44 0 0,-19 44 0 0,12-38 0 16,-12 38 0-16,8-30 0 0,-8 30 0 15,4-22 0-15,-4 22 0 0,2-14 0 0,-2 14 0 16,0 0 0-16,0 0 0 0,0 0 0 16,0 0 0-16,-1 9 0 0,1-9 0 15,-1 28 0-15,1-28 0 0,-1 37 0 0,1-37 0 16,2 40 0-16,-2-40 0 0,5 38 0 16,-5-38 0-16,12 34 0 0,-12-34 0 15,18 24 0-15,-18-24 0 0,21 20 0 0,-21-20 0 16,24 11 0-16,-24-11 0 0,29 3 0 15,-29-3 0-15,31-4 0 0,-31 4 0 0,27-12 0 16,-27 12 0-16,25-21 0 0,-25 21 0 16,22-33 0-16,-22 33 0 0,17-41 0 15,-17 41 0-15,15-40 0 0,-15 40 0 0,13-36 0 16,-13 36 0-16,9-29 0 0,-9 29 0 16,5-20 0-16,-5 20 0 0,2-11 0 15,-2 11 0-15,0 0 0 0,0 0 0 16,-2 3 0-16,2-3 0 0,-4 17 0 0,4-17 0 15,-7 29 0-15,7-29 0 0,-6 34 0 16,6-34 0-16,0 38 0 0,0-38 0 0,7 36 0 16,-7-36 0-16,16 27 0 0,-16-27 0 15,22 21 0-15,-22-21 0 0,21 14 0 16,-21-14 0-16,33 6 0 0,-33-6 0 0,33 4 0 16</inkml:trace>
  <inkml:trace contextRef="#ctx0" brushRef="#br0" timeOffset="12394.88">15740 3501 2048 0,'0'0'0'16,"0"0"0"-16,0 0 0 0,-20-5 0 0,20 5 0 16,-32-1 0-16,32 1 0 0,-41 10 0 15,41-10 0-15,-42 22 0 0,42-22 0 16,-46 32 0-16,46-32 0 0,-44 39 0 0,44-39 0 15,-34 40 0-15,34-40 0 0,-25 39 0 16,25-39 0-16,-14 37 0 0,14-37 0 16,-3 32 0-16,3-32 0 0,7 26 0 0,-7-26 0 15,18 21 0-15,-18-21 0 0,29 13 0 16,-29-13 0-16,35 6 0 0,-35-6 0 0,44-4 0 16,-44 4 0-16,45-16 0 0,-45 16 0 15,44-22 0-15,-44 22 0 0,44-30 0 16,-44 30 0-16,42-35 0 0,-42 35 0 0,36-41 0 15,-36 41 0-15,33-39 0 0,-33 39 0 16,24-37 0-16,-24 37 0 0,18-32 0 16,-18 32 0-16,11-22 0 0,-11 22 0 15,9-13 0-15,-9 13 0 0,0 0 0 0,0 0 0 16,7 1 0-16,-7-1 0 0,3 16 0 16,-3-16 0-16,4 30 0 0,-4-30 0 0,3 40 0 15,-3-40 0-15,5 40 0 0,-5-40 0 16,5 39 0-16,-5-39 0 0,7 30 0 0,-7-30 0 15,11 23 0-15,-11-23 0 0,9 16 0 16,-9-16 0-16,15 1 0 0,-15-1 0 16,14-4 0-16</inkml:trace>
  <inkml:trace contextRef="#ctx0" brushRef="#br0" timeOffset="12539.48">15958 3373 2048 0,'0'0'0'15,"0"0"0"-15,0 0 0 0,0 0 0 0,0 0 0 16,0 0 0-16,0 0 0 0,0 0 0 16,0 0 0-16,-8 14 0 0,8-14 0 15,0 25 0-15,0-25 0 0,5 24 0 0</inkml:trace>
  <inkml:trace contextRef="#ctx0" brushRef="#br0" timeOffset="12978.31">16277 3620 2048 0,'0'0'0'0,"15"-12"0"0,-15 12 0 16,19-22 0-16,-19 22 0 0,10-23 0 15,-10 23 0-15,2-20 0 0,-2 20 0 16,-11-11 0-16,11 11 0 0,-20 1 0 0,20-1 0 16,-30 15 0-16,30-15 0 0,-35 27 0 15,35-27 0-15,-34 35 0 0,34-35 0 0,-27 40 0 16,27-40 0-16,-18 38 0 0,18-38 0 15,-8 34 0-15,8-34 0 0,0 33 0 16,0-33 0-16,9 26 0 0,-9-26 0 0,18 21 0 16,-18-21 0-16,27 16 0 0,-27-16 0 15,36 8 0-15,-36-8 0 0,41-1 0 16,-41 1 0-16,48-11 0 0,-48 11 0 0,48-17 0 16,-48 17 0-16,46-28 0 0,-46 28 0 15,41-32 0-15,-41 32 0 0,34-33 0 16,-34 33 0-16,27-28 0 0,-27 28 0 0,18-19 0 15,-18 19 0-15,14-12 0 0,-14 12 0 16,12-6 0-16,-12 6 0 0,8 4 0 16,-8-4 0-16,15 11 0 0,-15-11 0 0,22 18 0 15,-22-18 0-15,30 21 0 0,-30-21 0 16,40 17 0-16,-40-17 0 0,51 12 0 16,-51-12 0-16,58 7 0 0,-58-7 0 0,57 0 0 15,-57 0 0-15,57-2 0 0,-57 2 0 16,44-5 0-16</inkml:trace>
  <inkml:trace contextRef="#ctx0" brushRef="#br0" timeOffset="13211.69">17326 3612 2048 0,'0'0'0'0,"0"0"0"0,0 0 0 16,37 18 0-16,-37-18 0 0,57 22 0 16,-57-22 0-16,64 20 0 0,-64-20 0 0,68 16 0 15,-68-16 0-15,69 12 0 0,-69-12 0 16,65 7 0-16,-65-7 0 0,56 4 0 16,-56-4 0-16,42 2 0 0,-42-2 0 0,24-1 0 15,-24 1 0-15,13-1 0 0</inkml:trace>
  <inkml:trace contextRef="#ctx0" brushRef="#br0" timeOffset="13378.24">17637 3824 2048 0,'0'0'0'0,"28"18"0"0,-28-18 0 16,46 20 0-16,-46-20 0 0,65 15 0 0,-65-15 0 15,80 5 0-15,-80-5 0 0,94-2 0 16,-94 2 0-16,105-11 0 0,-105 11 0 15,106-13 0-15,-106 13 0 0,81-13 0 0</inkml:trace>
  <inkml:trace contextRef="#ctx0" brushRef="#br0" timeOffset="13796.13">19248 2378 2048 0,'0'0'0'0,"0"0"0"16,0 0 0-16,13 29 0 0,-13-29 0 0,18 55 0 15,-18-55 0-15,14 73 0 0,-14-73 0 16,12 89 0-16,-12-89 0 0,9 100 0 15,-9-100 0-15,0 99 0 0,0-99 0 0,0 91 0 16,0-91 0-16,1 85 0 0,-1-85 0 16,-1 78 0-16,1-78 0 0,0 68 0 15,0-68 0-15,3 52 0 0,-3-52 0 0,3 37 0 16</inkml:trace>
  <inkml:trace contextRef="#ctx0" brushRef="#br0" timeOffset="14713.67">19852 3696 2048 0,'0'0'0'0,"0"0"0"16,0 0 0-16,0 0 0 0,0 0 0 0,0 0 0 15,0 0 0-15,-1-19 0 0,1 19 0 16,0-27 0-16,0 27 0 0,1-26 0 15,-1 26 0-15,0-24 0 0,0 24 0 0,0-16 0 16,0 16 0-16,0-16 0 0,0 16 0 16,0-13 0-16,0 13 0 0,0-13 0 15,0 13 0-15,0-9 0 0,0 9 0 0,2-9 0 16,-2 9 0-16,3-7 0 0,-3 7 0 0,2-8 0 16,-2 8 0-16,0 0 0 15,0 0 0-15,1-7 0 0,-1 7 0 0,0 0 0 16,0 0 0-16,0 0 0 0,0 0 0 15,0 0 0-15,0 0 0 0,0 0 0 0,0 0 0 16,0 0 0-16,0 0 0 0,0 0 0 16,0 0 0-16,0 0 0 0,0 0 0 0,0 0 0 15,0 0 0-15,-4-4 0 0,4 4 0 16,-8-3 0-16,8 3 0 0,0 0 0 16,0 0 0-16,0 0 0 0,0 0 0 15,-6-6 0-15,6 6 0 0,-3-7 0 0</inkml:trace>
  <inkml:trace contextRef="#ctx0" brushRef="#br0" timeOffset="16382.21">20440 3246 2048 0,'0'0'0'0,"2"-27"0"16,-2 27 0-16,-1-39 0 0,1 39 0 16,-6-39 0-16,6 39 0 0,-17-31 0 0,17 31 0 15,-25-22 0-15,25 22 0 0,-32-15 0 16,32 15 0-16,-39-3 0 0,39 3 0 15,-45 3 0-15,45-3 0 0,-47 12 0 0,47-12 0 16,-50 21 0-16,50-21 0 0,-50 26 0 16,50-26 0-16,-48 32 0 0,48-32 0 0,-46 34 0 15,46-34 0-15,-42 40 0 0,42-40 0 16,-33 44 0-16,33-44 0 0,-28 43 0 16,28-43 0-16,-18 41 0 0,18-41 0 15,-13 40 0-15,13-40 0 0,-5 37 0 0,5-37 0 16,0 35 0-16,0-35 0 0,9 31 0 15,-9-31 0-15,16 23 0 0,-16-23 0 0,22 19 0 16,-22-19 0-16,25 15 0 0,-25-15 0 16,28 12 0-16,-28-12 0 0,30 9 0 15,-30-9 0-15,31 2 0 0,-31-2 0 0,33-2 0 16,-33 2 0-16,33-7 0 0,-33 7 0 16,35-10 0-16,-35 10 0 0,31-13 0 15,-31 13 0-15,29-14 0 0,-29 14 0 0,25-15 0 16,-25 15 0-16,22-19 0 0,-22 19 0 15,22-21 0-15,-22 21 0 0,16-24 0 16,-16 24 0-16,14-30 0 0,-14 30 0 0,11-31 0 16,-11 31 0-16,11-39 0 0,-11 39 0 15,10-36 0-15,-10 36 0 0,9-34 0 16,-9 34 0-16,6-28 0 0,-6 28 0 0,6-20 0 16,-6 20 0-16,5-15 0 0,-5 15 0 15,3-11 0-15,-3 11 0 0,0 0 0 16,0 0 0-16,0 0 0 0,0 0 0 0,0 0 0 15,0 0 0-15,0 6 0 0,0-6 0 16,1 19 0-16,-1-19 0 0,-1 30 0 16,1-30 0-16,2 37 0 0,-2-37 0 0,3 37 0 15,-3-37 0-15,8 37 0 0,-8-37 0 16,12 34 0-16,-12-34 0 0,15 34 0 16,-15-34 0-16,25 31 0 0,-25-31 0 0,30 25 0 15,-30-25 0-15,40 19 0 0,-40-19 0 16,46 16 0-16,-46-16 0 0,54 12 0 15,-54-12 0-15,62 6 0 0,-62-6 0 0,69-7 0 16,-69 7 0-16,54-8 0 0</inkml:trace>
  <inkml:trace contextRef="#ctx0" brushRef="#br0" timeOffset="16932.75">21748 2199 2048 0,'0'0'0'16,"9"38"0"-16,-9-38 0 0,11 62 0 0,-11-62 0 15,9 79 0-15,-9-79 0 0,10 81 0 16,-10-81 0-16,10 86 0 0,-10-86 0 0,9 89 0 16,-9-89 0-16,9 85 0 15,-9-85 0-15,11 72 0 0,-11-72 0 0,5 59 0 16,-5-59 0-16,2 41 0 0</inkml:trace>
  <inkml:trace contextRef="#ctx0" brushRef="#br0" timeOffset="17367.58">22890 3068 2048 0,'0'0'0'0,"96"-1"0"0,-96 1 0 16,137-1 0-16,-137 1 0 0,138-4 0 16,-138 4 0-16,123-11 0 0,-123 11 0 0,90-12 0 15,-90 12 0-15,94-20 0 0,-94 20 0 16,94-28 0-16,-94 28 0 0,74-25 0 0</inkml:trace>
  <inkml:trace contextRef="#ctx0" brushRef="#br0" timeOffset="17767.5">24636 1867 2048 0,'0'0'0'16,"0"0"0"-16,0 0 0 0,21 18 0 0,-21-18 0 15,28 34 0-15,-28-34 0 0,25 44 0 16,-25-44 0-16,17 50 0 0,-17-50 0 16,8 51 0-16,-8-51 0 0,3 50 0 0,-3-50 0 15,-4 50 0-15,4-50 0 0,-4 50 0 16,4-50 0-16,-4 40 0 0,4-40 0 15,2 30 0-15,-2-30 0 0,5 19 0 0,-5-19 0 16,14 3 0-16,-14-3 0 0,15-4 0 16</inkml:trace>
  <inkml:trace contextRef="#ctx0" brushRef="#br0" timeOffset="18550.41">25542 1816 2048 0,'0'0'0'0,"14"39"0"0,-14-39 0 0,17 64 0 15,-17-64 0-15,13 76 0 0,-13-76 0 16,6 83 0-16,-6-83 0 0,0 85 0 16,0-85 0-16,-5 94 0 0,5-94 0 0,-12 102 0 15,12-102 0-15,-18 99 0 0,18-99 0 16,-17 99 0-16,17-99 0 0,-18 96 0 15,18-96 0-15,-20 90 0 0,20-90 0 0,-15 79 0 16,15-79 0-16,-17 68 0 0,17-68 0 16,-18 53 0-16,18-53 0 0,-11 37 0 15,11-37 0-15,-9 25 0 0,9-25 0 0,-6 12 0 16,6-12 0-16,-4-1 0 0,4 1 0 16,-6-22 0-16,6 22 0 0,-7-42 0 15,7 42 0-15,-11-63 0 0,11 63 0 0,-15-75 0 16,15 75 0-16,-13-82 0 0,13 82 0 15,-10-88 0-15,10 88 0 0,-6-93 0 16,6 93 0-16,-1-91 0 0,1 91 0 0,5-88 0 16,-5 88 0-16,10-91 0 0,-10 91 0 15,14-86 0-15,-14 86 0 0,20-79 0 16,-20 79 0-16,23-74 0 0,-23 74 0 0,26-64 0 16,-26 64 0-16,30-55 0 0,-30 55 0 15,31-43 0-15,-31 43 0 0,35-29 0 16,-35 29 0-16,33-18 0 0,-33 18 0 0,30-3 0 15,-30 3 0-15,30 11 0 0,-30-11 0 16,36 30 0-16,-36-30 0 0,40 43 0 16,-40-43 0-16,43 55 0 0,-43-55 0 0,48 74 0 15,-48-74 0-15,40 84 0 0,-40-84 0 16,37 87 0-16,-37-87 0 0,31 92 0 0,-31-92 0 16,30 94 0-16,-30-94 0 0,28 91 0 15,-28-91 0-15,29 87 0 0,-29-87 0 16,29 86 0-16,-29-86 0 0,28 82 0 0,-28-82 0 15,34 82 0-15,-34-82 0 0,29 68 0 16,-29-68 0-16,21 47 0 0,-21-47 0 16,11 28 0-16,-11-28 0 0,0 0 0 0,0 0 0 15,-2 4 0-15,2-4 0 0,-7-6 0 16</inkml:trace>
  <inkml:trace contextRef="#ctx0" brushRef="#br0" timeOffset="18784.79">25534 2692 2048 0,'0'0'0'15,"26"-8"0"-15,-26 8 0 0,50-14 0 0,-50 14 0 16,66-18 0-16,-66 18 0 0,77-17 0 15,-77 17 0-15,87-16 0 0,-87 16 0 0,88-18 0 16,-88 18 0-16,83-25 0 0,-83 25 0 0,62-26 0 16,-62 26 0-16,41-17 0 0</inkml:trace>
  <inkml:trace contextRef="#ctx0" brushRef="#br0" timeOffset="19068.04">26289 1714 2048 0,'0'0'0'0,"0"0"0"0,0 0 0 16,0 0 0-16,0 0 0 0,22 27 0 15,-22-27 0-15,33 45 0 0,-33-45 0 0,35 52 0 16,-35-52 0-16,25 62 0 0,-25-62 0 16,19 62 0-16,-19-62 0 0,11 55 0 15,-11-55 0-15,10 40 0 0,-10-40 0 0,7 26 0 16,-7-26 0-16,5 16 0 0,-5-16 0 0,3 8 0 16</inkml:trace>
  <inkml:trace contextRef="#ctx0" brushRef="#br0" timeOffset="19884.84">28018 2667 2048 0,'0'0'0'16,"71"-1"0"-16,-71 1 0 0,112-3 0 15,-112 3 0-15,115-7 0 0,-115 7 0 0,113-12 0 16,-113 12 0-16,103-16 0 0,-103 16 0 15,99-20 0-15,-99 20 0 0,90-21 0 0,-90 21 0 16,81-22 0-16,-81 22 0 0,73-17 0 16,-73 17 0-16,63-17 0 0,-63 17 0 15,50-10 0-15,-50 10 0 0,37 1 0 0,-37-1 0 16,30 12 0-16,-30-12 0 0,20 25 0 16,-20-25 0-16,10 33 0 0,-10-33 0 15,2 40 0-15,-2-40 0 0,-2 43 0 0,2-43 0 16,-6 40 0-16,6-40 0 0,-10 34 0 15,10-34 0-15,-9 25 0 0,9-25 0 0,-9 15 0 16,9-15 0-16,-7-2 0 0,7 2 0 16,-8-14 0-16,8 14 0 0,-9-21 0 15,9 21 0-15,-9-29 0 0,9 29 0 0,-6-37 0 16,6 37 0-16,-3-42 0 0,3 42 0 16,-2-45 0-16,2 45 0 0,2-42 0 15,-2 42 0-15,6-35 0 0,-6 35 0 0,10-27 0 16,-10 27 0-16,14-14 0 0,-14 14 0 15,14-5 0-15,-14 5 0 0,20-10 0 16,-20 10 0-16,18-9 0 0</inkml:trace>
  <inkml:trace contextRef="#ctx0" brushRef="#br0" timeOffset="20486.25">29511 2292 2048 0,'0'0'0'0,"40"-38"0"16,-40 38 0-16,56-52 0 15,-56 52 0-15,59-40 0 0,-59 40 0 0,56-24 0 16,-56 24 0-16,55-7 0 0,-55 7 0 16,55 7 0-16,-55-7 0 0,53 20 0 0,-53-20 0 15,44 34 0-15,-44-34 0 0,31 45 0 16,-31-45 0-16,11 50 0 0,-11-50 0 0,-10 53 0 16,10-53 0-16,-32 50 0 0,32-50 0 15,-45 46 0-15,45-46 0 0,-55 40 0 0,55-40 0 16,-59 29 0-16,59-29 0 0,-55 21 0 15,55-21 0-15,-48 15 0 0,48-15 0 16,-39 5 0-16,39-5 0 0,-25-3 0 16,25 3 0-16,-13-17 0 0,13 17 0 0,-4-28 0 15,4 28 0-15,10-30 0 0,-10 30 0 16,25-29 0-16,-25 29 0 0,44-14 0 16,-44 14 0-16,63 3 0 0,-63-3 0 0,79 19 0 15,-79-19 0-15,88 29 0 0,-88-29 0 16,88 43 0-16,-88-43 0 0,81 47 0 0,-81-47 0 15,65 55 0-15,-65-55 0 0,48 56 0 16,-48-56 0-16,28 56 0 0,-28-56 0 16,8 55 0-16,-8-55 0 0,-10 43 0 0,10-43 0 15,-28 32 0-15,28-32 0 0,-48 16 0 16,48-16 0-16,-61-1 0 0,61 1 0 16,-71-20 0-16,71 20 0 0,-75-35 0 0,75 35 0 15,-71-43 0-15,71 43 0 0,-56-57 0 16,56 57 0-16,-37-48 0 0,37 48 0 15,-22-35 0-15</inkml:trace>
  <inkml:trace contextRef="#ctx0" brushRef="#br0" timeOffset="20773.48">30016 2140 2048 0,'0'0'0'0,"46"-11"0"0,-46 11 0 16,76-7 0-16,-76 7 0 0,85 6 0 15,-85-6 0-15,83 17 0 0,-83-17 0 0,70 34 0 16,-70-34 0-16,52 44 0 0,-52-44 0 16,26 52 0-16,-26-52 0 0,-3 52 0 0,3-52 0 15,-32 49 0-15,32-49 0 0,-52 41 0 16,52-41 0-16,-59 36 0 0,59-36 0 16,-55 31 0-16,55-31 0 0,-41 32 0 15,41-32 0-15,-13 40 0 0,13-40 0 0,24 47 0 16,-24-47 0-16,62 59 0 0,-62-59 0 15,98 57 0-15,-98-57 0 0,118 53 0 16,-118-53 0-16,125 42 0 0,-125-42 0 0,101 30 0 16,-101-30 0-16,92 7 0 0</inkml:trace>
  <inkml:trace contextRef="#ctx0" brushRef="#br0" timeOffset="28160.74">9294 6147 2048 0,'0'0'0'16,"-10"-25"0"-16,10 25 0 0,-21-36 0 0,21 36 0 15,-34-33 0-15,34 33 0 0,-47-24 0 16,47 24 0-16,-60-13 0 0,60 13 0 15,-73 1 0-15,73-1 0 0,-80 19 0 0,80-19 0 16,-82 35 0-16,82-35 0 0,-80 51 0 16,80-51 0-16,-69 60 0 0,69-60 0 15,-53 64 0-15,53-64 0 0,-35 66 0 0,35-66 0 16,-13 64 0-16,13-64 0 0,9 62 0 16,-9-62 0-16,33 57 0 0,-33-57 0 15,49 46 0-15,-49-46 0 0,66 37 0 0,-66-37 0 16,76 24 0-16,-76-24 0 0,85 13 0 15,-85-13 0-15,91-1 0 0,-91 1 0 0,93-16 0 16,-93 16 0-16,92-28 0 0,-92 28 0 16,86-39 0-16,-86 39 0 0,63-35 0 15</inkml:trace>
  <inkml:trace contextRef="#ctx0" brushRef="#br0" timeOffset="28961.6">9504 5799 2048 0,'0'0'0'16,"-1"37"0"-16,1-37 0 0,-4 64 0 16,4-64 0-16,-4 79 0 0,4-79 0 0,-4 80 0 15,4-80 0-15,-2 76 0 0,2-76 0 16,-3 62 0-16,3-62 0 0,-3 57 0 15,3-57 0-15,-7 52 0 0,7-52 0 16,-10 40 0-16,10-40 0 0,-9 31 0 0,9-31 0 16,-9 25 0-16,9-25 0 0,-7 14 0 15,7-14 0-15,0 0 0 0,0 0 0 0,-5-2 0 16,5 2 0-16,-3-19 0 0,3 19 0 16,2-31 0-16,-2 31 0 0,12-42 0 15,-12 42 0-15,20-49 0 0,-20 49 0 0,28-50 0 16,-28 50 0-16,35-47 0 0,-35 47 0 15,38-38 0-15,-38 38 0 0,40-26 0 16,-40 26 0-16,42-10 0 0,-42 10 0 0,45 5 0 16,-45-5 0-16,45 19 0 0,-45-19 0 15,42 34 0-15,-42-34 0 0,38 43 0 16,-38-43 0-16,34 47 0 0,-34-47 0 0,33 47 0 16,-33-47 0-16,30 48 0 0,-30-48 0 15,33 39 0-15,-33-39 0 0,37 31 0 16,-37-31 0-16,42 21 0 0,-42-21 0 0,47 9 0 15,-47-9 0-15,46-1 0 0,-46 1 0 16,46-13 0-16,-46 13 0 0,46-24 0 0,-46 24 0 16,43-33 0-16,-43 33 0 0,36-39 0 15,-36 39 0-15,28-45 0 0,-28 45 0 16,21-49 0-16,-21 49 0 0,11-48 0 0,-11 48 0 16,3-43 0-16,-3 43 0 0,-10-35 0 15,10 35 0-15,-21-25 0 0,21 25 0 0,-29-9 0 16,29 9 0-16,-36 6 0 0,36-6 0 15,-43 24 0-15,43-24 0 0,-48 38 0 16,48-38 0-16,-48 46 0 0,48-46 0 0,-41 48 0 16,41-48 0-16,-32 42 0 0,32-42 0 15,-16 36 0-15,16-36 0 0,0 29 0 16,0-29 0-16,13 21 0 0,-13-21 0 0,25 10 0 16,-25-10 0-16,38 0 0 0,-38 0 0 15,48-9 0-15,-48 9 0 0,48-21 0 16,-48 21 0-16,50-29 0 0,-50 29 0 0,46-31 0 15,-46 31 0-15,43-29 0 0,-43 29 0 16,37-19 0-16,-37 19 0 0,33-5 0 16,-33 5 0-16,34 9 0 0,-34-9 0 0,31 22 0 15,-31-22 0-15,32 33 0 0,-32-33 0 16,33 33 0-16,-33-33 0 0,34 25 0 16,-34-25 0-16,35 20 0 0,-35-20 0 0,27 14 0 15,-27-14 0-15,18 9 0 0</inkml:trace>
  <inkml:trace contextRef="#ctx0" brushRef="#br0" timeOffset="29178.02">10620 6342 2048 0,'0'0'0'0,"-26"-25"0"0,26 25 0 0,-35-44 0 16,35 44 0-16,-29-50 0 0,29 50 0 16,-17-55 0-16,17 55 0 0,-4-54 0 15,4 54 0-15,10-56 0 0,-10 56 0 0,24-52 0 16,-24 52 0-16,42-43 0 0,-42 43 0 15,59-35 0-15,-59 35 0 0,73-25 0 0,-73 25 0 16,82-14 0-16,-82 14 0 0,91-1 0 16,-91 1 0-16,97 9 0 0,-97-9 0 15,98 18 0-15,-98-18 0 0,99 21 0 0,-99-21 0 16,79 18 0-16</inkml:trace>
  <inkml:trace contextRef="#ctx0" brushRef="#br0" timeOffset="31764.12">13239 6147 2048 0,'0'0'0'0,"-9"-44"0"16,9 44 0-16,-21-60 0 0,21 60 0 16,-28-52 0-16,28 52 0 0,-41-37 0 15,41 37 0-15,-53-17 0 0,53 17 0 0,-66 1 0 16,66-1 0-16,-74 22 0 0,74-22 0 16,-78 39 0-16,78-39 0 0,-72 51 0 0,72-51 0 15,-56 56 0-15,56-56 0 0,-34 50 0 16,34-50 0-16,-13 44 0 0,13-44 0 0,6 35 0 15,-6-35 0-15,21 22 0 16,-21-22 0-16,35 14 0 0,-35-14 0 0,48 2 0 16,-48-2 0-16,51-7 0 0,-51 7 0 15,57-15 0-15,-57 15 0 0,62-20 0 0,-62 20 0 16,63-25 0-16,-63 25 0 0,65-25 0 16,-65 25 0-16,60-18 0 0,-60 18 0 0,50-8 0 15,-50 8 0-15,43 9 0 0,-43-9 0 16,40 24 0-16,-40-24 0 0,28 39 0 15,-28-39 0-15,24 59 0 0,-24-59 0 16,24 75 0-16,-24-75 0 0,16 88 0 0,-16-88 0 16,13 100 0-16,-13-100 0 0,5 107 0 15,-5-107 0-15,-4 108 0 0,4-108 0 16,-12 101 0-16,12-101 0 0,-25 86 0 0,25-86 0 16,-31 68 0-16,31-68 0 0,-36 49 0 15,36-49 0-15,-41 35 0 0,41-35 0 0,-38 13 0 16,38-13 0-16,-37-11 0 0,37 11 0 15,-33-37 0-15,33 37 0 0,-24-38 0 16,24 38 0-16,-15-30 0 0</inkml:trace>
  <inkml:trace contextRef="#ctx0" brushRef="#br0" timeOffset="32731.53">13575 6369 2048 0,'0'0'0'0,"9"-45"0"0,-9 45 0 0,16-72 0 16,-16 72 0-16,13-82 0 0,-13 82 0 15,11-89 0-15,-11 89 0 0,7-93 0 16,-7 93 0-16,2-91 0 0,-2 91 0 0,-1-95 0 16,1 95 0-16,-1-91 0 0,1 91 0 15,-4-83 0-15,4 83 0 0,-7-72 0 16,7 72 0-16,-8-57 0 0,8 57 0 0,-9-46 0 16,9 46 0-16,-8-28 0 0,8 28 0 15,-8-17 0-15,8 17 0 0,-12 1 0 16,12-1 0-16,-17 21 0 0,17-21 0 0,-17 44 0 15,17-44 0-15,-19 59 0 0,19-59 0 16,-16 71 0-16,16-71 0 0,-10 73 0 0,10-73 0 16,-1 73 0-16,1-73 0 0,9 68 0 15,-9-68 0-15,19 59 0 0,-19-59 0 16,26 47 0-16,-26-47 0 0,34 35 0 16,-34-35 0-16,37 24 0 0,-37-24 0 0,47 12 0 15,-47-12 0-15,49-1 0 0,-49 1 0 16,53-13 0-16,-53 13 0 0,52-27 0 0,-52 27 0 15,48-39 0-15,-48 39 0 0,46-51 0 16,-46 51 0-16,41-60 0 0,-41 60 0 16,34-69 0-16,-34 69 0 0,28-71 0 0,-28 71 0 15,21-69 0-15,-21 69 0 0,11-61 0 16,-11 61 0-16,5-50 0 0,-5 50 0 0,1-35 0 16,-1 35 0-16,-2-19 0 15,2 19 0-15,0 0 0 0,0 0 0 0,-10 6 0 16,10-6 0-16,-15 31 0 0,15-31 0 15,-17 54 0-15,17-54 0 0,-19 69 0 0,19-69 0 16,-17 81 0-16,17-81 0 0,-8 91 0 16,8-91 0-16,3 97 0 0,-3-97 0 0,14 95 0 15,-14-95 0-15,25 89 0 0,-25-89 0 16,35 81 0-16,-35-81 0 0,47 68 0 16,-47-68 0-16,52 49 0 0,-52-49 0 15,58 27 0-15,-58-27 0 0,47 13 0 0,-47-13 0 16,32 8 0-16</inkml:trace>
  <inkml:trace contextRef="#ctx0" brushRef="#br0" timeOffset="33549.33">14649 5892 2048 0,'0'0'0'0,"-12"-18"0"0,12 18 0 0,-22-21 0 16,22 21 0-16,-29-17 0 0,29 17 0 15,-38-2 0-15,38 2 0 0,-41 14 0 16,41-14 0-16,-47 33 0 0,47-33 0 0,-51 47 0 16,51-47 0-16,-44 55 0 0,44-55 0 15,-35 60 0-15,35-60 0 0,-21 56 0 0,21-56 0 16,-10 49 0-16,10-49 0 0,3 41 0 16,-3-41 0-16,14 29 0 0,-14-29 0 15,24 18 0-15,-24-18 0 0,31 7 0 16,-31-7 0-16,37-8 0 0,-37 8 0 0,39-19 0 15,-39 19 0-15,38-31 0 0,-38 31 0 16,34-43 0-16,-34 43 0 0,29-50 0 16,-29 50 0-16,24-50 0 0,-24 50 0 0,14-41 0 15,-14 41 0-15,7-27 0 0,-7 27 0 16,3-16 0-16,-3 16 0 0,-1 2 0 0,1-2 0 16,-1 19 0-16,1-19 0 0,-3 33 0 15,3-33 0-15,-3 42 0 0,3-42 0 16,4 46 0-16,-4-46 0 0,11 43 0 15,-11-43 0-15,21 39 0 0,-21-39 0 0,30 28 0 16,-30-28 0-16,40 8 0 0,-40-8 0 16,45-12 0-16,-45 12 0 0,47-35 0 0,-47 35 0 15,44-32 0-15,-44 32 0 0,37-44 0 16,-37 44 0-16,27-60 0 0,-27 60 0 16,23-61 0-16,-23 61 0 0,18-47 0 0,-18 47 0 15,6-24 0-15,-6 24 0 0,0-11 0 16,0 11 0-16,0 0 0 0,0 0 0 15,-6 6 0-15,6-6 0 0,-11 19 0 16,11-19 0-16,-13 31 0 0,13-31 0 0,-8 37 0 16,8-37 0-16,-5 40 0 0,5-40 0 15,6 42 0-15,-6-42 0 0,14 37 0 0,-14-37 0 16,26 31 0-16,-26-31 0 0,37 17 0 16,-37-17 0-16,47 2 0 0,-47-2 0 0,57-11 0 15,-57 11 0-15,61-19 0 0,-61 19 0 16,58-32 0-16,-58 32 0 0,53-38 0 15,-53 38 0-15,45-42 0 0,-45 42 0 16,40-36 0-16,-40 36 0 0,33-27 0 0,-33 27 0 16,24-14 0-16,-24 14 0 0,14-3 0 15,-14 3 0-15,9 16 0 0,-9-16 0 16,3 31 0-16,-3-31 0 0,-1 49 0 0,1-49 0 16,-4 65 0-16,4-65 0 0,-4 78 0 15,4-78 0-15,-8 85 0 0,8-85 0 16,-7 89 0-16,7-89 0 0,-4 87 0 0,4-87 0 15,-3 80 0-15,3-80 0 0,2 72 0 16,-2-72 0-16,3 58 0 0,-3-58 0 0,6 37 0 16,-6-37 0-16,12 17 0 0,-12-17 0 15,16-12 0-15,-16 12 0 0,24-29 0 16,-24 29 0-16,22-29 0 0</inkml:trace>
  <inkml:trace contextRef="#ctx0" brushRef="#br0" timeOffset="33899.4">15639 5909 2048 0,'0'0'0'16,"0"0"0"-16,0 0 0 0,-1 24 0 16,1-24 0-16,-1 42 0 0,1-42 0 0,0 50 0 15,0-50 0-15,5 53 0 0,-5-53 0 16,10 48 0-16,-10-48 0 0,21 42 0 0,-21-42 0 15,24 32 0-15,-24-32 0 0,28 21 0 16,-28-21 0-16,34 4 0 0,-34-4 0 16,37-9 0-16,-37 9 0 0,36-23 0 15,-36 23 0-15,33-34 0 0,-33 34 0 0,29-46 0 16,-29 46 0-16,22-50 0 0,-22 50 0 16,11-51 0-16,-11 51 0 0,-2-47 0 0,2 47 0 15,-20-38 0-15,20 38 0 0,-35-25 0 16,35 25 0-16,-40-11 0 0,40 11 0 0,-43 2 0 15,43-2 0-15,-35 9 0 0,35-9 0 16,-23 6 0-16,23-6 0 0,-14 6 0 16</inkml:trace>
  <inkml:trace contextRef="#ctx0" brushRef="#br0" timeOffset="34200.6">16150 5764 2048 0,'0'0'0'0,"0"0"0"16,0 0 0-16,0 0 0 0,0 0 0 16,0 0 0-16,0 0 0 0,0 0 0 15,0 0 0-15,0 0 0 0,0 0 0 0,23 41 0 16,-23-41 0-16,37 65 0 0,-37-65 0 16,48 73 0-16,-48-73 0 0,53 72 0 15,-53-72 0-15,51 69 0 0,-51-69 0 0,41 64 0 16,-41-64 0-16,25 56 0 0,-25-56 0 15,7 46 0-15,-7-46 0 0,-14 36 0 16,14-36 0-16,-37 25 0 0,37-25 0 0,-57 11 0 16,57-11 0-16,-72-3 0 0,72 3 0 15,-73-12 0-15,73 12 0 0,-54-21 0 16,54 21 0-16,-29-32 0 0,29 32 0 0,-15-29 0 16,15 29 0-16,-5-20 0 0</inkml:trace>
  <inkml:trace contextRef="#ctx0" brushRef="#br0" timeOffset="34416.01">17217 5731 2048 0,'0'0'0'15,"0"0"0"-15,0 0 0 0,49 5 0 16,-49-5 0-16,79 13 0 0,-79-13 0 0,92 14 0 16,-92-14 0-16,75 12 0 0,-75-12 0 15,50 7 0-15</inkml:trace>
  <inkml:trace contextRef="#ctx0" brushRef="#br0" timeOffset="34667.37">17116 5985 2048 0,'0'0'0'0,"0"0"0"15,0 0 0-15,41 12 0 0,-41-12 0 16,70 18 0-16,-70-18 0 0,93 21 0 0,-93-21 0 15,111 21 0-15,-111-21 0 0,122 20 0 16,-122-20 0-16,101 15 0 0,-101-15 0 16,133 7 0-16,-133-7 0 0,143-4 0 0,-143 4 0 15,115-8 0-15</inkml:trace>
  <inkml:trace contextRef="#ctx0" brushRef="#br0" timeOffset="36034.69">19592 4981 2048 0,'0'0'0'0,"0"0"0"0,0 0 0 15,0 0 0-15,0 0 0 0,2 42 0 0,-2-42 0 16,1 61 0-16,-1-61 0 0,-3 68 0 15,3-68 0-15,-4 66 0 0,4-66 0 0,-7 65 0 16,7-65 0-16,-6 58 0 0,6-58 0 16,-6 50 0-16,6-50 0 0,-4 35 0 15</inkml:trace>
  <inkml:trace contextRef="#ctx0" brushRef="#br0" timeOffset="36718.87">20607 5577 2048 0,'0'0'0'0,"19"-38"0"0,-19 38 0 0,17-53 0 16,-17 53 0-16,4-54 0 0,-4 54 0 16,-11-41 0-16,11 41 0 0,-26-30 0 15,26 30 0-15,-40-19 0 0,40 19 0 16,-57-6 0-16,57 6 0 0,-65 7 0 0,65-7 0 16,-64 19 0-16,64-19 0 0,-64 29 0 15,64-29 0-15,-60 39 0 0,60-39 0 16,-53 49 0-16,53-49 0 0,-43 53 0 0,43-53 0 15,-33 57 0-15,33-57 0 0,-22 57 0 16,22-57 0-16,-9 54 0 0,9-54 0 0,6 51 0 16,-6-51 0-16,13 44 0 0,-13-44 0 15,24 39 0-15,-24-39 0 0,36 30 0 16,-36-30 0-16,45 18 0 0,-45-18 0 0,51 9 0 16,-51-9 0-16,56-3 0 0,-56 3 0 15,53-10 0-15,-53 10 0 0,49-24 0 16,-49 24 0-16,44-34 0 0,-44 34 0 0,38-44 0 15,-38 44 0-15,31-50 0 0,-31 50 0 16,27-48 0-16,-27 48 0 0,21-42 0 16,-21 42 0-16,13-29 0 0,-13 29 0 0,8-21 0 15,-8 21 0-15,6-11 0 0,-6 11 0 16,6-1 0-16,-6 1 0 0,3 16 0 0,-3-16 0 16,2 34 0-16,-2-34 0 0,6 52 0 15,-6-52 0-15,3 65 0 0,-3-65 0 16,1 73 0-16,-1-73 0 0,4 84 0 15,-4-84 0-15,4 89 0 0,-4-89 0 0,-5 92 0 16,5-92 0-16,-9 96 0 0,9-96 0 16,-14 99 0-16,14-99 0 0,-11 98 0 0,11-98 0 15,-9 93 0-15,9-93 0 0,-7 86 0 16,7-86 0-16,-3 74 0 0,3-74 0 16,3 54 0-16,-3-54 0 0,5 36 0 15,-5-36 0-15,20 10 0 0,-20-10 0 0,22 0 0 16</inkml:trace>
  <inkml:trace contextRef="#ctx0" brushRef="#br0" timeOffset="37051.98">21086 4803 2048 0,'0'0'0'0,"15"48"0"0,-15-48 0 15,21 78 0-15,-21-78 0 0,22 91 0 0,-22-91 0 16,11 90 0-16,-11-90 0 0,8 81 0 16,-8-81 0-16,8 68 0 0,-8-68 0 15,7 47 0-15,-7-47 0 0,5 30 0 0</inkml:trace>
  <inkml:trace contextRef="#ctx0" brushRef="#br0" timeOffset="37669.33">22512 5585 2048 0,'0'0'0'0,"91"5"0"0,-91-5 0 16,128 5 0-16,-128-5 0 0,135 5 0 0,-135-5 0 15,130 2 0-15,-130-2 0 0,100-2 0 16</inkml:trace>
  <inkml:trace contextRef="#ctx0" brushRef="#br0" timeOffset="39671.97">24392 4964 2048 0,'0'0'0'0,"6"38"0"0,-6-38 0 15,10 65 0-15,-10-65 0 0,6 82 0 16,-6-82 0-16,3 86 0 0,-3-86 0 0,2 82 0 15,-2-82 0-15,0 76 0 0,0-76 0 16,4 67 0-16,-4-67 0 0,6 54 0 16,-6-54 0-16,10 46 0 0,-10-46 0 0,8 33 0 15,-8-33 0-15,6 24 0 0,-6-24 0 16,3 14 0-16</inkml:trace>
  <inkml:trace contextRef="#ctx0" brushRef="#br0" timeOffset="41556.93">24384 5466 2048 0,'0'0'0'15,"0"0"0"-15,0 0 0 0,-21-13 0 0,21 13 0 16,-37-17 0-16,37 17 0 0,-46-11 0 15,46 11 0-15,-53-2 0 0,53 2 0 0,-56 7 0 16,56-7 0-16,-55 18 0 0,55-18 0 16,-51 26 0-16,51-26 0 0,-45 35 0 15,45-35 0-15,-35 35 0 0,35-35 0 0,-25 37 0 16,25-37 0-16,-12 38 0 0,12-38 0 16,1 34 0-16,-1-34 0 0,12 33 0 15,-12-33 0-15,22 29 0 0,-22-29 0 0,32 20 0 16,-32-20 0-16,40 9 0 0,-40-9 0 15,51 0 0-15,-51 0 0 0,56-8 0 0,-56 8 0 16,59-13 0-16,-59 13 0 0,56-21 0 16,-56 21 0-16,49-29 0 0,-49 29 0 15,44-35 0-15,-44 35 0 0,33-28 0 0,-33 28 0 16,23-20 0-16</inkml:trace>
  <inkml:trace contextRef="#ctx0" brushRef="#br0" timeOffset="41740.44">24594 5381 2048 0,'0'0'0'0,"-1"26"0"0,1-26 0 0,-1 40 0 15,1-40 0-15,-2 44 0 0,2-44 0 16,-1 43 0-16,1-43 0 0,-3 44 0 0,3-44 0 16,-3 40 0-16,3-40 0 0,2 32 0 15,-2-32 0-15,7 25 0 0,-7-25 0 0,12 12 0 16,-12-12 0-16,12 6 0 0,-12-6 0 15,10 4 0-15</inkml:trace>
  <inkml:trace contextRef="#ctx0" brushRef="#br0" timeOffset="41882.07">24686 5270 2048 0,'0'0'0'0,"0"0"0"15,0 0 0-15,0 0 0 0,0 0 0 16,0 0 0-16,0 0 0 0,0 0 0 0</inkml:trace>
  <inkml:trace contextRef="#ctx0" brushRef="#br0" timeOffset="42224.15">24972 5339 2048 0,'0'0'0'0,"0"0"0"0,0 0 0 0,-26 6 0 16,26-6 0-16,-32 12 0 0,32-12 0 15,-29 21 0-15,29-21 0 0,-18 23 0 16,18-23 0-16,-4 24 0 0,4-24 0 0,11 28 0 16,-11-28 0-16,21 28 0 0,-21-28 0 15,34 29 0-15,-34-29 0 0,36 31 0 16,-36-31 0-16,33 30 0 0,-33-30 0 0,31 29 0 15,-31-29 0-15,25 28 0 0,-25-28 0 16,16 24 0-16,-16-24 0 0,9 22 0 16,-9-22 0-16,4 17 0 0,-4-17 0 15,-8 13 0-15,8-13 0 0,-19 9 0 0,19-9 0 16,-30 2 0-16,30-2 0 0,-35-2 0 16,35 2 0-16,-33-10 0 0,33 10 0 0,-25-17 0 15,25 17 0-15,-19-17 0 0,19 17 0 16,-10-13 0-16</inkml:trace>
  <inkml:trace contextRef="#ctx0" brushRef="#br0" timeOffset="42491.44">25307 5041 2048 0,'0'0'0'0,"8"31"0"0,-8-31 0 15,13 49 0-15,-13-49 0 0,16 59 0 0,-16-59 0 16,14 66 0-16,-14-66 0 0,11 70 0 16,-11-70 0-16,10 68 0 0,-10-68 0 0,8 69 0 15,-8-69 0-15,9 62 0 0,-9-62 0 16,8 53 0-16,-8-53 0 0,6 39 0 16,-6-39 0-16,-1 32 0 0,1-32 0 15,-8 18 0-15,8-18 0 0,-14 4 0 0,14-4 0 16,-10 0 0-16,10 0 0 0,-7-1 0 15</inkml:trace>
  <inkml:trace contextRef="#ctx0" brushRef="#br0" timeOffset="43692.23">25182 5466 2048 0,'0'0'0'0,"0"0"0"0,0 0 0 0,35-8 0 16,-35 8 0-16,60-16 0 0,-60 16 0 15,71-17 0-15,-71 17 0 0,73-18 0 0,-73 18 0 16,72-17 0-16,-72 17 0 0,54-12 0 16,-54 12 0-16,63-16 0 0,-63 16 0 15,65-21 0-15,-65 21 0 0,59-17 0 0,-59 17 0 16,50-17 0-16,-50 17 0 0,41-16 0 16,-41 16 0-16,24-16 0 0,-24 16 0 15,15-16 0-15,-15 16 0 0,8-10 0 0,-8 10 0 16,0 0 0-16,0 0 0 0,-7-3 0 15,7 3 0-15,-22 7 0 0,22-7 0 16,-35 21 0-16,35-21 0 0,-44 31 0 0,44-31 0 16,-46 37 0-16,46-37 0 0,-38 40 0 15,38-40 0-15,-34 38 0 0,34-38 0 16,-28 39 0-16,28-39 0 0,-21 36 0 0,21-36 0 16,-9 36 0-16,9-36 0 0,0 28 0 15,0-28 0-15,11 18 0 0,-11-18 0 16,20 15 0-16,-20-15 0 0,28 7 0 0,-28-7 0 15,34 0 0-15,-34 0 0 0,38-8 0 16,-38 8 0-16,40-17 0 0,-40 17 0 16,38-26 0-16,-38 26 0 0,37-33 0 0,-37 33 0 15,30-34 0-15,-30 34 0 0,25-35 0 16,-25 35 0-16,18-28 0 0,-18 28 0 16,14-20 0-16,-14 20 0 0,8-14 0 0,-8 14 0 15,0 0 0-15,0 0 0 0,0 0 0 16,0 0 0-16,-1 7 0 0,1-7 0 0,-2 22 0 15,2-22 0-15,-1 30 0 0,1-30 0 16,-1 33 0-16,1-33 0 0,2 30 0 16,-2-30 0-16,8 28 0 0,-8-28 0 0,11 23 0 15,-11-23 0-15,16 15 0 0,-16-15 0 16,21 6 0-16,-21-6 0 0,24 0 0 16,-24 0 0-16,31-4 0 0,-31 4 0 15,34-11 0-15,-34 11 0 0,34-19 0 0,-34 19 0 16,32-26 0-16,-32 26 0 0,31-26 0 15,-31 26 0-15,26-29 0 0,-26 29 0 0,22-29 0 16,-22 29 0-16,18-23 0 0,-18 23 0 16,10-15 0-16,-10 15 0 0,0 0 0 15,0 0 0-15,0 0 0 0,0 0 0 0,6 2 0 16,-6-2 0-16,-2 15 0 0,2-15 0 16,-3 27 0-16,3-27 0 0,0 34 0 0,0-34 0 15,5 31 0-15,-5-31 0 0,11 27 0 16,-11-27 0-16,19 19 0 0,-19-19 0 15,29 12 0-15,-29-12 0 0,35 5 0 0,-35-5 0 16,46 0 0-16,-46 0 0 0,48-4 0 16,-48 4 0-16,52-10 0 0,-52 10 0 15,50-19 0-15,-50 19 0 0,45-23 0 0,-45 23 0 16,36-27 0-16,-36 27 0 16,26-28 0-16,-26 28 0 0,18-29 0 0,-18 29 0 0,8-26 0 15,-8 26 0-15,1-24 0 0,-1 24 0 16,-8-21 0-16,8 21 0 0,-18-12 0 15,18 12 0-15,-26-4 0 0,26 4 0 16,-32 9 0-16,32-9 0 0,-35 21 0 0,35-21 0 16,-34 35 0-16,34-35 0 0,-32 37 0 15,32-37 0-15,-24 38 0 0,24-38 0 0,-18 34 0 16,18-34 0-16,-9 33 0 0,9-33 0 16,8 29 0-16,-8-29 0 0,14 26 0 15,-14-26 0-15,25 15 0 0,-25-15 0 16,37 5 0-16,-37-5 0 0,43-3 0 0,-43 3 0 15,49-8 0-15,-49 8 0 0,50-19 0 16,-50 19 0-16,48-27 0 0,-48 27 0 16,45-35 0-16,-45 35 0 0,40-42 0 0,-40 42 0 15,33-42 0-15,-33 42 0 0,25-38 0 16,-25 38 0-16,19-29 0 0,-19 29 0 0,9-17 0 16,-9 17 0-16,0 0 0 0,0 0 0 15,0 0 0-15,0 0 0 0,2 8 0 16,-2-8 0-16,-3 26 0 0,3-26 0 0,-3 37 0 15,3-37 0-15,-1 40 0 0,1-40 0 16,1 35 0-16,-1-35 0 0,9 30 0 16,-9-30 0-16,17 24 0 0,-17-24 0 0,21 9 0 15,-21-9 0-15,28-5 0 0,-28 5 0 0,25-19 0 16,-25 19 0-16,23-30 0 0,-23 30 0 16,15-27 0-16</inkml:trace>
  <inkml:trace contextRef="#ctx0" brushRef="#br0" timeOffset="44093.16">26977 5237 2048 0,'0'0'0'0,"0"0"0"0,0 0 0 15,-11 18 0-15,11-18 0 0,-11 24 0 16,11-24 0-16,3 26 0 0,-3-26 0 16,19 19 0-16,-19-19 0 0,21 15 0 0,-21-15 0 15,40 15 0-15,-40-15 0 0,47 14 0 16,-47-14 0-16,52 12 0 0,-52-12 0 0,56 10 0 15,-56-10 0-15,54 6 0 0,-54-6 0 16,46 0 0-16,-46 0 0 0,34-5 0 16,-34 5 0-16,25-7 0 0,-25 7 0 15,15-11 0-15,-15 11 0 0,2-11 0 0,-2 11 0 16,-10-6 0-16,10 6 0 0,-26-1 0 16,26 1 0-16,-42 7 0 0,42-7 0 15,-47 18 0-15,47-18 0 0,-48 22 0 0,48-22 0 16,-37 24 0-16,37-24 0 0,-30 28 0 15,30-28 0-15,-17 29 0 0,17-29 0 0,-1 28 0 16,1-28 0-16,18 27 0 0,-18-27 0 16,37 24 0-16,-37-24 0 0,52 19 0 15,-52-19 0-15,66 15 0 0,-66-15 0 16,72 13 0-16,-72-13 0 0,79 12 0 0,-79-12 0 16,78 15 0-16,-78-15 0 0,72 25 0 15,-72-25 0-15,59 35 0 0,-59-35 0 0,41 30 0 16</inkml:trace>
  <inkml:trace contextRef="#ctx0" brushRef="#br0" timeOffset="48031.64">5652 8597 2048 0,'0'0'0'0,"24"-14"0"16,-24 14 0-16,45-22 0 0,-45 22 0 15,63-25 0-15,-63 25 0 0,79-22 0 16,-79 22 0-16,90-20 0 0,-90 20 0 0,103-19 0 16,-103 19 0-16,109-18 0 0,-109 18 0 15,117-20 0-15,-117 20 0 0,126-22 0 0,-126 22 0 16,133-20 0-16,-133 20 0 0,137-21 0 16,-137 21 0-16,142-19 0 0,-142 19 0 15,148-17 0-15,-148 17 0 0,153-16 0 0,-153 16 0 16,154-11 0-16,-154 11 0 0,149-8 0 15,-149 8 0-15,138-2 0 0,-138 2 0 16,120 4 0-16,-120-4 0 0,100 3 0 0,-100-3 0 16,72-8 0-16,-72 8 0 0,48-10 0 15</inkml:trace>
  <inkml:trace contextRef="#ctx0" brushRef="#br0" timeOffset="48713.81">5627 8631 2048 0,'0'0'0'16,"0"0"0"-16,0 0 0 0,0 0 0 15,0 0 0-15,17 32 0 0,-17-32 0 0,28 55 0 16,-28-55 0-16,29 67 0 0,-29-67 0 16,27 76 0-16,-27-76 0 0,32 88 0 15,-32-88 0-15,27 102 0 0,-27-102 0 0,23 116 0 16,-23-116 0-16,19 126 0 0,-19-126 0 15,15 136 0-15,-15-136 0 0,6 145 0 16,-6-145 0-16,5 156 0 0,-5-156 0 0,2 164 0 16,-2-164 0-16,-2 174 0 0,2-174 0 15,-1 185 0-15,1-185 0 0,6 198 0 16,-6-198 0-16,6 206 0 0,-6-206 0 0,9 213 0 16,-9-213 0-16,12 219 0 0,-12-219 0 15,10 228 0-15,-10-228 0 0,11 228 0 16,-11-228 0-16,6 229 0 0,-6-229 0 0,1 227 0 15,-1-227 0-15,0 227 0 0,0-227 0 16,-1 225 0-16,1-225 0 0,-3 222 0 16,3-222 0-16,-3 222 0 0,3-222 0 0,-6 224 0 15,6-224 0-15,-5 225 0 0,5-225 0 16,-2 226 0-16,2-226 0 0,4 228 0 0,-4-228 0 16,6 229 0-16,-6-229 0 0,1 232 0 15,-1-232 0-15,5 228 0 0,-5-228 0 0,3 221 0 16,-3-221 0-16,0 215 0 0,0-215 0 15,0 201 0-15,0-201 0 0,0 185 0 16,0-185 0-16,0 169 0 0,0-169 0 0,-5 150 0 16,5-150 0-16,-4 133 0 0,4-133 0 15,0 115 0-15,0-115 0 0,1 93 0 16,-1-93 0-16,5 69 0 0,-5-69 0 0,10 41 0 16,-10-41 0-16,21 9 0 0,-21-9 0 15,37-21 0-15,-37 21 0 0,34-28 0 16</inkml:trace>
  <inkml:trace contextRef="#ctx0" brushRef="#br0" timeOffset="49932.56">8002 8607 2048 0,'0'0'0'0,"12"46"0"16,-12-46 0-16,17 76 0 0,-17-76 0 0,23 92 0 15,-23-92 0-15,18 106 0 0,-18-106 0 16,23 114 0-16,-23-114 0 0,27 125 0 16,-27-125 0-16,26 131 0 0,-26-131 0 0,23 147 0 15,-23-147 0-15,35 156 0 0,-35-156 0 16,35 167 0-16,-35-167 0 0,32 176 0 16,-32-176 0-16,33 186 0 0,-33-186 0 0,35 195 0 15,-35-195 0-15,39 206 0 0,-39-206 0 0,40 219 0 16,-40-219 0-16,42 226 0 0,-42-226 0 15,44 234 0-15,-44-234 0 0,43 241 0 16,-43-241 0-16,43 251 0 0,-43-251 0 16,39 256 0-16,-39-256 0 0,35 257 0 15,-35-257 0-15,28 261 0 0,-28-261 0 0,21 261 0 16,-21-261 0-16,17 265 0 0,-17-265 0 16,11 266 0-16,-11-266 0 0,11 267 0 0,-11-267 0 15,9 261 0-15,-9-261 0 0,7 257 0 16,-7-257 0-16,4 250 0 0,-4-250 0 15,2 241 0-15,-2-241 0 0,-3 229 0 0,3-229 0 16,-3 219 0-16,3-219 0 0,-9 210 0 16,9-210 0-16,-10 197 0 0,10-197 0 15,-11 184 0-15,11-184 0 0,-11 173 0 0,11-173 0 16,-10 166 0-16,10-166 0 0,-9 157 0 16,9-157 0-16,-8 149 0 0,8-149 0 0,-10 138 0 15,10-138 0-15,-8 127 0 0,8-127 0 16,-6 116 0-16,6-116 0 0,-5 101 0 15,5-101 0-15,-5 91 0 0,5-91 0 0,-4 81 0 16,4-81 0-16,-1 75 0 0,1-75 0 16,-3 62 0-16,3-62 0 0,-3 49 0 15,3-49 0-15,-8 37 0 0,8-37 0 16,-13 24 0-16,13-24 0 0,-22 15 0 0,22-15 0 16,-32 4 0-16,32-4 0 0,-37-7 0 15,37 7 0-15,-45-18 0 0,45 18 0 0,-53-25 0 16,53 25 0-16,-59-35 0 0,59 35 0 15,-63-41 0-15,63 41 0 0,-73-49 0 0,73 49 0 16,-81-57 0-16,81 57 0 0,-89-63 0 16,89 63 0-16,-96-69 0 0,96 69 0 15,-108-70 0-15,108 70 0 0,-120-70 0 0,120 70 0 16,-126-66 0-16,126 66 0 0,-136-61 0 16,136 61 0-16,-138-51 0 0,138 51 0 0,-141-39 0 15,141 39 0-15,-142-25 0 16,142 25 0-16,-140-13 0 0,140 13 0 0,-137-2 0 15,137 2 0-15,-132 4 0 0,132-4 0 16,-126 8 0-16,126-8 0 0,-118 4 0 0,118-4 0 16,-110-9 0-16,110 9 0 0,-96-31 0 15,96 31 0-15,-78-46 0 0,78 46 0 16,-49-65 0-16,49 65 0 0,-30-58 0 0</inkml:trace>
  <inkml:trace contextRef="#ctx0" brushRef="#br0" timeOffset="50582.81">5307 7636 2048 0,'0'0'0'0,"20"-14"0"16,-20 14 0-16,24-16 0 0,-24 16 0 16,28-13 0-16,-28 13 0 0,30-3 0 0,-30 3 0 15,31 9 0-15,-31-9 0 0,30 25 0 16,-30-25 0-16,24 44 0 0,-24-44 0 15,20 59 0-15,-20-59 0 0,12 66 0 0,-12-66 0 16,7 73 0-16,-7-73 0 0,0 72 0 16,0-72 0-16,0 69 0 0,0-69 0 15,2 64 0-15,-2-64 0 0,3 62 0 0,-3-62 0 16,4 57 0-16,-4-57 0 0,7 45 0 16,-7-45 0-16,4 31 0 0,-4-31 0 15,3 20 0-15</inkml:trace>
  <inkml:trace contextRef="#ctx0" brushRef="#br0" timeOffset="51034.61">5333 7815 2048 0,'0'0'0'0,"3"-38"0"16,-3 38 0-16,5-53 0 0,-5 53 0 15,13-52 0-15,-13 52 0 0,18-44 0 16,-18 44 0-16,26-34 0 0,-26 34 0 0,30-28 0 16,-30 28 0-16,35-19 0 0,-35 19 0 15,40-12 0-15,-40 12 0 0,46-4 0 0,-46 4 0 16,49 6 0-16,-49-6 0 0,52 16 0 16,-52-16 0-16,52 24 0 0,-52-24 0 15,47 30 0-15,-47-30 0 0,36 36 0 0,-36-36 0 16,25 39 0-16,-25-39 0 0,10 46 0 15,-10-46 0-15,-6 47 0 0,6-47 0 16,-18 47 0-16,18-47 0 0,-25 47 0 0,25-47 0 16,-29 42 0-16,29-42 0 15,-33 42 0-15,33-42 0 0,-29 36 0 0,29-36 0 16,-23 34 0-16,23-34 0 0,-16 34 0 16,16-34 0-16,-7 31 0 0,7-31 0 0,2 32 0 15,-2-32 0-15,14 27 0 0,-14-27 0 16,28 25 0-16,-28-25 0 0,44 23 0 0,-44-23 0 15,57 14 0-15,-57-14 0 0,64 2 0 16,-64-2 0-16,68-8 0 0,-68 8 0 16,65-22 0-16,-65 22 0 0,49-21 0 0</inkml:trace>
  <inkml:trace contextRef="#ctx0" brushRef="#br0" timeOffset="51568.18">6290 7703 2048 0,'0'0'0'16,"-5"38"0"-16,5-38 0 0,-9 63 0 16,9-63 0-16,-13 69 0 0,13-69 0 0,-14 66 0 15,14-66 0-15,-17 59 0 0,17-59 0 16,-13 49 0-16,13-49 0 0,-7 39 0 0,7-39 0 15,-4 26 0-15,4-26 0 0,-4 16 0 16,4-16 0-16,0 0 0 0,0 0 0 0,-3-3 0 16,3 3 0-16,-6-21 0 0,6 21 0 15,-6-36 0-15,6 36 0 0,-7-48 0 16,7 48 0-16,-4-55 0 0,4 55 0 16,0-57 0-16,0 57 0 0,5-56 0 0,-5 56 0 15,9-52 0-15,-9 52 0 0,15-44 0 16,-15 44 0-16,15-38 0 0,-15 38 0 0,19-33 0 15,-19 33 0-15,19-25 0 0,-19 25 0 16,18-18 0-16,-18 18 0 0,18-14 0 16,-18 14 0-16,23-6 0 0,-23 6 0 15,25 2 0-15,-25-2 0 0,29 12 0 0,-29-12 0 16,34 25 0-16,-34-25 0 0,37 35 0 16,-37-35 0-16,42 43 0 0,-42-43 0 0,42 48 0 15,-42-48 0-15,39 49 0 0,-39-49 0 16,41 48 0-16,-41-48 0 0,44 50 0 15,-44-50 0-15,44 52 0 0,-44-52 0 0,47 46 0 16,-47-46 0-16,46 44 0 0,-46-44 0 16,43 38 0-16,-43-38 0 0,36 29 0 15,-36-29 0-15,27 18 0 0,-27-18 0 0,17 11 0 16,-17-11 0-16,0 0 0 0,0 0 0 16,5 0 0-16</inkml:trace>
  <inkml:trace contextRef="#ctx0" brushRef="#br0" timeOffset="51784.6">6240 8003 2048 0,'0'0'0'16,"0"0"0"-16,0 0 0 0,41-6 0 15,-41 6 0-15,64-8 0 0,-64 8 0 16,72-6 0-16,-72 6 0 0,75-11 0 0,-75 11 0 16,74-14 0-16,-74 14 0 0,70-23 0 15,-70 23 0-15,54-18 0 0</inkml:trace>
  <inkml:trace contextRef="#ctx0" brushRef="#br0" timeOffset="52417.91">6961 7908 2048 0,'0'0'0'0,"4"30"0"16,-4-30 0-16,1 48 0 0,-1-48 0 0,-6 52 0 16,6-52 0-16,-9 50 0 0,9-50 0 15,-10 42 0-15,10-42 0 0,-7 34 0 0,7-34 0 16,-7 28 0-16,7-28 0 0,-4 16 0 16,4-16 0-16,0 0 0 0,0 0 0 15,0 0 0-15,0 0 0 0,0-7 0 0,0 7 0 16,2-24 0-16,-2 24 0 0,5-42 0 15,-5 42 0-15,4-54 0 0,-4 54 0 16,5-63 0-16,-5 63 0 0,5-69 0 0,-5 69 0 16,7-70 0-16,-7 70 0 0,6-66 0 15,-6 66 0-15,8-59 0 0,-8 59 0 16,6-47 0-16,-6 47 0 0,3-40 0 0,-3 40 0 16,5-28 0-16,-5 28 0 0,3-19 0 15,-3 19 0-15,0 0 0 0,0 0 0 0,1 5 0 16,-1-5 0-16,3 26 0 0,-3-26 0 15,3 36 0-15,-3-36 0 0,6 48 0 16,-6-48 0-16,10 49 0 0,-10-49 0 16,19 50 0-16,-19-50 0 0,26 43 0 0,-26-43 0 15,35 34 0-15,-35-34 0 0,43 27 0 16,-43-27 0-16,52 19 0 0,-52-19 0 16,58 6 0-16,-58-6 0 0,58-5 0 0,-58 5 0 15,60-20 0-15,-60 20 0 0,60-32 0 16,-60 32 0-16,56-40 0 0,-56 40 0 0,53-45 0 15,-53 45 0-15,48-47 0 0,-48 47 0 16,35-50 0-16,-35 50 0 0,27-42 0 16,-27 42 0-16,12-37 0 0,-12 37 0 0,3-31 0 15,-3 31 0-15,-3-25 0 0,3 25 0 16,-9-17 0-16,9 17 0 0,-18-5 0 16,18 5 0-16,-23 6 0 0,23-6 0 0,-26 21 0 15,26-21 0-15,-29 38 0 0,29-38 0 16,-24 49 0-16,24-49 0 0,-16 60 0 15,16-60 0-15,-9 66 0 0,9-66 0 0,5 70 0 16,-5-70 0-16,19 73 0 0,-19-73 0 0,30 82 0 16,-30-82 0-16,35 84 0 15,-35-84 0-15,29 66 0 0,-29-66 0 0,22 45 0 16</inkml:trace>
  <inkml:trace contextRef="#ctx0" brushRef="#br0" timeOffset="52951.48">5754 9814 2048 0,'0'0'0'0,"0"0"0"16,0 0 0-16,44-3 0 0,-44 3 0 15,75-3 0-15,-75 3 0 0,91-8 0 0,-91 8 0 16,99-6 0-16,-99 6 0 0,108-9 0 16,-108 9 0-16,116-5 0 0,-116 5 0 0,125-5 0 15,-125 5 0-15,139-2 0 0,-139 2 0 16,145-2 0-16,-145 2 0 0,158 0 0 15,-158 0 0-15,163 4 0 0,-163-4 0 0,165 6 0 16,-165-6 0-16,170 13 0 0,-170-13 0 16,167 13 0-16,-167-13 0 0,160 14 0 15,-160-14 0-15,148 17 0 0,-148-17 0 0,129 18 0 16,-129-18 0-16,113 16 0 0,-113-16 0 16,91 9 0-16,-91-9 0 0,65 2 0 0</inkml:trace>
  <inkml:trace contextRef="#ctx0" brushRef="#br0" timeOffset="53685.52">5719 10869 2048 0,'0'0'0'15,"0"0"0"-15,0 0 0 0,27 9 0 16,-27-9 0-16,39 9 0 0,-39-9 0 15,50 9 0-15,-50-9 0 0,58 7 0 0,-58-7 0 16,62 5 0-16,-62-5 0 0,69 3 0 16,-69-3 0-16,75 3 0 0,-75-3 0 15,82 4 0-15,-82-4 0 0,91 6 0 0,-91-6 0 16,98 7 0-16,-98-7 0 0,101 8 0 16,-101-8 0-16,113 10 0 0,-113-10 0 0,121 12 0 15,-121-12 0-15,127 14 0 0,-127-14 0 16,131 13 0-16,-131-13 0 0,139 15 0 15,-139-15 0-15,146 15 0 0,-146-15 0 16,150 16 0-16,-150-16 0 0,151 19 0 0,-151-19 0 16,149 19 0-16,-149-19 0 0,142 18 0 15,-142-18 0-15,130 18 0 0,-130-18 0 16,113 15 0-16,-113-15 0 0,85 12 0 0,-85-12 0 16,53 8 0-16</inkml:trace>
  <inkml:trace contextRef="#ctx0" brushRef="#br0" timeOffset="56105.05">9664 10589 2048 0,'0'0'0'0,"-6"-23"0"0,6 23 0 15,-14-36 0-15,14 36 0 0,-17-36 0 0,17 36 0 16,-24-30 0-16,24 30 0 0,-32-23 0 16,32 23 0-16,-37-13 0 0,37 13 0 15,-49-3 0-15,49 3 0 0,-55 9 0 16,55-9 0-16,-60 21 0 0,60-21 0 0,-63 32 0 15,63-32 0-15,-62 43 0 0,62-43 0 16,-58 52 0-16,58-52 0 0,-50 55 0 0,50-55 0 16,-39 55 0-16,39-55 0 0,-23 52 0 15,23-52 0-15,-8 50 0 0,8-50 0 16,4 42 0-16,-4-42 0 0,17 34 0 0,-17-34 0 16,31 24 0-16,-31-24 0 0,44 13 0 15,-44-13 0-15,52 1 0 0,-52-1 0 16,57-12 0-16,-57 12 0 0,58-22 0 0,-58 22 0 15,59-34 0-15,-59 34 0 0,57-41 0 16,-57 41 0-16,53-48 0 0,-53 48 0 16,50-52 0-16,-50 52 0 0,45-54 0 0,-45 54 0 15,36-56 0-15,-36 56 0 0,29-57 0 16,-29 57 0-16,20-53 0 0,-20 53 0 16,15-45 0-16,-15 45 0 0,8-39 0 0,-8 39 0 15,3-30 0-15,-3 30 0 0,-1-19 0 16,1 19 0-16,0 0 0 0,0 0 0 15,-8 0 0-15,8 0 0 0,-17 18 0 0,17-18 0 16,-21 37 0-16,21-37 0 0,-29 50 0 16,29-50 0-16,-26 57 0 0,26-57 0 15,-21 63 0-15,21-63 0 0,-12 61 0 0,12-61 0 16,-3 62 0-16,3-62 0 0,8 60 0 16,-8-60 0-16,20 56 0 0,-20-56 0 0,27 48 0 15,-27-48 0-15,36 43 0 0,-36-43 0 16,39 33 0-16,-39-33 0 0,44 24 0 0,-44-24 0 15,46 11 0-15,-46-11 0 16,48 0 0-16,-48 0 0 0,52-12 0 0,-52 12 0 16,54-24 0-16,-54 24 0 0,51-34 0 0,-51 34 0 15,50-41 0-15,-50 41 0 0,45-44 0 16,-45 44 0-16,37-46 0 0,-37 46 0 16,32-44 0-16,-32 44 0 0,23-44 0 0,-23 44 0 15,14-36 0-15,-14 36 0 0,6-32 0 16,-6 32 0-16,4-25 0 0,-4 25 0 15,3-16 0-15,-3 16 0 0,0 0 0 0,0 0 0 16,0 0 0-16,0 0 0 0,-1 18 0 16,1-18 0-16,-3 33 0 0,3-33 0 15,-1 40 0-15,1-40 0 0,2 45 0 0,-2-45 0 16,4 46 0-16,-4-46 0 0,9 44 0 16,-9-44 0-16,15 37 0 0,-15-37 0 15,24 27 0-15,-24-27 0 0,21 18 0 0,-21-18 0 16,15 12 0-16</inkml:trace>
  <inkml:trace contextRef="#ctx0" brushRef="#br0" timeOffset="56251.66">10326 10486 2048 0,'0'0'0'0,"0"0"0"0,0 0 0 15,0 0 0-15,0 0 0 0,0 0 0 16,0 0 0-16,0 0 0 0</inkml:trace>
  <inkml:trace contextRef="#ctx0" brushRef="#br0" timeOffset="56638.62">10754 10555 2048 0,'0'0'0'16,"-26"-1"0"-16,26 1 0 0,-45 0 0 15,45 0 0-15,-51 4 0 0,51-4 0 0,-46 9 0 16,46-9 0-16,-41 15 0 0,41-15 0 16,-27 15 0-16,27-15 0 0,-16 19 0 15,16-19 0-15,-2 25 0 0,2-25 0 16,14 30 0-16,-14-30 0 0,27 32 0 0,-27-32 0 15,42 34 0-15,-42-34 0 0,46 37 0 16,-46-37 0-16,51 37 0 0,-51-37 0 0,49 36 0 16,-49-36 0-16,41 37 0 0,-41-37 0 15,34 31 0-15,-34-31 0 0,18 27 0 16,-18-27 0-16,2 23 0 0,-2-23 0 0,-12 15 0 16,12-15 0-16,-28 14 0 0,28-14 0 15,-41 5 0-15,41-5 0 0,-45 2 0 16,45-2 0-16,-44-2 0 0,44 2 0 0,-42-8 0 15,42 8 0-15,-36-19 0 0,36 19 0 16,-26-17 0-16,26 17 0 0,-17-14 0 16</inkml:trace>
  <inkml:trace contextRef="#ctx0" brushRef="#br0" timeOffset="56922.87">11039 10326 2048 0,'0'0'0'0,"0"0"0"0,0 0 0 15,14 26 0-15,-14-26 0 0,20 47 0 16,-20-47 0-16,16 56 0 0,-16-56 0 16,14 62 0-16,-14-62 0 0,11 68 0 0,-11-68 0 15,6 73 0-15,-6-73 0 0,6 71 0 16,-6-71 0-16,3 69 0 0,-3-69 0 0,5 62 0 15,-5-62 0-15,5 54 0 0,-5-54 0 16,5 44 0-16,-5-44 0 0,1 35 0 0,-1-35 0 16,-4 24 0-16,4-24 0 0,-4 15 0 15,4-15 0-15,-5 10 0 0</inkml:trace>
  <inkml:trace contextRef="#ctx0" brushRef="#br0" timeOffset="57790.55">10981 10758 2048 0,'0'0'0'0,"47"-4"0"16,-47 4 0-16,73-4 0 0,-73 4 0 15,82-4 0-15,-82 4 0 0,79-4 0 0,-79 4 0 16,73-5 0-16,-73 5 0 0,62-7 0 16,-62 7 0-16,60-11 0 0,-60 11 0 15,51-19 0-15,-51 19 0 0,45-22 0 0,-45 22 0 16,37-19 0-16,-37 19 0 0,27-18 0 16,-27 18 0-16,17-14 0 0,-17 14 0 0,0 0 0 15,0 0 0-15,1-10 0 0,-1 10 0 16,-11-5 0-16,11 5 0 0,-22 4 0 15,22-4 0-15,-29 12 0 0,29-12 0 16,-37 26 0-16,37-26 0 0,-41 36 0 0,41-36 0 16,-41 40 0-16,41-40 0 0,-38 44 0 15,38-44 0-15,-33 44 0 0,33-44 0 0,-23 39 0 16,23-39 0-16,-10 35 0 0,10-35 0 16,-2 32 0-16,2-32 0 0,11 27 0 15,-11-27 0-15,18 23 0 0,-18-23 0 0,25 14 0 16,-25-14 0-16,35 6 0 0,-35-6 0 15,41 0 0-15,-41 0 0 0,39-8 0 16,-39 8 0-16,40-19 0 0,-40 19 0 0,39-27 0 16,-39 27 0-16,38-32 0 0,-38 32 0 15,33-35 0-15,-33 35 0 0,29-39 0 16,-29 39 0-16,23-38 0 0,-23 38 0 0,17-31 0 16,-17 31 0-16,9-25 0 0,-9 25 0 15,6-16 0-15,-6 16 0 0,0-12 0 0,0 12 0 16,0 0 0-16,0 0 0 0,-5 3 0 15,5-3 0-15,-11 21 0 0,11-21 0 16,-14 29 0-16,14-29 0 0,-14 36 0 0,14-36 0 16,-10 38 0-16,10-38 0 0,-7 39 0 15,7-39 0-15,1 34 0 0,-1-34 0 16,8 28 0-16,-8-28 0 0,15 25 0 0,-15-25 0 16,22 15 0-16,-22-15 0 0,28 10 0 15,-28-10 0-15,31 1 0 0,-31-1 0 0,32-6 0 16,-32 6 0-16,30-14 0 15,-30 14 0-15,28-23 0 0,-28 23 0 0,28-33 0 16,-28 33 0-16,25-39 0 0,-25 39 0 0,25-41 0 16,-25 41 0-16,22-42 0 0,-22 42 0 15,18-35 0-15,-18 35 0 0,10-28 0 16,-10 28 0-16,2-19 0 0,-2 19 0 0,-5-8 0 16,5 8 0-16,-6 1 0 0,6-1 0 15,-13 9 0-15,13-9 0 0,-15 18 0 16,15-18 0-16,-17 26 0 0,17-26 0 0,-13 31 0 15,13-31 0-15,-6 34 0 0,6-34 0 16,2 36 0-16,-2-36 0 0,11 34 0 16,-11-34 0-16,25 29 0 0,-25-29 0 0,22 21 0 15,-22-21 0-15,16 15 0 0</inkml:trace>
  <inkml:trace contextRef="#ctx0" brushRef="#br0" timeOffset="58273.26">12542 10673 2048 0,'0'0'0'0,"0"0"0"0,0 0 0 16,-24-3 0-16,24 3 0 0,-36-1 0 0,36 1 0 15,-41 9 0-15,41-9 0 0,-38 17 0 16,38-17 0-16,-39 27 0 0,39-27 0 15,-34 31 0-15,34-31 0 0,-28 37 0 0,28-37 0 16,-16 38 0-16,16-38 0 0,-7 37 0 16,7-37 0-16,3 34 0 0,-3-34 0 0,11 34 0 15,-11-34 0-15,19 28 0 0,-19-28 0 16,29 24 0-16,-29-24 0 0,36 15 0 16,-36-15 0-16,40 11 0 0,-40-11 0 15,45 3 0-15,-45-3 0 0,45-7 0 0,-45 7 0 16,50-19 0-16,-50 19 0 0,49-30 0 15,-49 30 0-15,49-37 0 0,-49 37 0 16,43-38 0-16,-43 38 0 0,38-38 0 0,-38 38 0 16,28-34 0-16,-28 34 0 0,21-29 0 0,-21 29 0 15,13-21 0-15,-13 21 0 0,7-14 0 16,-7 14 0-16,2-11 0 0,-2 11 0 16,0 0 0-16,0 0 0 0,-3 1 0 15,3-1 0-15,-11 16 0 0,11-16 0 0,-9 29 0 16,9-29 0-16,-10 33 0 0,10-33 0 15,-4 38 0-15,4-38 0 0,3 36 0 0,-3-36 0 16,9 28 0-16,-9-28 0 0,21 20 0 16,-21-20 0-16,18 13 0 0</inkml:trace>
  <inkml:trace contextRef="#ctx0" brushRef="#br0" timeOffset="58456.76">12685 10555 2048 0,'0'0'0'16,"21"30"0"-16,-21-30 0 0,34 46 0 15,-34-46 0-15,30 39 0 0</inkml:trace>
  <inkml:trace contextRef="#ctx0" brushRef="#br0" timeOffset="58890.61">13331 10912 2048 0,'0'0'0'15,"0"0"0"-15,0 0 0 0,2-16 0 16,-2 16 0-16,1-22 0 0,-1 22 0 0,-2-24 0 15,2 24 0-15,-7-21 0 0,7 21 0 16,-18-12 0-16,18 12 0 0,-27-3 0 16,27 3 0-16,-33 5 0 0,33-5 0 0,-37 17 0 15,37-17 0-15,-40 22 0 0,40-22 0 16,-40 29 0-16,40-29 0 0,-33 31 0 0,33-31 0 16,-23 32 0-16,23-32 0 0,-14 31 0 15,14-31 0-15,-5 30 0 0,5-30 0 16,5 26 0-16,-5-26 0 0,15 19 0 0,-15-19 0 15,25 12 0-15,-25-12 0 0,32 4 0 16,-32-4 0-16,40-5 0 0,-40 5 0 0,39-9 0 16,-39 9 0-16,41-15 0 0,-41 15 0 15,42-22 0-15,-42 22 0 0,36-25 0 16,-36 25 0-16,34-25 0 0,-34 25 0 0,28-20 0 16,-28 20 0-16,24-13 0 0,-24 13 0 15,23-3 0-15,-23 3 0 0,25 5 0 16,-25-5 0-16,26 12 0 0,-26-12 0 15,34 18 0-15,-34-18 0 0,37 24 0 0,-37-24 0 16,43 28 0-16,-43-28 0 0,34 24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9-09T07:59:07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6273 10469 2048 0,'0'0'0'0,"0"0"0"15,0 0 0-15,0 0 0 0,0 0 0 0,0 0 0 16,0 0 0-16,0 0 0 0,0 0 0 16,0 0 0-16,0 0 0 0,-3 18 0 15,3-18 0-15,-4 24 0 0,4-24 0 0,-3 25 0 16,3-25 0-16,-2 21 0 0,2-21 0 16,-1 18 0-16,1-18 0 0,3 17 0 15,-3-17 0-15,8 12 0 0,-8-12 0 0,13 13 0 16,-13-13 0-16,18 9 0 15,-18-9 0-15,20 9 0 0,-20-9 0 0,24 6 0 16,-24-6 0-16,31 6 0 0,-31-6 0 0,33 5 0 16,-33-5 0-16,38 2 0 0,-38-2 0 15,41 3 0-15,-41-3 0 0,45 2 0 0,-45-2 0 16,48 3 0-16,-48-3 0 0,47 5 0 16,-47-5 0-16,50 2 0 0,-50-2 0 15,53 1 0-15,-53-1 0 0,54 0 0 0,-54 0 0 16,58-1 0-16,-58 1 0 0,62 3 0 15,-62-3 0-15,61 6 0 0,-61-6 0 0,62 9 0 16,-62-9 0-16,64 8 0 0,-64-8 0 16,63 9 0-16,-63-9 0 0,64 8 0 15,-64-8 0-15,59 10 0 0,-59-10 0 0,56 9 0 16,-56-9 0-16,57 9 0 0,-57-9 0 16,53 9 0-16,-53-9 0 0,51 8 0 15,-51-8 0-15,46 8 0 0,-46-8 0 0,39 7 0 16,-39-7 0-16,33 6 0 0,-33-6 0 15,29 5 0-15,-29-5 0 0,22 5 0 16,-22-5 0-16,15 5 0 0,-15-5 0 0,10 3 0 16,-10-3 0-16,0 0 0 0,0 0 0 15,0 0 0-15,0 0 0 0,0 0 0 16,0 0 0-16,0 0 0 0,0 0 0 0,0 0 0 16,0 0 0-16,0 0 0 0,0 0 0 15,0 0 0-15,0 0 0 0,0 0 0 0,0 0 0 16,2-2 0-16,-2 2 0 0,-1-8 0 15,1 8 0-15,-4-11 0 0,4 11 0 16,-5-10 0-16,5 10 0 0,-3-14 0 16,3 14 0-16,-5-14 0 0,5 14 0 0,-4-13 0 15,4 13 0-15,-5-17 0 0,5 17 0 16,-5-16 0-16,5 16 0 0,-6-13 0 0,6 13 0 16,-7-16 0-16,7 16 0 0,-6-11 0 15,6 11 0-15,-6-10 0 0,6 10 0 16,-9-9 0-16,9 9 0 0,-6-6 0 15</inkml:trace>
  <inkml:trace contextRef="#ctx0" brushRef="#br0" timeOffset="1216.74">6551 10486 2048 0,'0'0'0'16,"0"0"0"-16,0 0 0 0,0 0 0 15,0 0 0-15,-13-15 0 0,13 15 0 0,-19-21 0 16,19 21 0-16,-23-20 0 0,23 20 0 16,-25-14 0-16,25 14 0 0,-24-6 0 15,24 6 0-15,-23-2 0 0,23 2 0 0,-19 0 0 16,19 0 0-16,-11 2 0 0,11-2 0 15,-9 4 0-15,9-4 0 0,-1 6 0 16,1-6 0-16,5 9 0 0,-5-9 0 0,14 10 0 16,-14-10 0-16,14 13 0 0,-14-13 0 15,18 15 0-15,-18-15 0 0,20 16 0 16,-20-16 0-16,16 17 0 0,-16-17 0 16,15 14 0-16,-15-14 0 0,9 15 0 0,-9-15 0 15,5 13 0-15,-5-13 0 0,0 13 0 16,0-13 0-16,-4 12 0 0,4-12 0 0,-6 11 0 15,6-11 0-15,-11 8 0 0,11-8 0 16,-13 8 0-16,13-8 0 0,-13 7 0 16,13-7 0-16,-12 6 0 0,12-6 0 0,-12 3 0 15,12-3 0-15,-9 0 0 0,9 0 0 16,-3-4 0-16,3 4 0 0,-3-7 0 16,3 7 0-16,0-6 0 0</inkml:trace>
  <inkml:trace contextRef="#ctx0" brushRef="#br0" timeOffset="1451.11">6617 10529 2048 0,'0'0'0'0,"-3"22"0"15,3-22 0-15,-3 31 0 16,3-31 0-16,-3 24 0 0,3-24 0 0,-5 20 0 16,5-20 0-16,-2 16 0 0,2-16 0 0,-3 12 0 15,3-12 0-15,0 0 0 0,0 0 0 16,-2 9 0-16</inkml:trace>
  <inkml:trace contextRef="#ctx0" brushRef="#br0" timeOffset="1818.13">6492 10453 2048 0,'0'0'0'0,"0"0"0"0,0 0 0 0,0 0 0 16,0 0 0-16,0 0 0 0,0 0 0 15,20-3 0-15,-20 3 0 0,28-2 0 0,-28 2 0 16,27 5 0-16,-27-5 0 0,28 11 0 16,-28-11 0-16,24 17 0 0,-24-17 0 15,24 19 0-15,-24-19 0 0,21 18 0 0,-21-18 0 16,17 18 0-16,-17-18 0 0,9 14 0 16,-9-14 0-16,3 11 0 0,-3-11 0 15,0 8 0-15,0-8 0 0,-6 6 0 0,6-6 0 16,-9 5 0-16,9-5 0 0,-15 5 0 15,15-5 0-15,-16 2 0 0,16-2 0 16,-14 2 0-16,14-2 0 0,-11-2 0 0,11 2 0 16,-8-2 0-16,8 2 0 0,0 0 0 15,0 0 0-15,-5-5 0 0</inkml:trace>
  <inkml:trace contextRef="#ctx0" brushRef="#br0" timeOffset="2835.41">6776 10521 2048 0,'0'0'0'15,"0"0"0"-15,0 0 0 0,0 0 0 16,0 0 0-16,-3 18 0 0,3-18 0 0,-3 23 0 16,3-23 0-16,-3 23 0 0,3-23 0 15,-4 17 0-15,4-17 0 0,-4 13 0 0,4-13 0 16,0 0 0-16,0 0 0 0,0 0 0 15,0 0 0-15,0 0 0 0,0 0 0 16,0 0 0-16,0 0 0 0,-6 7 0 16,6-7 0-16,-6-1 0 0,6 1 0 0,-2-10 0 15,2 10 0-15,-1-14 0 0,1 14 0 16,2-17 0-16,-2 17 0 0,9-16 0 0,-9 16 0 16,8-17 0-16,-8 17 0 0,11-17 0 15,-11 17 0-15,12-12 0 0,-12 12 0 16,15-11 0-16,-15 11 0 0,13-7 0 0,-13 7 0 15,10-6 0-15,-10 6 0 0,8-1 0 16,-8 1 0-16,9 4 0 0,-9-4 0 16,6 4 0-16,-6-4 0 0,10 10 0 0,-10-10 0 15,9 11 0-15,-9-11 0 0,5 17 0 16,-5-17 0-16,3 16 0 0,-3-16 0 16,2 19 0-16,-2-19 0 0,1 19 0 0,-1-19 0 15,0 18 0-15,0-18 0 0,-1 15 0 16,1-15 0-16,-1 13 0 0,1-13 0 15,-1 11 0-15,1-11 0 0,-1 11 0 0,1-11 0 16,-1 8 0-16,1-8 0 0,0 0 0 16,0 0 0-16,0 0 0 0,0 0 0 15,-4 1 0-15,4-1 0 0,-6-3 0 0,6 3 0 16,-12-6 0-16,12 6 0 0,-9-9 0 16,9 9 0-16,-12-10 0 0,12 10 0 0,-12-11 0 15,12 11 0-15,-15-12 0 0,15 12 0 16,-19-13 0-16,19 13 0 0,-16-9 0 15,16 9 0-15,-14-7 0 0,14 7 0 0,-12-5 0 16,12 5 0-16,-8-5 0 0,8 5 0 16,0 0 0-16,0 0 0 0,0 0 0 0,0 0 0 15,0 0 0-15,0 0 0 0,0-4 0 16,0 4 0-16,6-4 0 0,-6 4 0 16,13-4 0-16,-13 4 0 0,21-1 0 15,-21 1 0-15,21-1 0 0,-21 1 0 0,23 0 0 16,-23 0 0-16,24 0 0 0,-24 0 0 15,25 0 0-15,-25 0 0 0,21 0 0 0,-21 0 0 16,23 0 0-16,-23 0 0 0,26 0 0 16,-26 0 0-16,24 0 0 0,-24 0 0 0,22 0 0 15,-22 0 0-15,19-2 0 0,-19 2 0 16,15-4 0-16,-15 4 0 0,14-3 0 16,-14 3 0-16,11-2 0 0,-11 2 0 15,8-4 0-15,-8 4 0 0,0 0 0 0,0 0 0 16,0 0 0-16,0 0 0 0,0 0 0 15,0 0 0-15,0 0 0 0,0 0 0 0,0 0 0 16,0 0 0-16,0 0 0 0,0 0 0 16,0 0 0-16,0 0 0 0,0 0 0 15,0 0 0-15,-1-1 0 0,1 1 0 0,-8 1 0 16,8-1 0-16,-13 4 0 0,13-4 0 16,-13 6 0-16,13-6 0 0,-13 10 0 15,13-10 0-15,-14 9 0 0,14-9 0 16,-7 12 0-16,7-12 0 0,-5 11 0 0,5-11 0 15,-1 12 0-15,1-12 0 0,6 12 0 16,-6-12 0-16,12 12 0 0,-12-12 0 0,16 8 0 16,-16-8 0-16,19 6 0 0,-19-6 0 15,22 6 0-15,-22-6 0 0,25 3 0 0,-25-3 0 16,18 2 0-16,-18-2 0 0,13 1 0 16</inkml:trace>
  <inkml:trace contextRef="#ctx0" brushRef="#br0" timeOffset="3152.57">7238 10572 2048 0,'0'0'0'0,"0"0"0"0,0 0 0 16,0 0 0-16,0 0 0 0,0 0 0 0,0 0 0 15,0 0 0-15,0 0 0 0,-3 18 0 16,3-18 0-16,-1 27 0 0,1-27 0 16,0 24 0-16,0-24 0 0,7 19 0 0,-7-19 0 15,11 15 0-15,-11-15 0 0,15 15 0 16,-15-15 0-16,19 12 0 0,-19-12 0 16,20 7 0-16,-20-7 0 0,21 6 0 0,-21-6 0 15,25 3 0-15,-25-3 0 0,22 1 0 16,-22-1 0-16,21 0 0 0,-21 0 0 15,15 0 0-15,-15 0 0 0,10-4 0 0,-10 4 0 16,6-4 0-16</inkml:trace>
  <inkml:trace contextRef="#ctx0" brushRef="#br0" timeOffset="3419.85">7112 10589 2048 0,'0'0'0'16,"0"0"0"-16,0 0 0 0,0 0 0 0,0 0 0 15,27 6 0-15,-27-6 0 0,37 7 0 16,-37-7 0-16,41 8 0 0,-41-8 0 0,38 6 0 15,-38-6 0-15,34 2 0 0,-34-2 0 16,23 0 0-16,-23 0 0 0,23-1 0 16,-23 1 0-16,19 0 0 0</inkml:trace>
  <inkml:trace contextRef="#ctx0" brushRef="#br0" timeOffset="3637.27">7179 10538 2048 0,'0'0'0'16,"0"0"0"-16,0 0 0 0,0 0 0 0,0 0 0 15,26 5 0-15,-26-5 0 0,37 11 0 16,-37-11 0-16,40 7 0 0,-40-7 0 15,33 6 0-15</inkml:trace>
  <inkml:trace contextRef="#ctx0" brushRef="#br0" timeOffset="10027.2">5610 11797 2048 0,'0'0'0'0,"7"-12"0"16,-7 12 0-16,10-14 0 0,-10 14 0 0,15-11 0 16,-15 11 0-16,23-3 0 0,-23 3 0 15,34 4 0-15,-34-4 0 0,52 10 0 16,-52-10 0-16,65 14 0 0,-65-14 0 0,77 18 0 15,-77-18 0-15,87 16 0 0,-87-16 0 16,93 18 0-16,-93-18 0 0,95 20 0 0,-95-20 0 16,98 14 0-16,-98-14 0 0,98 15 0 15,-98-15 0-15,104 11 0 0,-104-11 0 16,103 10 0-16,-103-10 0 0,113 9 0 0,-113-9 0 16,118 10 0-16,-118-10 0 0,126 10 0 15,-126-10 0-15,130 12 0 0,-130-12 0 0,137 9 0 16,-137-9 0-16,135 12 0 0,-135-12 0 15,137 14 0-15,-137-14 0 0,138 14 0 16,-138-14 0-16,135 18 0 0,-135-18 0 0,135 20 0 16,-135-20 0-16,129 24 0 0,-129-24 0 15,123 24 0-15,-123-24 0 0,113 25 0 16,-113-25 0-16,102 22 0 0,-102-22 0 0,91 21 0 16,-91-21 0-16,81 19 0 0,-81-19 0 15,73 19 0-15,-73-19 0 0,64 16 0 0,-64-16 0 16,54 9 0-16,-54-9 0 0,39 5 0 15,-39-5 0-15,26 3 0 0</inkml:trace>
  <inkml:trace contextRef="#ctx0" brushRef="#br0" timeOffset="10827.06">5560 12690 2048 0,'0'0'0'0,"29"29"0"16,-29-29 0-16,47 37 0 0,-47-37 0 16,56 35 0-16,-56-35 0 0,62 29 0 15,-62-29 0-15,68 23 0 0,-68-23 0 0,74 19 0 16,-74-19 0-16,83 18 0 0,-83-18 0 15,92 21 0-15,-92-21 0 0,100 22 0 16,-100-22 0-16,110 21 0 0,-110-21 0 0,116 22 0 16,-116-22 0-16,119 19 0 0,-119-19 0 15,122 19 0-15,-122-19 0 0,127 21 0 16,-127-21 0-16,129 19 0 0,-129-19 0 0,131 18 0 16,-131-18 0-16,133 15 0 0,-133-15 0 15,135 11 0-15,-135-11 0 0,130 10 0 16,-130-10 0-16,126 13 0 0,-126-13 0 0,119 8 0 15,-119-8 0-15,112 7 0 0,-112-7 0 16,99 3 0-16,-99-3 0 0,91-1 0 16,-91 1 0-16,84-6 0 0,-84 6 0 0,73-11 0 15,-73 11 0-15,63-15 0 0,-63 15 0 16,46-14 0-16</inkml:trace>
  <inkml:trace contextRef="#ctx0" brushRef="#br0" timeOffset="11544.14">9403 12614 2048 0,'0'0'0'0,"0"0"0"16,0 0 0-16,-9-15 0 0,9 15 0 0,-21-17 0 15,21 17 0-15,-28-9 0 0,28 9 0 16,-37 9 0-16,37-9 0 0,-45 29 0 0,45-29 0 15,-46 48 0-15,46-48 0 0,-38 62 0 16,38-62 0-16,-27 66 0 0,27-66 0 16,-10 67 0-16,10-67 0 0,5 60 0 0,-5-60 0 15,17 53 0-15,-17-53 0 0,24 41 0 16,-24-41 0-16,30 30 0 0,-30-30 0 16,35 19 0-16,-35-19 0 0,38 12 0 0,-38-12 0 15,42 3 0-15,-42-3 0 0,46-8 0 16,-46 8 0-16,45-20 0 0,-45 20 0 0,44-28 0 15,-44 28 0-15,38-33 0 0,-38 33 0 16,32-32 0-16,-32 32 0 0,24-28 0 16,-24 28 0-16,18-23 0 0,-18 23 0 0,12-17 0 15,-12 17 0-15,7-11 0 0,-7 11 0 16,0 0 0-16,0 0 0 0,6 13 0 16,-6-13 0-16,6 37 0 0,-6-37 0 0,8 52 0 15,-8-52 0-15,8 67 0 0,-8-67 0 16,7 82 0-16,-7-82 0 0,8 95 0 15,-8-95 0-15,8 102 0 0,-8-102 0 0,6 103 0 16,-6-103 0-16,0 100 0 0,0-100 0 16,-6 96 0-16,6-96 0 0,-9 83 0 0,9-83 0 15,-16 73 0-15,16-73 0 0,-19 65 0 16,19-65 0-16,-22 53 0 0,22-53 0 16,-23 38 0-16,23-38 0 0,-24 27 0 15,24-27 0-15,-31 8 0 0,31-8 0 0,-32-12 0 16,32 12 0-16,-33-33 0 0,33 33 0 15,-26-57 0-15,26 57 0 0,-18-78 0 0,18 78 0 16,-6-85 0-16,6 85 0 0,0-68 0 16</inkml:trace>
  <inkml:trace contextRef="#ctx0" brushRef="#br0" timeOffset="12345">9949 13387 2048 0,'0'0'0'0,"22"-22"0"0,-22 22 0 0,36-47 0 16,-36 47 0-16,40-65 0 0,-40 65 0 15,41-75 0-15,-41 75 0 0,36-82 0 0,-36 82 0 16,34-92 0-16,-34 92 0 0,30-94 0 16,-30 94 0-16,23-89 0 0,-23 89 0 15,19-81 0-15,-19 81 0 0,12-69 0 0,-12 69 0 16,7-57 0-16,-7 57 0 0,2-45 0 15,-2 45 0-15,-1-34 0 0,1 34 0 16,-1-26 0-16,1 26 0 0,-5-19 0 0,5 19 0 16,-11-6 0-16,11 6 0 0,-20 9 0 15,20-9 0-15,-29 26 0 0,29-26 0 16,-32 45 0-16,32-45 0 0,-30 57 0 0,30-57 0 16,-23 66 0-16,23-66 0 0,-12 75 0 15,12-75 0-15,-5 78 0 0,5-78 0 0,6 76 0 16,-6-76 0-16,14 75 0 0,-14-75 0 15,24 68 0-15,-24-68 0 0,35 59 0 16,-35-59 0-16,39 47 0 0,-39-47 0 16,48 33 0-16,-48-33 0 0,55 18 0 0,-55-18 0 15,63-1 0-15,-63 1 0 0,68-20 0 16,-68 20 0-16,68-33 0 0,-68 33 0 0,63-35 0 16,-63 35 0-16,53-45 0 0,-53 45 0 15,44-52 0-15,-44 52 0 0,37-59 0 0,-37 59 0 16,28-61 0-16,-28 61 0 0,15-57 0 15,-15 57 0-15,9-54 0 0,-9 54 0 16,4-45 0-16,-4 45 0 0,0-34 0 0,0 34 0 16,-2-24 0-16,2 24 0 0,-2-13 0 15,2 13 0-15,0 0 0 0,0 0 0 16,-7 11 0-16,7-11 0 0,-10 34 0 0,10-34 0 16,-13 50 0-16,13-50 0 0,-9 65 0 15,9-65 0-15,-4 75 0 0,4-75 0 16,2 80 0-16,-2-80 0 0,11 81 0 0,-11-81 0 15,16 78 0-15,-16-78 0 0,17 69 0 16,-17-69 0-16,22 61 0 0,-22-61 0 16,27 47 0-16,-27-47 0 0,34 38 0 0,-34-38 0 15,42 28 0-15,-42-28 0 0,48 15 0 16,-48-15 0-16,37 8 0 0,-37-8 0 16,27 6 0-16</inkml:trace>
  <inkml:trace contextRef="#ctx0" brushRef="#br0" timeOffset="12799.78">11308 13175 2048 0,'0'0'0'0,"-4"-45"0"15,4 45 0-15,-9-58 0 0,9 58 0 16,-16-54 0-16,16 54 0 0,-20-38 0 16,20 38 0-16,-27-26 0 0,27 26 0 0,-32-7 0 15,32 7 0-15,-38 9 0 0,38-9 0 16,-38 24 0-16,38-24 0 0,-36 36 0 15,36-36 0-15,-29 43 0 0,29-43 0 0,-22 46 0 16,22-46 0-16,-10 48 0 0,10-48 0 16,-2 45 0-16,2-45 0 0,10 40 0 15,-10-40 0-15,22 33 0 0,-22-33 0 0,28 26 0 16,-28-26 0-16,35 14 0 0,-35-14 0 16,40 5 0-16,-40-5 0 0,44-2 0 15,-44 2 0-15,42-17 0 0,-42 17 0 0,45-28 0 16,-45 28 0-16,43-33 0 0,-43 33 0 15,37-38 0-15,-37 38 0 0,28-34 0 16,-28 34 0-16,20-28 0 0,-20 28 0 0,11-18 0 16,-11 18 0-16,6-12 0 0,-6 12 0 15,0 0 0-15,0 0 0 0,0 0 0 0,0 0 0 16,-1 5 0-16,1-5 0 0,-6 22 0 16,6-22 0-16,-8 36 0 0,8-36 0 0,-3 50 0 15,3-50 0-15,3 52 0 0,-3-52 0 16,8 54 0-16,-8-54 0 0,20 48 0 15,-20-48 0-15,31 36 0 0,-31-36 0 0,37 23 0 16,-37-23 0-16,42 10 0 0,-42-10 0 16,46-1 0-16,-46 1 0 0,38-5 0 15</inkml:trace>
  <inkml:trace contextRef="#ctx0" brushRef="#br0" timeOffset="13265.55">11669 13166 2048 0,'0'0'0'16,"0"0"0"-16,0 0 0 0,0 0 0 0,0 0 0 15,2 24 0-15,-2-24 0 0,6 36 0 16,-6-36 0-16,12 40 0 0,-12-40 0 0,14 37 0 16,-14-37 0-16,21 26 0 0,-21-26 0 15,36 17 0-15,-36-17 0 0,48 8 0 0,-48-8 0 16,54 2 0-16,-54-2 0 0,53-3 0 15,-53 3 0-15,51-10 0 0,-51 10 0 16,49-20 0-16,-49 20 0 0,46-26 0 0,-46 26 0 16,37-27 0-16,-37 27 0 0,29-23 0 15,-29 23 0-15,18-19 0 0,-18 19 0 16,13-17 0-16,-13 17 0 0,8-9 0 0,-8 9 0 16,0 0 0-16,0 0 0 0,-3 5 0 15,3-5 0-15,-10 25 0 0,10-25 0 16,-16 39 0-16,16-39 0 0,-19 56 0 0,19-56 0 15,-20 67 0-15,20-67 0 0,-20 78 0 16,20-78 0-16,-16 88 0 0,16-88 0 16,-16 93 0-16,16-93 0 0,-10 90 0 0,10-90 0 15,-8 90 0-15,8-90 0 0,-6 85 0 16,6-85 0-16,-5 75 0 0,5-75 0 16,-4 62 0-16,4-62 0 0,-3 48 0 0,3-48 0 15,0 30 0-15,0-30 0 0,5 15 0 16,-5-15 0-16,12-2 0 0,-12 2 0 0,12-8 0 15,-12 8 0-15,8-6 0 0</inkml:trace>
  <inkml:trace contextRef="#ctx0" brushRef="#br0" timeOffset="13697.4">12316 13183 2048 0,'0'0'0'0,"0"0"0"0,0 0 0 0,0 0 0 16,0 0 0-16,0 0 0 0,0 0 0 16,2 28 0-16,-2-28 0 0,1 47 0 0,-1-47 0 15,2 50 0-15,-2-50 0 0,3 50 0 16,-3-50 0-16,5 50 0 0,-5-50 0 15,13 42 0-15,-13-42 0 0,17 35 0 0,-17-35 0 16,25 28 0-16,-25-28 0 0,31 21 0 16,-31-21 0-16,38 16 0 0,-38-16 0 0,39 8 0 15,-39-8 0-15,38-1 0 0,-38 1 0 16,34-11 0-16,-34 11 0 0,32-23 0 16,-32 23 0-16,28-35 0 0,-28 35 0 15,24-41 0-15,-24 41 0 0,16-43 0 0,-16 43 0 16,5-45 0-16,-5 45 0 0,-6-43 0 15,6 43 0-15,-14-43 0 0,14 43 0 0,-22-35 0 16,22 35 0-16,-23-29 0 0,23 29 0 16,-16-22 0-16,16 22 0 0,-3-16 0 15,3 16 0-15,2-12 0 0,-2 12 0 0,2-6 0 16</inkml:trace>
  <inkml:trace contextRef="#ctx0" brushRef="#br0" timeOffset="14065.4">12954 13226 2048 0,'0'0'0'15,"0"0"0"-15,0 0 0 0,0 0 0 16,0 0 0-16,-7-19 0 0,7 19 0 0,-16-28 0 16,16 28 0-16,-24-25 0 0,24 25 0 15,-29-18 0-15,29 18 0 0,-29-8 0 16,29 8 0-16,-23 0 0 0,23 0 0 0,-17 9 0 15,17-9 0-15,-11 20 0 0,11-20 0 16,0 29 0-16,0-29 0 0,12 39 0 0,-12-39 0 16,23 50 0-16,-23-50 0 0,35 56 0 15,-35-56 0-15,43 60 0 0,-43-60 0 16,46 59 0-16,-46-59 0 0,40 54 0 0,-40-54 0 16,35 46 0-16,-35-46 0 0,26 37 0 15,-26-37 0-15,16 28 0 0,-16-28 0 0,0 21 0 16,0-21 0-16,-12 15 0 15,12-15 0-15,-28 4 0 0,28-4 0 0,-44-3 0 16,44 3 0-16,-61-18 0 0,61 18 0 16,-80-25 0-16,80 25 0 0,-88-39 0 0,88 39 0 15,-96-52 0-15,96 52 0 0,-79-45 0 16</inkml:trace>
  <inkml:trace contextRef="#ctx0" brushRef="#br0" timeOffset="23558.03">19332 7474 2048 0,'0'0'0'0,"56"-21"0"0,-56 21 0 0,78-31 0 16,-78 31 0-16,81-38 0 0,-81 38 0 16,74-45 0-16,-74 45 0 0,69-46 0 0,-69 46 0 15,61-47 0-15,-61 47 0 0,53-46 0 16,-53 46 0-16,42-46 0 0,-42 46 0 15,33-39 0-15,-33 39 0 0,24-33 0 0,-24 33 0 16,17-23 0-16,-17 23 0 0,11-17 0 16,-11 17 0-16,0 0 0 0,0 0 0 15,3 0 0-15,-3 0 0 0,-6 16 0 0,6-16 0 16,-15 34 0-16,15-34 0 0,-23 45 0 16,23-45 0-16,-27 58 0 0,27-58 0 0,-24 62 0 15,24-62 0-15,-13 60 0 0,13-60 0 16,-6 59 0-16,6-59 0 0,8 53 0 15,-8-53 0-15,22 48 0 0,-22-48 0 16,27 37 0-16,-27-37 0 0,36 28 0 0,-36-28 0 16,42 15 0-16,-42-15 0 0,34 10 0 15,-34-10 0-15,26 5 0 0</inkml:trace>
  <inkml:trace contextRef="#ctx0" brushRef="#br0" timeOffset="23892.13">20422 7211 2048 0,'0'0'0'0,"0"0"0"16,0 0 0-16,-21-2 0 0,21 2 0 15,-38 4 0-15,38-4 0 0,-46 15 0 0,46-15 0 16,-54 28 0-16,54-28 0 0,-55 41 0 16,55-41 0-16,-49 48 0 0,49-48 0 15,-41 54 0-15,41-54 0 0,-27 53 0 16,27-53 0-16,-9 54 0 0,9-54 0 0,7 47 0 15,-7-47 0-15,18 41 0 0,-18-41 0 16,27 33 0-16,-27-33 0 0,33 20 0 0,-33-20 0 16,36 10 0-16,-36-10 0 0,43 0 0 15,-43 0 0-15,46-12 0 0,-46 12 0 16,45-28 0-16,-45 28 0 0,47-42 0 0,-47 42 0 16,43-53 0-16,-43 53 0 0,36-61 0 15,-36 61 0-15,22-59 0 0,-22 59 0 16,6-50 0-16,-6 50 0 0,-9-42 0 0,9 42 0 15,-13-29 0-15,13 29 0 0,-11-19 0 16</inkml:trace>
  <inkml:trace contextRef="#ctx0" brushRef="#br0" timeOffset="24423.71">20507 7151 2048 0,'0'0'0'0,"0"0"0"0,0 0 0 15,33-13 0-15,-33 13 0 0,53-18 0 0,-53 18 0 16,54-18 0-16,-54 18 0 0,50-16 0 16,-50 16 0-16,44-8 0 0,-44 8 0 0,39 4 0 15,-39-4 0-15,28 13 0 0,-28-13 0 16,21 29 0-16,-21-29 0 0,15 38 0 0,-15-38 0 16,4 44 0-16,-4-44 0 0,-10 51 0 15,10-51 0-15,-21 51 0 0,21-51 0 16,-28 45 0-16,28-45 0 0,-31 39 0 0,31-39 0 15,-32 30 0-15,32-30 0 0,-32 19 0 16,32-19 0-16,-29 12 0 0,29-12 0 16,-22 6 0-16,22-6 0 0,-14 0 0 0,14 0 0 15,-7-8 0-15,7 8 0 0,2-17 0 16,-2 17 0-16,18-21 0 0,-18 21 0 16,33-25 0-16,-33 25 0 0,48-22 0 0,-48 22 0 15,59-17 0-15,-59 17 0 0,66-7 0 16,-66 7 0-16,69 4 0 0,-69-4 0 0,72 20 0 15,-72-20 0-15,68 31 0 16,-68-31 0-16,62 38 0 0,-62-38 0 0,57 46 0 16,-57-46 0-16,47 48 0 0,-47-48 0 15,37 48 0-15,-37-48 0 0,29 50 0 0,-29-50 0 16,13 44 0-16,-13-44 0 0,1 42 0 16,-1-42 0-16,-11 35 0 0,11-35 0 0,-19 27 0 15,19-27 0-15,-30 20 0 0,30-20 0 16,-34 11 0-16,34-11 0 0,-40 6 0 15,40-6 0-15,-32 1 0 0,32-1 0 0,-25-10 0 16,25 10 0-16,-11-19 0 0,11 19 0 16,-2-16 0-16,2 16 0 0,1-12 0 15</inkml:trace>
  <inkml:trace contextRef="#ctx0" brushRef="#br0" timeOffset="24658.09">21941 7423 2048 0,'0'0'0'0,"59"13"0"0,-59-13 0 15,98 18 0-15,-98-18 0 0,117 19 0 0,-117-19 0 16,126 16 0-16,-126-16 0 0,122 13 0 15,-122-13 0-15,93 8 0 0,-93-8 0 16,77 0 0-16</inkml:trace>
  <inkml:trace contextRef="#ctx0" brushRef="#br0" timeOffset="31565.63">23343 7151 2048 0,'0'0'0'0,"39"-44"0"0,-39 44 0 0,56-59 0 15,-56 59 0-15,58-60 0 0,-58 60 0 16,59-56 0-16,-59 56 0 0,61-53 0 15,-61 53 0-15,61-42 0 0,-61 42 0 0,62-31 0 16,-62 31 0-16,66-22 0 0,-66 22 0 16,65-6 0-16,-65 6 0 0,60 6 0 15,-60-6 0-15,52 18 0 0,-52-18 0 0,42 29 0 16,-42-29 0-16,28 37 0 0,-28-37 0 16,15 43 0-16,-15-43 0 0,-1 43 0 0,1-43 0 15,-16 42 0-15,16-42 0 0,-28 40 0 16,28-40 0-16,-38 36 0 0,38-36 0 0,-43 36 0 15,43-36 0-15,-48 31 0 16,48-31 0-16,-47 28 0 0,47-28 0 0,-42 24 0 16,42-24 0-16,-36 20 0 0,36-20 0 15,-28 14 0-15,28-14 0 0,-19 10 0 0,19-10 0 16,-7-1 0-16,7 1 0 0,4-12 0 16,-4 12 0-16,20-20 0 0,-20 20 0 15,33-23 0-15,-33 23 0 0,49-17 0 0,-49 17 0 16,69-2 0-16,-69 2 0 0,80 11 0 15,-80-11 0-15,88 25 0 0,-88-25 0 16,87 40 0-16,-87-40 0 0,83 47 0 16,-83-47 0-16,70 57 0 0,-70-57 0 0,56 59 0 15,-56-59 0-15,38 62 0 0,-38-62 0 16,22 68 0-16,-22-68 0 0,4 70 0 0,-4-70 0 16,-17 65 0-16,17-65 0 0,-34 56 0 15,34-56 0-15,-54 45 0 0,54-45 0 0,-70 38 0 16,70-38 0-16,-88 26 0 0,88-26 0 15,-103 13 0-15,103-13 0 0,-113 3 0 16,113-3 0-16,-120-7 0 0,120 7 0 0,-117-20 0 16,117 20 0-16,-111-38 0 0,111 38 0 15,-96-56 0-15,96 56 0 0,-68-50 0 16</inkml:trace>
  <inkml:trace contextRef="#ctx0" brushRef="#br0" timeOffset="32482.17">24695 7092 2048 0,'0'0'0'0,"28"-39"0"15,-28 39 0-15,42-51 0 0,-42 51 0 0,46-48 0 16,-46 48 0-16,46-41 0 0,-46 41 0 15,46-31 0-15,-46 31 0 0,46-19 0 16,-46 19 0-16,48-9 0 0,-48 9 0 0,48 3 0 16,-48-3 0-16,47 18 0 0,-47-18 0 15,45 28 0-15,-45-28 0 0,39 38 0 16,-39-38 0-16,30 51 0 0,-30-51 0 16,18 60 0-16,-18-60 0 0,3 63 0 0,-3-63 0 15,-7 64 0-15,7-64 0 0,-19 63 0 16,19-63 0-16,-28 60 0 0,28-60 0 0,-37 56 0 15,37-56 0-15,-47 53 0 0,47-53 0 16,-55 50 0-16,55-50 0 0,-57 46 0 16,57-46 0-16,-60 40 0 0,60-40 0 15,-58 34 0-15,58-34 0 0,-54 30 0 0,54-30 0 16,-50 29 0-16,50-29 0 0,-42 22 0 16,42-22 0-16,-35 15 0 0,35-15 0 0,-23 9 0 15,23-9 0-15,-16 4 0 0,16-4 0 16,0 0 0-16,0 0 0 0,0 0 0 15,0 0 0-15,-6-4 0 0,6 4 0 0,1-6 0 16,-1 6 0-16,5-6 0 0,-5 6 0 16,11 1 0-16,-11-1 0 0,18 7 0 15,-18-7 0-15,26 17 0 0,-26-17 0 0,33 21 0 16,-33-21 0-16,40 30 0 0,-40-30 0 16,44 34 0-16,-44-34 0 0,49 38 0 15,-49-38 0-15,56 36 0 0,-56-36 0 0,59 32 0 16,-59-32 0-16,64 28 0 0,-64-28 0 15,66 20 0-15,-66-20 0 0,71 14 0 16,-71-14 0-16,73 7 0 0,-73-7 0 0,73-5 0 16,-73 5 0-16,71-16 0 0,-71 16 0 15,64-30 0-15,-64 30 0 0,52-39 0 16,-52 39 0-16,36-51 0 0,-36 51 0 0,15-70 0 16,-15 70 0-16,4-63 0 0,-4 63 0 15,-12-67 0-15</inkml:trace>
  <inkml:trace contextRef="#ctx0" brushRef="#br0" timeOffset="53186.36">6735 12103 2048 0,'0'0'0'0,"0"0"0"16,0 0 0-16,0 0 0 0,0 0 0 0,0 0 0 15,0 0 0-15,2 22 0 0,-2-22 0 16,3 31 0-16,-3-31 0 0,2 34 0 0,-2-34 0 16,1 36 0-16,-1-36 0 0,0 37 0 15,0-37 0-15,-1 35 0 0,1-35 0 16,0 35 0-16,0-35 0 0,3 35 0 15,-3-35 0-15,5 35 0 0,-5-35 0 0,7 31 0 16,-7-31 0-16,13 24 0 0,-13-24 0 16,9 17 0-16,-9-17 0 0,18 9 0 0,-18-9 0 15,17 6 0-15</inkml:trace>
  <inkml:trace contextRef="#ctx0" brushRef="#br0" timeOffset="54187.69">7414 12273 2048 0,'0'0'0'0,"-19"-2"0"0,19 2 0 15,-29-5 0-15,29 5 0 0,-33-3 0 16,33 3 0-16,-35 2 0 0,35-2 0 15,-35 8 0-15,35-8 0 0,-34 15 0 0,34-15 0 16,-34 21 0-16,34-21 0 0,-32 26 0 16,32-26 0-16,-30 27 0 0,30-27 0 0,-25 34 0 15,25-34 0-15,-21 40 0 0,21-40 0 16,-16 44 0-16,16-44 0 0,-14 45 0 16,14-45 0-16,-7 48 0 0,7-48 0 0,-3 49 0 15,3-49 0-15,0 50 0 0,0-50 0 16,6 47 0-16,-6-47 0 0,10 46 0 0,-10-46 0 15,19 44 0-15,-19-44 0 0,26 39 0 16,-26-39 0-16,30 35 0 0,-30-35 0 16,36 30 0-16,-36-30 0 0,43 23 0 15,-43-23 0-15,43 18 0 0,-43-18 0 0,43 12 0 16,-43-12 0-16,34 3 0 0,-34-3 0 16,34-2 0-16,-34 2 0 0,27-10 0 0,-27 10 0 15,24-17 0-15,-24 17 0 0,18-22 0 16,-18 22 0-16,13-27 0 0,-13 27 0 15,7-33 0-15,-7 33 0 0,3-30 0 0,-3 30 0 16,-6-32 0-16,6 32 0 0,-13-34 0 16,13 34 0-16,-20-32 0 0,20 32 0 15,-26-32 0-15,26 32 0 0,-24-27 0 0,24 27 0 16,-28-24 0-16,28 24 0 0,-26-19 0 16,26 19 0-16,-25-14 0 0,25 14 0 15,-23-11 0-15,23 11 0 0,-18-5 0 0,18 5 0 16,-15-4 0-16,15 4 0 0,-10-3 0 15,10 3 0-15,0 0 0 0,0 0 0 16,-1 7 0-16,1-7 0 0,8 7 0 0,-8-7 0 16,18 11 0-16,-18-11 0 0,25 14 0 15,-25-14 0-15,32 16 0 0,-32-16 0 0,35 18 0 16,-35-18 0-16,40 19 0 0,-40-19 0 16,41 21 0-16,-41-21 0 0,40 19 0 15,-40-19 0-15,38 19 0 0,-38-19 0 0,29 15 0 16,-29-15 0-16,21 16 0 0,-21-16 0 15,19 16 0-15,-19-16 0 0,9 14 0 16,-9-14 0-16,5 17 0 0,-5-17 0 0,-1 21 0 16,1-21 0-16,-7 24 0 0,7-24 0 15,-10 23 0-15,10-23 0 0,-15 23 0 16,15-23 0-16,-13 24 0 0,13-24 0 0,-10 24 0 16,10-24 0-16,-11 22 0 0,11-22 0 15,-5 22 0-15,5-22 0 0,-1 22 0 0,1-22 0 16,2 20 0-16,-2-20 0 0,8 16 0 15,-8-16 0-15,13 6 0 0,-13-6 0 16,17-3 0-16,-17 3 0 0,23-17 0 0,-23 17 0 16,20-24 0-16,-20 24 0 0,14-22 0 15</inkml:trace>
  <inkml:trace contextRef="#ctx0" brushRef="#br0" timeOffset="54453.98">7792 12120 2048 0,'0'0'0'0,"0"0"0"15,0 0 0-15,3 21 0 0,-3-21 0 16,2 34 0-16,-2-34 0 0,2 40 0 0,-2-40 0 16,-2 43 0-16,2-43 0 0,-2 49 0 15,2-49 0-15,-6 48 0 0,6-48 0 16,-4 38 0-16,4-38 0 0,-3 26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E4996-E07E-458A-8E0F-4E0525C1B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88E6C7-6BD9-41AE-A070-F6AD75F18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B367FD-B02A-4E83-BDB2-F8BDC8E2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F91593-827B-4332-9885-23BA88F6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85007A-AD06-4879-AF3D-F829D5D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263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2F95A-81DE-47E8-BC0C-C974124B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B0D853-2F2A-4DFC-AFC4-DF97B2F33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C604A-862F-45BC-B9F9-147F7B93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63624-E4F9-43F7-8021-6D5B0AB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EC71FE-14F1-4397-90FB-978E3455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98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9DE31B-3A18-4B6E-BB59-3EF518463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9B064E-AFDD-493B-AE47-E6B410D4F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1AE073-5CE3-4330-8CC1-A272A408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203173-5D20-4C67-939A-E58E30FB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F0243A-1D7E-4A80-906F-8891A74E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15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AE3CC-5D75-4CB4-8895-37998409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A643F-8C40-4D47-869C-D4DDF3B55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E2536-6062-4FF7-8123-5A8AC4D3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110B57-F191-49F4-AC3A-170B6456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82DE81-F3C1-43C0-BFAE-CB0D8749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71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041FD-7972-4E69-AF7D-1084FD45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55D919-634B-4E84-9CAD-EDB5ED10F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7FD20-6A9F-4C90-AB33-DE0880A1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EB53B3-5C26-4083-A74A-ABF7D5E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627D3-6EC6-4742-9E6A-D267C119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28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54615-3AFD-4849-A05F-B0AF92AC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DBF703-C33D-4051-A10A-B7806A830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A76845-CE85-4800-A788-15F712298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1090CC-8F02-4B61-860C-9E4BAFB07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76C484-EB61-42C7-A0ED-0A9D9B11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AC995C-F5BC-4EED-8BA8-674E4BAD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457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C57D5-C183-4CCC-81CB-A7D73F3B8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540A68-D32B-42AF-B574-1971CFE9A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82267B-71DF-45B8-860F-E027D58B8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8C405B-B674-46A5-8D11-265CCA33E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8B28D8-D265-44B4-9512-BA01BC3EB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8159C7-E2DF-4D49-B2AE-ADAB744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A06F7E-9A58-43F1-B3CC-60D3E5E0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7992EC-DAD3-4D5E-86FB-B239307A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53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423C8-06B3-4269-A6C0-69A0A7C82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C3E7B7-B64D-4F79-887F-9DA64DD2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35FD6B-7597-49B4-BA68-E805AE9A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3E801B-E029-42A2-86B6-D93D041F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44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3198AE-2F6F-4CCB-A4D9-0C42656E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AFEF7BB-2538-4816-BF6E-9A21FDA3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B5CABE-BCEB-4C59-AD63-BF413183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52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292C9-8FBC-48A5-BE9A-3A0CE17E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9CF88-D8AC-489D-AEF3-F8BEE7DC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5B4416-925A-463D-8170-2654A00F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FA5CBC-0424-4D99-A72B-45F344485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839C03-3A5C-4488-B76E-A661D311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193F99-2300-455F-81F5-4F874F4DC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96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373A4-BA9F-494E-86C6-8234C3CD9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77223CC-1258-496C-954A-7D2C9F48C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F8FE2F-F4D5-466D-97A0-7B4BACECB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6C2255-1158-46C6-9CDA-94CCBCA4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6974AD-4AE8-4B32-A12D-6598FDD9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58B8D2-4458-4B25-AE34-8F1D6D80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950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BA9D33-31D0-4345-AFD6-13174B8F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967D43-FCCC-4B14-AB03-4FF8D890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1AC0D-3C92-4991-ABAF-65B21ACCB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6D84B-8B1B-4C86-BC76-14B068D3D3BF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9D15F7-DDFF-41E3-8E19-91D78873F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B2CE7-527E-4BD4-BCE7-53A52A233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0D76-8AE3-4E36-A2DA-DEAF81374DF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066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customXml" Target="../ink/ink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6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EC8DE-D25A-40D7-BD63-38D52338A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A0AA4A-4C09-4A7A-B01C-887334E60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8F5657C-8216-4747-8F61-815E72259599}"/>
                  </a:ext>
                </a:extLst>
              </p14:cNvPr>
              <p14:cNvContentPartPr/>
              <p14:nvPr/>
            </p14:nvContentPartPr>
            <p14:xfrm>
              <a:off x="1333440" y="532800"/>
              <a:ext cx="9102240" cy="60703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8F5657C-8216-4747-8F61-815E722595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523440"/>
                <a:ext cx="9120960" cy="608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420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56D0F-DA4C-451A-A680-80DD14F5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45DE10-E727-4B13-9521-01A31A9DB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2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AEF2E-3817-49D3-A8F7-F775B159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34532E-AC34-4221-A354-C2BE3D172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DDDD931C-A6B2-4782-8698-CF66363C455F}"/>
                  </a:ext>
                </a:extLst>
              </p14:cNvPr>
              <p14:cNvContentPartPr/>
              <p14:nvPr/>
            </p14:nvContentPartPr>
            <p14:xfrm>
              <a:off x="2099160" y="1088640"/>
              <a:ext cx="4383360" cy="21009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DDDD931C-A6B2-4782-8698-CF66363C45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9800" y="1079280"/>
                <a:ext cx="4402080" cy="21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A2DCE3A-229D-4499-AA56-35BAA4925326}"/>
                  </a:ext>
                </a:extLst>
              </p14:cNvPr>
              <p14:cNvContentPartPr/>
              <p14:nvPr/>
            </p14:nvContentPartPr>
            <p14:xfrm>
              <a:off x="2008440" y="363960"/>
              <a:ext cx="9971640" cy="59115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A2DCE3A-229D-4499-AA56-35BAA49253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9080" y="354600"/>
                <a:ext cx="9990360" cy="59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91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9B176-48F4-46E5-BB5E-AA42B85C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AB976-D2B9-4CF7-95ED-1F95CE44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5B26182-15DA-4F9D-AB71-4D81FE37B35E}"/>
                  </a:ext>
                </a:extLst>
              </p14:cNvPr>
              <p14:cNvContentPartPr/>
              <p14:nvPr/>
            </p14:nvContentPartPr>
            <p14:xfrm>
              <a:off x="0" y="589680"/>
              <a:ext cx="12022200" cy="55472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5B26182-15DA-4F9D-AB71-4D81FE37B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80320"/>
                <a:ext cx="12040920" cy="556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02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4C4B8-6210-4D9F-8D22-1D66774E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CDEFEF-41AB-4D51-B5A4-8D82DCE9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631D07B0-8887-42AC-8516-D6829C9C3315}"/>
                  </a:ext>
                </a:extLst>
              </p14:cNvPr>
              <p14:cNvContentPartPr/>
              <p14:nvPr/>
            </p14:nvContentPartPr>
            <p14:xfrm>
              <a:off x="1083240" y="1312920"/>
              <a:ext cx="6537960" cy="51508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631D07B0-8887-42AC-8516-D6829C9C33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880" y="1303560"/>
                <a:ext cx="6556680" cy="516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970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19099-6176-4EA2-BF59-EC9CFA28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8CFC9-C431-46E1-8B92-749B08F8F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E5CDBD89-D6D9-4ABF-88A1-9D0BBA5263A0}"/>
                  </a:ext>
                </a:extLst>
              </p14:cNvPr>
              <p14:cNvContentPartPr/>
              <p14:nvPr/>
            </p14:nvContentPartPr>
            <p14:xfrm>
              <a:off x="2055600" y="1195200"/>
              <a:ext cx="7931520" cy="51616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E5CDBD89-D6D9-4ABF-88A1-9D0BBA5263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6240" y="1185840"/>
                <a:ext cx="7950240" cy="518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9592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5062A-DD99-4C38-B540-9C153294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4D878-982F-4AAE-854A-CCC258DD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C220145-2248-4BD7-8AF0-1075F677D81A}"/>
                  </a:ext>
                </a:extLst>
              </p14:cNvPr>
              <p14:cNvContentPartPr/>
              <p14:nvPr/>
            </p14:nvContentPartPr>
            <p14:xfrm>
              <a:off x="1219320" y="708120"/>
              <a:ext cx="9811080" cy="49154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C220145-2248-4BD7-8AF0-1075F677D8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960" y="698760"/>
                <a:ext cx="9829800" cy="49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46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4EFB9-A645-4E90-8067-C2D585F3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87BB3-BBBF-450A-9DE6-8155CD2A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9985F8D-A395-42A2-AED8-6AECA0DCBC82}"/>
                  </a:ext>
                </a:extLst>
              </p14:cNvPr>
              <p14:cNvContentPartPr/>
              <p14:nvPr/>
            </p14:nvContentPartPr>
            <p14:xfrm>
              <a:off x="1230120" y="549360"/>
              <a:ext cx="10476000" cy="53755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9985F8D-A395-42A2-AED8-6AECA0DCBC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0760" y="540000"/>
                <a:ext cx="10494720" cy="539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4066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F31C6-94C1-450B-85B4-CE147DF5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16A4F3-A096-41EE-A52C-0BB2DF17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DAB1D7B-5664-47DC-B01B-B2B942B62822}"/>
                  </a:ext>
                </a:extLst>
              </p14:cNvPr>
              <p14:cNvContentPartPr/>
              <p14:nvPr/>
            </p14:nvContentPartPr>
            <p14:xfrm>
              <a:off x="1610640" y="1073880"/>
              <a:ext cx="5052960" cy="25268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DAB1D7B-5664-47DC-B01B-B2B942B628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01280" y="1064520"/>
                <a:ext cx="5071680" cy="25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2302622-E213-42D6-860B-EA39ACF1FD39}"/>
                  </a:ext>
                </a:extLst>
              </p14:cNvPr>
              <p14:cNvContentPartPr/>
              <p14:nvPr/>
            </p14:nvContentPartPr>
            <p14:xfrm>
              <a:off x="1867320" y="1995120"/>
              <a:ext cx="9656280" cy="38624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2302622-E213-42D6-860B-EA39ACF1FD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7960" y="1985760"/>
                <a:ext cx="9675000" cy="38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937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42C18-F9DE-4DB2-B93A-7E58C5F6F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6617BE-014A-4388-B353-B4EAF8C9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7FDA3DB7-C676-4D5D-BF45-97F2E770D3F0}"/>
                  </a:ext>
                </a:extLst>
              </p14:cNvPr>
              <p14:cNvContentPartPr/>
              <p14:nvPr/>
            </p14:nvContentPartPr>
            <p14:xfrm>
              <a:off x="578160" y="515520"/>
              <a:ext cx="6318000" cy="33008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7FDA3DB7-C676-4D5D-BF45-97F2E770D3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800" y="506160"/>
                <a:ext cx="6336720" cy="33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5933067-6DEF-4820-B45D-92D58E8EDFBD}"/>
                  </a:ext>
                </a:extLst>
              </p14:cNvPr>
              <p14:cNvContentPartPr/>
              <p14:nvPr/>
            </p14:nvContentPartPr>
            <p14:xfrm>
              <a:off x="3448080" y="1946520"/>
              <a:ext cx="3545280" cy="20649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5933067-6DEF-4820-B45D-92D58E8EDF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8720" y="1937160"/>
                <a:ext cx="3564000" cy="20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18F3EF3-F640-44F5-8FE3-A89E27AF5875}"/>
                  </a:ext>
                </a:extLst>
              </p14:cNvPr>
              <p14:cNvContentPartPr/>
              <p14:nvPr/>
            </p14:nvContentPartPr>
            <p14:xfrm>
              <a:off x="2465640" y="1716480"/>
              <a:ext cx="3469680" cy="25228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18F3EF3-F640-44F5-8FE3-A89E27AF58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6280" y="1707120"/>
                <a:ext cx="3488400" cy="25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7335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20B427-1C6D-43E6-8010-01217EB8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1D32AB-41C7-4AB8-8BD0-6D696BD3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4EFE394-71EB-4DA8-8F8F-720D7E569468}"/>
                  </a:ext>
                </a:extLst>
              </p14:cNvPr>
              <p14:cNvContentPartPr/>
              <p14:nvPr/>
            </p14:nvContentPartPr>
            <p14:xfrm>
              <a:off x="1910520" y="617040"/>
              <a:ext cx="9184680" cy="55562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4EFE394-71EB-4DA8-8F8F-720D7E5694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1160" y="607680"/>
                <a:ext cx="9203400" cy="55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F5B6AF3-49A3-4A27-9D39-7A51717E26EF}"/>
                  </a:ext>
                </a:extLst>
              </p14:cNvPr>
              <p14:cNvContentPartPr/>
              <p14:nvPr/>
            </p14:nvContentPartPr>
            <p14:xfrm>
              <a:off x="2001600" y="2440080"/>
              <a:ext cx="7201800" cy="26535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F5B6AF3-49A3-4A27-9D39-7A51717E26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2240" y="2430720"/>
                <a:ext cx="7220520" cy="26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252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FC60D-AD40-45ED-823D-289E907F7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FEB131-6E67-4F84-9CFD-C44117FFB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310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B5A2A-D294-491A-9DC0-59816BFD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2FF7CB-7130-48C2-A7AF-87D03E74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002C033-A247-458E-850E-3A5ABFE8D1DD}"/>
                  </a:ext>
                </a:extLst>
              </p14:cNvPr>
              <p14:cNvContentPartPr/>
              <p14:nvPr/>
            </p14:nvContentPartPr>
            <p14:xfrm>
              <a:off x="0" y="761040"/>
              <a:ext cx="6364440" cy="53946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002C033-A247-458E-850E-3A5ABFE8D1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51680"/>
                <a:ext cx="6383160" cy="54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031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22B43-48D8-426D-BC53-EBE10DC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59BBCE-34F0-4523-B3E6-47907FFBE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C6D9D46-3D2A-4BC7-969B-5A1982CC5F6A}"/>
                  </a:ext>
                </a:extLst>
              </p14:cNvPr>
              <p14:cNvContentPartPr/>
              <p14:nvPr/>
            </p14:nvContentPartPr>
            <p14:xfrm>
              <a:off x="1823040" y="927360"/>
              <a:ext cx="8252280" cy="34362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C6D9D46-3D2A-4BC7-969B-5A1982CC5F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3680" y="918000"/>
                <a:ext cx="8271000" cy="34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749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90026-DD20-442B-84F4-94E102E1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C576CE-54D7-46BB-8C9D-CA60FA6B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D64FB554-4589-4863-AB20-E6B3F05BFEB0}"/>
                  </a:ext>
                </a:extLst>
              </p14:cNvPr>
              <p14:cNvContentPartPr/>
              <p14:nvPr/>
            </p14:nvContentPartPr>
            <p14:xfrm>
              <a:off x="1800720" y="495720"/>
              <a:ext cx="9439920" cy="63622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D64FB554-4589-4863-AB20-E6B3F05BFE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1360" y="486360"/>
                <a:ext cx="9458640" cy="638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7946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Carmen María Cabezaolías López</dc:creator>
  <cp:lastModifiedBy>Carmen María Cabezaolías López</cp:lastModifiedBy>
  <cp:revision>7</cp:revision>
  <dcterms:created xsi:type="dcterms:W3CDTF">2025-09-09T07:48:20Z</dcterms:created>
  <dcterms:modified xsi:type="dcterms:W3CDTF">2025-09-09T09:19:21Z</dcterms:modified>
</cp:coreProperties>
</file>