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808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2260A-B2F5-423E-A9F9-30D9417B95CD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05A8B-E546-4248-87CE-653328473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6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05A8B-E546-4248-87CE-653328473D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2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EC556-89AA-49ED-8CE3-DDBB82CF8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771EF6-0A9C-473C-B62E-8D36C5E4B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A616D-E3A6-4CBE-ABAB-43467DB2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421-B3BA-4207-94F1-815A15CC2AAC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56F9F-199E-4969-8BBB-433566A8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B7936-9CE0-45A8-95ED-3181CEC7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306-5B15-433C-8C2A-96D59C982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05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32882-907C-492F-A96E-F486B526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852964-5F00-4FB8-8265-656A0FB08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CB8E3-743F-4A51-826C-1E5822E7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421-B3BA-4207-94F1-815A15CC2AAC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034C8-652E-41CA-8BE8-83579006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CECAC-64B2-49D5-97BF-5CE11A83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306-5B15-433C-8C2A-96D59C982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2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6008FF-181A-47B3-8E01-25E466B6D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6FA10-4104-46A6-816A-E683E7472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DFB47-929A-47B8-AED3-009144D1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421-B3BA-4207-94F1-815A15CC2AAC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4D549-A1E0-43DE-A900-DB19C14B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676AF-8B18-42A8-A5B1-DF5ED767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306-5B15-433C-8C2A-96D59C982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A7D6C-6AD9-4AA6-BCFE-3A2B4D05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99855-E173-4942-931C-163CF0F8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5BB97-2C55-4E1E-A46E-47F9F231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421-B3BA-4207-94F1-815A15CC2AAC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C0F19-1B1A-45CA-BD28-588D2748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96290-4A49-4599-A340-299EEB5D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306-5B15-433C-8C2A-96D59C982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5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A1A40-8881-42F9-959A-8B5869D5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DDB56-D57C-4E1A-A9FD-2C7B5C32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6C924-B89F-4DA4-A947-3E1B668A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421-B3BA-4207-94F1-815A15CC2AAC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297CC-4E5A-46B8-8375-5260FDB0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406A1-C4BA-483A-9DED-57885192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306-5B15-433C-8C2A-96D59C982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4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BD2A2-E3A3-4FA7-B680-F1E64A43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3B98F-B84F-4D69-BBB9-6557CD831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90587C-879B-4127-955E-AE0BAE825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7D5AA6-7359-4AAB-9E25-8C892C00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421-B3BA-4207-94F1-815A15CC2AAC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AA830-E850-461F-9277-62001B1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48033F-9F20-474D-884F-9FE7AE4A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306-5B15-433C-8C2A-96D59C982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3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C4D03-A2BF-4DCD-8474-369F8529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3CA7E-F32D-4E8F-8675-5907CAF13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621D59-520C-4E12-B2D1-E5453C01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DF22E4-A941-4264-9217-AC7094935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586C6A-9091-49C9-BB16-CD8F9888C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E79DB8-B9B5-45DE-AC3B-9AC7F1F2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421-B3BA-4207-94F1-815A15CC2AAC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B1656E-FBCF-4E77-AA0C-68C414C7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DDEF49-8DF0-4322-81E4-69B50CA3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306-5B15-433C-8C2A-96D59C982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C27E-AAEA-4E69-81F5-F903D256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874E6E-B581-495F-8FF0-FF0CC3C2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421-B3BA-4207-94F1-815A15CC2AAC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6B06B3-DA84-4B7E-A720-C380DD66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78B97F-E0EA-4AC1-BCC6-AD286613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306-5B15-433C-8C2A-96D59C982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A0044E-36E3-4F22-A6B6-93DB825C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421-B3BA-4207-94F1-815A15CC2AAC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428DDB-13D9-4F1C-8DF1-D6D41604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BDAFEB-73DE-4FA1-9292-B284CD6F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306-5B15-433C-8C2A-96D59C982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7903C-B68D-40E0-B75D-3472DEE3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4B1B3-7041-42BB-BDCE-37AFB956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727B6-9788-495A-9A74-FE5161E2F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3855F8-EB4D-4A2E-A0A9-8A7F65E2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421-B3BA-4207-94F1-815A15CC2AAC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AE2CF-93E3-4B93-9684-DFEBACCC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06C85-6334-4B99-AEF4-6F083E9C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306-5B15-433C-8C2A-96D59C982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2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C1E5F-8585-4DE5-8DEC-95A24E5E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57E504-A17E-40C0-AACA-FEA7CDAA7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9C4F7-E362-4D59-9E59-F27DCD020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F9C2D1-E953-49C4-B87B-766654D1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421-B3BA-4207-94F1-815A15CC2AAC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2E8CD-A0CC-4C28-B7C9-EC06B05B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FE2AA-2E75-45D6-BC0E-324AD0A4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306-5B15-433C-8C2A-96D59C982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1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AAA426-1485-4F41-83B7-A53DF671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758D2-A8FD-4D6B-BECD-3697A1827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FA6FA-ED2E-470E-8D26-99FF475AA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9421-B3BA-4207-94F1-815A15CC2AAC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9CD04-F9C5-4A46-BFD6-86A49520E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11F39-70F6-4F34-A2EB-E91FE6167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1306-5B15-433C-8C2A-96D59C982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4B7EE06-C5A6-44BE-8529-DCC72A09F553}"/>
              </a:ext>
            </a:extLst>
          </p:cNvPr>
          <p:cNvSpPr/>
          <p:nvPr/>
        </p:nvSpPr>
        <p:spPr>
          <a:xfrm>
            <a:off x="0" y="-399762"/>
            <a:ext cx="360000" cy="360000"/>
          </a:xfrm>
          <a:prstGeom prst="roundRect">
            <a:avLst>
              <a:gd name="adj" fmla="val 10145"/>
            </a:avLst>
          </a:prstGeom>
          <a:solidFill>
            <a:srgbClr val="FFFFFF"/>
          </a:solidFill>
          <a:ln>
            <a:noFill/>
          </a:ln>
          <a:effectLst>
            <a:outerShdw blurRad="76200" dist="12700" dir="54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83ACF356-2E74-4140-B541-70270783B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584474"/>
            <a:ext cx="540001" cy="360000"/>
          </a:xfrm>
          <a:prstGeom prst="rect">
            <a:avLst/>
          </a:prstGeom>
        </p:spPr>
      </p:pic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F134F76A-A2DF-45E5-9165-98A156393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77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4B7EE06-C5A6-44BE-8529-DCC72A09F553}"/>
              </a:ext>
            </a:extLst>
          </p:cNvPr>
          <p:cNvSpPr/>
          <p:nvPr/>
        </p:nvSpPr>
        <p:spPr>
          <a:xfrm>
            <a:off x="0" y="-399762"/>
            <a:ext cx="360000" cy="360000"/>
          </a:xfrm>
          <a:prstGeom prst="roundRect">
            <a:avLst>
              <a:gd name="adj" fmla="val 10145"/>
            </a:avLst>
          </a:prstGeom>
          <a:solidFill>
            <a:srgbClr val="FFFFFF"/>
          </a:solidFill>
          <a:ln>
            <a:noFill/>
          </a:ln>
          <a:effectLst>
            <a:outerShdw blurRad="76200" dist="12700" dir="54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83ACF356-2E74-4140-B541-70270783B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584474"/>
            <a:ext cx="540001" cy="360000"/>
          </a:xfrm>
          <a:prstGeom prst="rect">
            <a:avLst/>
          </a:prstGeom>
        </p:spPr>
      </p:pic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93304FC7-501C-4FBF-8424-75A6B213A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925" y="5446643"/>
            <a:ext cx="2163050" cy="1216716"/>
          </a:xfrm>
          <a:prstGeom prst="roundRect">
            <a:avLst>
              <a:gd name="adj" fmla="val 31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BFCB9A-60A2-458F-A6D6-A8BA1B6A361A}"/>
              </a:ext>
            </a:extLst>
          </p:cNvPr>
          <p:cNvSpPr txBox="1"/>
          <p:nvPr/>
        </p:nvSpPr>
        <p:spPr>
          <a:xfrm>
            <a:off x="1484245" y="-400110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80808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原案：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A61E75-3036-4DAE-BE40-03BBDEB36397}"/>
              </a:ext>
            </a:extLst>
          </p:cNvPr>
          <p:cNvSpPr txBox="1"/>
          <p:nvPr/>
        </p:nvSpPr>
        <p:spPr>
          <a:xfrm>
            <a:off x="2729950" y="-400110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80808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制作：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907959-1E2F-42EB-A043-AA961FF8734D}"/>
              </a:ext>
            </a:extLst>
          </p:cNvPr>
          <p:cNvSpPr txBox="1"/>
          <p:nvPr/>
        </p:nvSpPr>
        <p:spPr>
          <a:xfrm>
            <a:off x="3975655" y="-400110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80808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设备：</a:t>
            </a:r>
          </a:p>
        </p:txBody>
      </p:sp>
    </p:spTree>
    <p:extLst>
      <p:ext uri="{BB962C8B-B14F-4D97-AF65-F5344CB8AC3E}">
        <p14:creationId xmlns:p14="http://schemas.microsoft.com/office/powerpoint/2010/main" val="3804125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4B7EE06-C5A6-44BE-8529-DCC72A09F553}"/>
              </a:ext>
            </a:extLst>
          </p:cNvPr>
          <p:cNvSpPr/>
          <p:nvPr/>
        </p:nvSpPr>
        <p:spPr>
          <a:xfrm>
            <a:off x="145774" y="130330"/>
            <a:ext cx="11873948" cy="664800"/>
          </a:xfrm>
          <a:prstGeom prst="roundRect">
            <a:avLst>
              <a:gd name="adj" fmla="val 10145"/>
            </a:avLst>
          </a:prstGeom>
          <a:solidFill>
            <a:srgbClr val="FFFFFF"/>
          </a:solidFill>
          <a:ln>
            <a:noFill/>
          </a:ln>
          <a:effectLst>
            <a:outerShdw blurRad="76200" dist="12700" dir="54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263C4A91-CBCA-4722-9127-21160E5E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46" y="190374"/>
            <a:ext cx="817069" cy="544712"/>
          </a:xfrm>
          <a:prstGeom prst="rect">
            <a:avLst/>
          </a:prstGeom>
        </p:spPr>
      </p:pic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2EFFA1CA-54AC-46B2-8763-D1B4D978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6971471"/>
            <a:ext cx="1007166" cy="566531"/>
          </a:xfrm>
          <a:prstGeom prst="roundRect">
            <a:avLst>
              <a:gd name="adj" fmla="val 31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FEA37F9-3F08-48E8-93C6-58ED5687052B}"/>
              </a:ext>
            </a:extLst>
          </p:cNvPr>
          <p:cNvSpPr txBox="1"/>
          <p:nvPr/>
        </p:nvSpPr>
        <p:spPr>
          <a:xfrm>
            <a:off x="1497497" y="262675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80808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原案：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E3105F-6210-4815-94E5-C048420FCD7D}"/>
              </a:ext>
            </a:extLst>
          </p:cNvPr>
          <p:cNvSpPr txBox="1"/>
          <p:nvPr/>
        </p:nvSpPr>
        <p:spPr>
          <a:xfrm>
            <a:off x="2743202" y="262675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80808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制作：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8994D7-FDB9-4392-9DDC-785E4C931794}"/>
              </a:ext>
            </a:extLst>
          </p:cNvPr>
          <p:cNvSpPr txBox="1"/>
          <p:nvPr/>
        </p:nvSpPr>
        <p:spPr>
          <a:xfrm>
            <a:off x="3988907" y="262675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80808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设备：</a:t>
            </a:r>
          </a:p>
        </p:txBody>
      </p:sp>
    </p:spTree>
    <p:extLst>
      <p:ext uri="{BB962C8B-B14F-4D97-AF65-F5344CB8AC3E}">
        <p14:creationId xmlns:p14="http://schemas.microsoft.com/office/powerpoint/2010/main" val="2750312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4B7EE06-C5A6-44BE-8529-DCC72A09F553}"/>
              </a:ext>
            </a:extLst>
          </p:cNvPr>
          <p:cNvSpPr/>
          <p:nvPr/>
        </p:nvSpPr>
        <p:spPr>
          <a:xfrm>
            <a:off x="145774" y="130330"/>
            <a:ext cx="11873948" cy="6537296"/>
          </a:xfrm>
          <a:prstGeom prst="roundRect">
            <a:avLst>
              <a:gd name="adj" fmla="val 1243"/>
            </a:avLst>
          </a:prstGeom>
          <a:solidFill>
            <a:srgbClr val="FFFFFF"/>
          </a:solidFill>
          <a:ln>
            <a:noFill/>
          </a:ln>
          <a:effectLst>
            <a:outerShdw blurRad="76200" dist="12700" dir="54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263C4A91-CBCA-4722-9127-21160E5E5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278" y="232184"/>
            <a:ext cx="3148760" cy="20991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8464B9-972F-46A5-81D9-390513F21408}"/>
              </a:ext>
            </a:extLst>
          </p:cNvPr>
          <p:cNvSpPr txBox="1"/>
          <p:nvPr/>
        </p:nvSpPr>
        <p:spPr>
          <a:xfrm>
            <a:off x="930573" y="2451226"/>
            <a:ext cx="4443962" cy="121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solidFill>
                  <a:srgbClr val="080808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原案：</a:t>
            </a:r>
            <a:endParaRPr lang="en-US" altLang="zh-CN" sz="3200" dirty="0">
              <a:solidFill>
                <a:srgbClr val="080808"/>
              </a:solidFill>
              <a:latin typeface="苹方 特粗" panose="020B0800000000000000" pitchFamily="34" charset="-122"/>
              <a:ea typeface="苹方 特粗" panose="020B08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1C1C1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lz </a:t>
            </a:r>
            <a:r>
              <a:rPr lang="zh-CN" altLang="en-US" sz="2800" dirty="0">
                <a:solidFill>
                  <a:srgbClr val="1C1C1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差不多是条咸鱼了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FACE3F-56B4-43ED-9365-C1F8C70796AB}"/>
              </a:ext>
            </a:extLst>
          </p:cNvPr>
          <p:cNvSpPr txBox="1"/>
          <p:nvPr/>
        </p:nvSpPr>
        <p:spPr>
          <a:xfrm>
            <a:off x="930574" y="3787582"/>
            <a:ext cx="4443961" cy="229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solidFill>
                  <a:srgbClr val="080808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制作：</a:t>
            </a:r>
            <a:endParaRPr lang="en-US" altLang="zh-CN" sz="3200" dirty="0">
              <a:solidFill>
                <a:srgbClr val="080808"/>
              </a:solidFill>
              <a:latin typeface="苹方 特粗" panose="020B0800000000000000" pitchFamily="34" charset="-122"/>
              <a:ea typeface="苹方 特粗" panose="020B08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1C1C1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lz </a:t>
            </a:r>
            <a:r>
              <a:rPr lang="zh-CN" altLang="en-US" sz="2800" dirty="0">
                <a:solidFill>
                  <a:srgbClr val="1C1C1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差不多是条咸鱼了</a:t>
            </a:r>
            <a:endParaRPr lang="en-US" altLang="zh-CN" sz="2800" dirty="0">
              <a:solidFill>
                <a:srgbClr val="1C1C1C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1C1C1C"/>
                </a:solidFill>
              </a:rPr>
              <a:t>lz </a:t>
            </a:r>
            <a:r>
              <a:rPr lang="zh-CN" altLang="en-US" sz="2800" dirty="0">
                <a:solidFill>
                  <a:srgbClr val="1C1C1C"/>
                </a:solidFill>
              </a:rPr>
              <a:t>已经是条咸鱼了</a:t>
            </a:r>
            <a:br>
              <a:rPr lang="zh-CN" altLang="en-US" sz="2800" dirty="0">
                <a:solidFill>
                  <a:srgbClr val="1C1C1C"/>
                </a:solidFill>
              </a:rPr>
            </a:br>
            <a:r>
              <a:rPr lang="zh-CN" altLang="en-US" sz="2800" dirty="0">
                <a:solidFill>
                  <a:srgbClr val="1C1C1C"/>
                </a:solidFill>
              </a:rPr>
              <a:t>黑色骨牌</a:t>
            </a:r>
            <a:endParaRPr lang="en-US" altLang="zh-CN" sz="2800" dirty="0">
              <a:solidFill>
                <a:srgbClr val="1C1C1C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FF52C1-3D73-405B-8318-0CBB01FDB805}"/>
              </a:ext>
            </a:extLst>
          </p:cNvPr>
          <p:cNvSpPr txBox="1"/>
          <p:nvPr/>
        </p:nvSpPr>
        <p:spPr>
          <a:xfrm>
            <a:off x="6242553" y="636298"/>
            <a:ext cx="5630614" cy="552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solidFill>
                  <a:srgbClr val="080808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设备：</a:t>
            </a:r>
            <a:endParaRPr lang="en-US" altLang="zh-CN" sz="3200" dirty="0">
              <a:solidFill>
                <a:srgbClr val="080808"/>
              </a:solidFill>
              <a:latin typeface="苹方 特粗" panose="020B0800000000000000" pitchFamily="34" charset="-122"/>
              <a:ea typeface="苹方 特粗" panose="020B08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1C1C1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iPad Pro 11-lnch 3Rd-Gen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1C1C1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iPhone 11 Pro Max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1C1C1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Mi MIX 2S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1C1C1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Mi Home Blackboard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1C1C1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Mi 9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1C1C1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SONY A105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1C1C1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Huawei Mate 20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1C1C1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Huawei Mate 30 Pro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1C1C1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Surface Pro 4</a:t>
            </a:r>
          </a:p>
        </p:txBody>
      </p:sp>
    </p:spTree>
    <p:extLst>
      <p:ext uri="{BB962C8B-B14F-4D97-AF65-F5344CB8AC3E}">
        <p14:creationId xmlns:p14="http://schemas.microsoft.com/office/powerpoint/2010/main" val="700707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68</Words>
  <Application>Microsoft Office PowerPoint</Application>
  <PresentationFormat>宽屏</PresentationFormat>
  <Paragraphs>22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苹方 常规</vt:lpstr>
      <vt:lpstr>苹方 粗体</vt:lpstr>
      <vt:lpstr>苹方 特粗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233 lz</dc:creator>
  <cp:lastModifiedBy>233 lz</cp:lastModifiedBy>
  <cp:revision>11</cp:revision>
  <dcterms:created xsi:type="dcterms:W3CDTF">2020-01-21T15:55:23Z</dcterms:created>
  <dcterms:modified xsi:type="dcterms:W3CDTF">2020-01-21T18:10:07Z</dcterms:modified>
</cp:coreProperties>
</file>