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5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3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1919-8C0F-418D-8E95-5985E72546F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9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1919-8C0F-418D-8E95-5985E72546F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1635-E9E6-4558-B65C-A1D72C57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Adjoint gradient validation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Control: </a:t>
            </a:r>
            <a:r>
              <a:rPr lang="en-US" dirty="0" err="1" smtClean="0"/>
              <a:t>qt</a:t>
            </a:r>
            <a:r>
              <a:rPr lang="en-US" dirty="0" smtClean="0"/>
              <a:t>  </a:t>
            </a:r>
            <a:r>
              <a:rPr lang="en-US" dirty="0" err="1" smtClean="0"/>
              <a:t>Constrain:qw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698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Control: </a:t>
            </a:r>
            <a:r>
              <a:rPr lang="en-US" dirty="0" err="1" smtClean="0"/>
              <a:t>qt</a:t>
            </a:r>
            <a:r>
              <a:rPr lang="en-US" dirty="0" smtClean="0"/>
              <a:t>  </a:t>
            </a:r>
            <a:r>
              <a:rPr lang="en-US" dirty="0" err="1" smtClean="0"/>
              <a:t>Constraint:WCT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2032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Injector     Control: P 	</a:t>
            </a:r>
            <a:r>
              <a:rPr lang="en-US" dirty="0" err="1" smtClean="0"/>
              <a:t>Constraint:qw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7720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Injector     Control: </a:t>
            </a:r>
            <a:r>
              <a:rPr lang="en-US" dirty="0" err="1" smtClean="0"/>
              <a:t>qw</a:t>
            </a:r>
            <a:r>
              <a:rPr lang="en-US" dirty="0" smtClean="0"/>
              <a:t> 	</a:t>
            </a:r>
            <a:r>
              <a:rPr lang="en-US" dirty="0" err="1" smtClean="0"/>
              <a:t>Constraint:P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Reservoir Case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65089"/>
              </p:ext>
            </p:extLst>
          </p:nvPr>
        </p:nvGraphicFramePr>
        <p:xfrm>
          <a:off x="931652" y="2820837"/>
          <a:ext cx="7683499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359"/>
                <a:gridCol w="1040970"/>
                <a:gridCol w="1094923"/>
                <a:gridCol w="1231391"/>
                <a:gridCol w="812464"/>
                <a:gridCol w="609348"/>
                <a:gridCol w="609348"/>
                <a:gridCol w="609348"/>
                <a:gridCol w="60934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Well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Is vertical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Is producer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Is pressure controll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Well radius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Coordinate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553548"/>
              </p:ext>
            </p:extLst>
          </p:nvPr>
        </p:nvGraphicFramePr>
        <p:xfrm>
          <a:off x="980056" y="1812071"/>
          <a:ext cx="2692400" cy="600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609600"/>
                <a:gridCol w="609600"/>
                <a:gridCol w="609600"/>
              </a:tblGrid>
              <a:tr h="200025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Reservoir Dimension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4675" y="3821986"/>
            <a:ext cx="5465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Generic Purpose Adjoint Simulator</a:t>
            </a:r>
          </a:p>
          <a:p>
            <a:r>
              <a:rPr lang="en-US" dirty="0" smtClean="0"/>
              <a:t>Type: Two phase (O,W) </a:t>
            </a:r>
          </a:p>
          <a:p>
            <a:r>
              <a:rPr lang="en-US" dirty="0" smtClean="0"/>
              <a:t>Gridding: 3D</a:t>
            </a:r>
          </a:p>
          <a:p>
            <a:r>
              <a:rPr lang="en-US" dirty="0" smtClean="0"/>
              <a:t>Discretize:  EDFM &amp; Single Porosity</a:t>
            </a:r>
          </a:p>
          <a:p>
            <a:r>
              <a:rPr lang="en-US" dirty="0" smtClean="0"/>
              <a:t>Type of Well: Single &amp; Multi-perforation &amp; Horizontal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27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Schedule &amp; Well Constraints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288267"/>
              </p:ext>
            </p:extLst>
          </p:nvPr>
        </p:nvGraphicFramePr>
        <p:xfrm>
          <a:off x="838200" y="1690688"/>
          <a:ext cx="3678057" cy="4361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391"/>
                <a:gridCol w="424391"/>
                <a:gridCol w="424391"/>
                <a:gridCol w="645429"/>
                <a:gridCol w="486282"/>
                <a:gridCol w="424391"/>
                <a:gridCol w="424391"/>
                <a:gridCol w="424391"/>
              </a:tblGrid>
              <a:tr h="24004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Well schedule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CT-type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CS-type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CT-type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CS-type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2160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2610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  <a:tr h="1326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1" marR="6631" marT="6631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03504"/>
              </p:ext>
            </p:extLst>
          </p:nvPr>
        </p:nvGraphicFramePr>
        <p:xfrm>
          <a:off x="5866544" y="1787703"/>
          <a:ext cx="4064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927100"/>
                <a:gridCol w="6985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C-type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WCT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66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Control: P  Constraint: </a:t>
            </a:r>
            <a:r>
              <a:rPr lang="en-US" dirty="0" err="1" smtClean="0"/>
              <a:t>qt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70641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Control: P  </a:t>
            </a:r>
            <a:r>
              <a:rPr lang="en-US" dirty="0" err="1" smtClean="0"/>
              <a:t>Constraint:qo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3425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0126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Control: P  Constraint: </a:t>
            </a:r>
            <a:r>
              <a:rPr lang="en-US" dirty="0" err="1" smtClean="0"/>
              <a:t>qw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412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Control: P  Constraint: WCT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81497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Control: </a:t>
            </a:r>
            <a:r>
              <a:rPr lang="en-US" dirty="0" err="1" smtClean="0"/>
              <a:t>qt</a:t>
            </a:r>
            <a:r>
              <a:rPr lang="en-US" dirty="0" smtClean="0"/>
              <a:t>  </a:t>
            </a:r>
            <a:r>
              <a:rPr lang="en-US" dirty="0" err="1" smtClean="0"/>
              <a:t>Constrain:P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80134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Control: </a:t>
            </a:r>
            <a:r>
              <a:rPr lang="en-US" dirty="0" err="1" smtClean="0"/>
              <a:t>qt</a:t>
            </a:r>
            <a:r>
              <a:rPr lang="en-US" dirty="0" smtClean="0"/>
              <a:t>  </a:t>
            </a:r>
            <a:r>
              <a:rPr lang="en-US" dirty="0" err="1" smtClean="0"/>
              <a:t>Constraint:qo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22958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392</Words>
  <Application>Microsoft Office PowerPoint</Application>
  <PresentationFormat>Widescreen</PresentationFormat>
  <Paragraphs>315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Adjoint gradient validation </vt:lpstr>
      <vt:lpstr>Reservoir Case</vt:lpstr>
      <vt:lpstr>Well Schedule &amp; Well Constraints</vt:lpstr>
      <vt:lpstr>Control: P  Constraint: qt</vt:lpstr>
      <vt:lpstr>Control: P  Constraint:qo</vt:lpstr>
      <vt:lpstr>Control: P  Constraint: qw</vt:lpstr>
      <vt:lpstr>Control: P  Constraint: WCT</vt:lpstr>
      <vt:lpstr>Control: qt  Constrain:P</vt:lpstr>
      <vt:lpstr>Control: qt  Constraint:qo</vt:lpstr>
      <vt:lpstr>Control: qt  Constrain:qw</vt:lpstr>
      <vt:lpstr>Control: qt  Constraint:WCT</vt:lpstr>
      <vt:lpstr>Injector     Control: P  Constraint:qw </vt:lpstr>
      <vt:lpstr>PowerPoint Presentation</vt:lpstr>
    </vt:vector>
  </TitlesOfParts>
  <Company>University of Tulsa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Adjoint gradient validation </dc:title>
  <dc:creator>Liu, Zhe</dc:creator>
  <cp:lastModifiedBy>Liu, Zhe</cp:lastModifiedBy>
  <cp:revision>7</cp:revision>
  <dcterms:created xsi:type="dcterms:W3CDTF">2016-06-06T15:37:20Z</dcterms:created>
  <dcterms:modified xsi:type="dcterms:W3CDTF">2016-06-07T01:40:39Z</dcterms:modified>
</cp:coreProperties>
</file>