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1919-8C0F-418D-8E95-5985E72546F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Adjoint gradient validation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 Case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90557"/>
              </p:ext>
            </p:extLst>
          </p:nvPr>
        </p:nvGraphicFramePr>
        <p:xfrm>
          <a:off x="931652" y="2778924"/>
          <a:ext cx="7683499" cy="55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359"/>
                <a:gridCol w="1040970"/>
                <a:gridCol w="1094923"/>
                <a:gridCol w="1231391"/>
                <a:gridCol w="812464"/>
                <a:gridCol w="609348"/>
                <a:gridCol w="609348"/>
                <a:gridCol w="609348"/>
                <a:gridCol w="60934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Well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vertical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Is 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pressure controll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Well radius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553548"/>
              </p:ext>
            </p:extLst>
          </p:nvPr>
        </p:nvGraphicFramePr>
        <p:xfrm>
          <a:off x="980056" y="1812071"/>
          <a:ext cx="2692400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609600"/>
                <a:gridCol w="609600"/>
                <a:gridCol w="609600"/>
              </a:tblGrid>
              <a:tr h="20002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Reservoir Dimension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4675" y="3821986"/>
            <a:ext cx="5465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 Purpose Adjoint Simulator</a:t>
            </a:r>
          </a:p>
          <a:p>
            <a:r>
              <a:rPr lang="en-US" dirty="0" smtClean="0"/>
              <a:t>Type: Two phase (O,W) </a:t>
            </a:r>
          </a:p>
          <a:p>
            <a:r>
              <a:rPr lang="en-US" dirty="0" smtClean="0"/>
              <a:t>Gridding: 3D</a:t>
            </a:r>
          </a:p>
          <a:p>
            <a:r>
              <a:rPr lang="en-US" dirty="0" smtClean="0"/>
              <a:t>Discretize:  EDFM &amp; Single Porosity</a:t>
            </a:r>
          </a:p>
          <a:p>
            <a:r>
              <a:rPr lang="en-US" dirty="0" smtClean="0"/>
              <a:t>Type of Well: Single &amp; Multi-perforation &amp; Horizontal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2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Schedule &amp; Well Constraints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288267"/>
              </p:ext>
            </p:extLst>
          </p:nvPr>
        </p:nvGraphicFramePr>
        <p:xfrm>
          <a:off x="838200" y="1690688"/>
          <a:ext cx="3678057" cy="4361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91"/>
                <a:gridCol w="424391"/>
                <a:gridCol w="424391"/>
                <a:gridCol w="645429"/>
                <a:gridCol w="486282"/>
                <a:gridCol w="424391"/>
                <a:gridCol w="424391"/>
                <a:gridCol w="424391"/>
              </a:tblGrid>
              <a:tr h="2400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Well 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CT-type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CS-type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CT-type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CS-type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3504"/>
              </p:ext>
            </p:extLst>
          </p:nvPr>
        </p:nvGraphicFramePr>
        <p:xfrm>
          <a:off x="5866544" y="1787703"/>
          <a:ext cx="4064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927100"/>
                <a:gridCol w="6985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WCT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Constraint: </a:t>
            </a:r>
            <a:r>
              <a:rPr lang="en-US" dirty="0" err="1" smtClean="0"/>
              <a:t>qt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68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Constraint: WCT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84" y="1599381"/>
            <a:ext cx="580178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" y="1599381"/>
            <a:ext cx="5479744" cy="41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8" y="1967027"/>
            <a:ext cx="5144984" cy="3858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53" y="1837817"/>
            <a:ext cx="5489542" cy="411715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Injector     Control: </a:t>
            </a:r>
            <a:r>
              <a:rPr lang="en-US" dirty="0" err="1" smtClean="0"/>
              <a:t>qw</a:t>
            </a:r>
            <a:r>
              <a:rPr lang="en-US" dirty="0" smtClean="0"/>
              <a:t> 	</a:t>
            </a:r>
            <a:r>
              <a:rPr lang="en-US" dirty="0" err="1" smtClean="0"/>
              <a:t>Constraint:P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0238" y="336845"/>
            <a:ext cx="10515600" cy="1325563"/>
          </a:xfrm>
        </p:spPr>
        <p:txBody>
          <a:bodyPr/>
          <a:lstStyle/>
          <a:p>
            <a:r>
              <a:rPr lang="en-US" dirty="0" smtClean="0"/>
              <a:t>Injector     Control: P 	</a:t>
            </a:r>
            <a:r>
              <a:rPr lang="en-US" dirty="0" err="1" smtClean="0"/>
              <a:t>Constraint:qw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5" y="1825624"/>
            <a:ext cx="580178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3" y="1746116"/>
            <a:ext cx="6013807" cy="4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366</Words>
  <Application>Microsoft Office PowerPoint</Application>
  <PresentationFormat>Widescreen</PresentationFormat>
  <Paragraphs>309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Adjoint gradient validation </vt:lpstr>
      <vt:lpstr>Reservoir Case</vt:lpstr>
      <vt:lpstr>Well Schedule &amp; Well Constraints</vt:lpstr>
      <vt:lpstr>Control: P  Constraint: qt</vt:lpstr>
      <vt:lpstr>Control: P  Constraint: WCT</vt:lpstr>
      <vt:lpstr>PowerPoint Presentation</vt:lpstr>
      <vt:lpstr>Injector     Control: P  Constraint:qw </vt:lpstr>
    </vt:vector>
  </TitlesOfParts>
  <Company>University of Tulsa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Adjoint gradient validation </dc:title>
  <dc:creator>Liu, Zhe</dc:creator>
  <cp:lastModifiedBy>Liu, Zhe</cp:lastModifiedBy>
  <cp:revision>12</cp:revision>
  <dcterms:created xsi:type="dcterms:W3CDTF">2016-06-06T15:37:20Z</dcterms:created>
  <dcterms:modified xsi:type="dcterms:W3CDTF">2016-06-15T14:41:28Z</dcterms:modified>
</cp:coreProperties>
</file>