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8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106-A849-4F14-8867-4AA3D17CB03E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8B2-63A5-4B8F-BCD1-C09342F6F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6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106-A849-4F14-8867-4AA3D17CB03E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8B2-63A5-4B8F-BCD1-C09342F6F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3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106-A849-4F14-8867-4AA3D17CB03E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8B2-63A5-4B8F-BCD1-C09342F6F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00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106-A849-4F14-8867-4AA3D17CB03E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8B2-63A5-4B8F-BCD1-C09342F6F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3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106-A849-4F14-8867-4AA3D17CB03E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8B2-63A5-4B8F-BCD1-C09342F6F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4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106-A849-4F14-8867-4AA3D17CB03E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8B2-63A5-4B8F-BCD1-C09342F6F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5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106-A849-4F14-8867-4AA3D17CB03E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8B2-63A5-4B8F-BCD1-C09342F6F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2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106-A849-4F14-8867-4AA3D17CB03E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8B2-63A5-4B8F-BCD1-C09342F6F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4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106-A849-4F14-8867-4AA3D17CB03E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8B2-63A5-4B8F-BCD1-C09342F6F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8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106-A849-4F14-8867-4AA3D17CB03E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8B2-63A5-4B8F-BCD1-C09342F6F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6106-A849-4F14-8867-4AA3D17CB03E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68B2-63A5-4B8F-BCD1-C09342F6F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7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56106-A849-4F14-8867-4AA3D17CB03E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268B2-63A5-4B8F-BCD1-C09342F6F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0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Comparison of Black Oil Simulator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66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of Sg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4131"/>
            <a:ext cx="13314497" cy="6496572"/>
          </a:xfrm>
        </p:spPr>
      </p:pic>
    </p:spTree>
    <p:extLst>
      <p:ext uri="{BB962C8B-B14F-4D97-AF65-F5344CB8AC3E}">
        <p14:creationId xmlns:p14="http://schemas.microsoft.com/office/powerpoint/2010/main" val="121198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of </a:t>
            </a:r>
            <a:r>
              <a:rPr lang="en-US" altLang="zh-CN" dirty="0" err="1" smtClean="0"/>
              <a:t>Rs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982"/>
            <a:ext cx="12294456" cy="5998861"/>
          </a:xfrm>
        </p:spPr>
      </p:pic>
    </p:spTree>
    <p:extLst>
      <p:ext uri="{BB962C8B-B14F-4D97-AF65-F5344CB8AC3E}">
        <p14:creationId xmlns:p14="http://schemas.microsoft.com/office/powerpoint/2010/main" val="265782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Grid</a:t>
            </a:r>
            <a:r>
              <a:rPr lang="en-US" altLang="zh-CN" dirty="0" smtClean="0"/>
              <a:t> size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50</a:t>
            </a:r>
            <a:r>
              <a:rPr lang="zh-CN" altLang="en-US" dirty="0" smtClean="0"/>
              <a:t>*</a:t>
            </a:r>
            <a:r>
              <a:rPr lang="en-US" altLang="zh-CN" dirty="0" smtClean="0"/>
              <a:t>50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Reservoir size: 2500*2500*10</a:t>
            </a:r>
          </a:p>
          <a:p>
            <a:r>
              <a:rPr lang="en-US" altLang="zh-CN" dirty="0" smtClean="0"/>
              <a:t>Property package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Black Oil</a:t>
            </a:r>
          </a:p>
          <a:p>
            <a:r>
              <a:rPr lang="en-US" altLang="zh-CN" dirty="0" smtClean="0"/>
              <a:t>Initial state: Pi=4400 psi, 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=0.25, Sg=0,Rs=1.6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21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Well Information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60137"/>
              </p:ext>
            </p:extLst>
          </p:nvPr>
        </p:nvGraphicFramePr>
        <p:xfrm>
          <a:off x="945908" y="2048718"/>
          <a:ext cx="7823201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4812"/>
                <a:gridCol w="1137723"/>
                <a:gridCol w="1205445"/>
                <a:gridCol w="1354432"/>
                <a:gridCol w="880381"/>
                <a:gridCol w="520102"/>
                <a:gridCol w="520102"/>
                <a:gridCol w="520102"/>
                <a:gridCol w="520102"/>
              </a:tblGrid>
              <a:tr h="150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Well 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Is vertical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Is producer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Is pressure controll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Well radius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Start Point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End Point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88020" y="3368233"/>
            <a:ext cx="8681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Production well: Producing at 2000 psi</a:t>
            </a:r>
          </a:p>
          <a:p>
            <a:r>
              <a:rPr lang="en-US" altLang="zh-CN" dirty="0" smtClean="0"/>
              <a:t>Injection well: 0-1350 day no water injection</a:t>
            </a:r>
          </a:p>
          <a:p>
            <a:r>
              <a:rPr lang="en-US" altLang="zh-CN" dirty="0" smtClean="0"/>
              <a:t>1350-2700 constant injection rate at 200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/day</a:t>
            </a:r>
          </a:p>
        </p:txBody>
      </p:sp>
    </p:spTree>
    <p:extLst>
      <p:ext uri="{BB962C8B-B14F-4D97-AF65-F5344CB8AC3E}">
        <p14:creationId xmlns:p14="http://schemas.microsoft.com/office/powerpoint/2010/main" val="306122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of Oil Production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2005806"/>
            <a:ext cx="5343525" cy="3990975"/>
          </a:xfrm>
        </p:spPr>
      </p:pic>
    </p:spTree>
    <p:extLst>
      <p:ext uri="{BB962C8B-B14F-4D97-AF65-F5344CB8AC3E}">
        <p14:creationId xmlns:p14="http://schemas.microsoft.com/office/powerpoint/2010/main" val="427351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of Gas Production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2005806"/>
            <a:ext cx="5343525" cy="3990975"/>
          </a:xfrm>
        </p:spPr>
      </p:pic>
    </p:spTree>
    <p:extLst>
      <p:ext uri="{BB962C8B-B14F-4D97-AF65-F5344CB8AC3E}">
        <p14:creationId xmlns:p14="http://schemas.microsoft.com/office/powerpoint/2010/main" val="293431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of Water Production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22" y="1825625"/>
            <a:ext cx="8662755" cy="4351338"/>
          </a:xfrm>
        </p:spPr>
      </p:pic>
    </p:spTree>
    <p:extLst>
      <p:ext uri="{BB962C8B-B14F-4D97-AF65-F5344CB8AC3E}">
        <p14:creationId xmlns:p14="http://schemas.microsoft.com/office/powerpoint/2010/main" val="416318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of Injecting Pressure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2005806"/>
            <a:ext cx="5343525" cy="3990975"/>
          </a:xfrm>
        </p:spPr>
      </p:pic>
    </p:spTree>
    <p:extLst>
      <p:ext uri="{BB962C8B-B14F-4D97-AF65-F5344CB8AC3E}">
        <p14:creationId xmlns:p14="http://schemas.microsoft.com/office/powerpoint/2010/main" val="22095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of </a:t>
            </a:r>
            <a:r>
              <a:rPr lang="en-US" altLang="zh-CN" dirty="0"/>
              <a:t>P</a:t>
            </a:r>
            <a:r>
              <a:rPr lang="en-US" altLang="zh-CN" dirty="0" smtClean="0"/>
              <a:t>o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71" y="1658950"/>
            <a:ext cx="10655272" cy="5199050"/>
          </a:xfrm>
        </p:spPr>
      </p:pic>
    </p:spTree>
    <p:extLst>
      <p:ext uri="{BB962C8B-B14F-4D97-AF65-F5344CB8AC3E}">
        <p14:creationId xmlns:p14="http://schemas.microsoft.com/office/powerpoint/2010/main" val="169831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of </a:t>
            </a:r>
            <a:r>
              <a:rPr lang="en-US" altLang="zh-CN" dirty="0" err="1" smtClean="0"/>
              <a:t>Sw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34" y="1690688"/>
            <a:ext cx="11725131" cy="5721069"/>
          </a:xfrm>
        </p:spPr>
      </p:pic>
    </p:spTree>
    <p:extLst>
      <p:ext uri="{BB962C8B-B14F-4D97-AF65-F5344CB8AC3E}">
        <p14:creationId xmlns:p14="http://schemas.microsoft.com/office/powerpoint/2010/main" val="187029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127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Comparison of Black Oil Simulator</vt:lpstr>
      <vt:lpstr>Case Description</vt:lpstr>
      <vt:lpstr>Well Information</vt:lpstr>
      <vt:lpstr>Comparison of Oil Production</vt:lpstr>
      <vt:lpstr>Comparison of Gas Production</vt:lpstr>
      <vt:lpstr>Comparison of Water Production</vt:lpstr>
      <vt:lpstr>Comparison of Injecting Pressure</vt:lpstr>
      <vt:lpstr>Comparison of Po</vt:lpstr>
      <vt:lpstr>Comparison of Sw</vt:lpstr>
      <vt:lpstr>Comparison of Sg</vt:lpstr>
      <vt:lpstr>Comparison of 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Black Oil Simulator</dc:title>
  <dc:creator>Zhe Liu</dc:creator>
  <cp:lastModifiedBy>Zhe Liu</cp:lastModifiedBy>
  <cp:revision>5</cp:revision>
  <dcterms:created xsi:type="dcterms:W3CDTF">2016-10-25T00:10:40Z</dcterms:created>
  <dcterms:modified xsi:type="dcterms:W3CDTF">2016-10-25T05:41:26Z</dcterms:modified>
</cp:coreProperties>
</file>