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6" d="100"/>
          <a:sy n="96" d="100"/>
        </p:scale>
        <p:origin x="-168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2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2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8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9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3C8B62-051A-4F98-A03B-30634845471B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9ED14-FA92-4963-AD46-7C6F49869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9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3C8B62-051A-4F98-A03B-30634845471B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69ED14-FA92-4963-AD46-7C6F49869B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9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mv="urn:schemas-microsoft-com:mac:vml" xmlns:mc="http://schemas.openxmlformats.org/markup-compatibility/2006" id="{3684278C-3900-4922-98BF-57A8E2B6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Mahogany Weekly Status Report</a:t>
            </a:r>
            <a:br>
              <a:rPr lang="en-US" dirty="0" smtClean="0"/>
            </a:br>
            <a:r>
              <a:rPr lang="en-US" i="1" dirty="0" smtClean="0"/>
              <a:t>Week of </a:t>
            </a:r>
            <a:r>
              <a:rPr lang="en-US" i="1" dirty="0" smtClean="0"/>
              <a:t>10/16/17</a:t>
            </a:r>
            <a:r>
              <a:rPr lang="en-US" dirty="0" smtClean="0"/>
              <a:t>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mv="urn:schemas-microsoft-com:mac:vml" xmlns:mc="http://schemas.openxmlformats.org/markup-compatibility/2006" id="{45E38550-CED0-4077-8095-C88F1DD5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Team</a:t>
            </a:r>
          </a:p>
          <a:p>
            <a:pPr lvl="1"/>
            <a:r>
              <a:rPr lang="en-US" dirty="0"/>
              <a:t>Elyse </a:t>
            </a:r>
            <a:r>
              <a:rPr lang="en-US" dirty="0" smtClean="0"/>
              <a:t>Cooper, </a:t>
            </a:r>
            <a:r>
              <a:rPr lang="en-US" dirty="0"/>
              <a:t>Kevin </a:t>
            </a:r>
            <a:r>
              <a:rPr lang="en-US" dirty="0" err="1" smtClean="0"/>
              <a:t>Dorosh</a:t>
            </a:r>
            <a:r>
              <a:rPr lang="en-US" dirty="0" smtClean="0"/>
              <a:t>, </a:t>
            </a:r>
            <a:r>
              <a:rPr lang="en-US" dirty="0"/>
              <a:t>Ryan </a:t>
            </a:r>
            <a:r>
              <a:rPr lang="en-US" dirty="0" smtClean="0"/>
              <a:t>Stocking, Richard Preston</a:t>
            </a:r>
          </a:p>
          <a:p>
            <a:r>
              <a:rPr lang="en-US" dirty="0"/>
              <a:t>This Week</a:t>
            </a:r>
            <a:endParaRPr lang="en-US" dirty="0" smtClean="0"/>
          </a:p>
          <a:p>
            <a:pPr lvl="1"/>
            <a:r>
              <a:rPr lang="en-US" dirty="0" smtClean="0"/>
              <a:t>Met with Professor </a:t>
            </a:r>
            <a:r>
              <a:rPr lang="en-US" dirty="0" err="1" smtClean="0"/>
              <a:t>Lasser</a:t>
            </a:r>
            <a:r>
              <a:rPr lang="en-US" dirty="0" smtClean="0"/>
              <a:t> to touch base on new understanding of project</a:t>
            </a:r>
          </a:p>
          <a:p>
            <a:pPr lvl="1"/>
            <a:r>
              <a:rPr lang="en-US" dirty="0" smtClean="0"/>
              <a:t>Set up a meeting with Professor Panetta, the project sponsor, to clarify on some scope related issues</a:t>
            </a:r>
          </a:p>
          <a:p>
            <a:pPr lvl="1"/>
            <a:r>
              <a:rPr lang="en-US" dirty="0" smtClean="0"/>
              <a:t>Worked to finalize a system engineering presentation</a:t>
            </a:r>
          </a:p>
          <a:p>
            <a:r>
              <a:rPr lang="en-US" dirty="0" smtClean="0"/>
              <a:t>Next Week Task List</a:t>
            </a:r>
          </a:p>
          <a:p>
            <a:pPr lvl="1"/>
            <a:r>
              <a:rPr lang="en-US" dirty="0" smtClean="0"/>
              <a:t>Develop a Script and Storyboard for the semester video</a:t>
            </a:r>
          </a:p>
          <a:p>
            <a:pPr lvl="1"/>
            <a:r>
              <a:rPr lang="en-US" dirty="0" smtClean="0"/>
              <a:t>Contemplate the risks associated with the project and document them</a:t>
            </a:r>
          </a:p>
          <a:p>
            <a:pPr lvl="1"/>
            <a:r>
              <a:rPr lang="en-US" dirty="0" smtClean="0"/>
              <a:t>Establish an understanding for the Project plan for the subsequent week</a:t>
            </a:r>
          </a:p>
          <a:p>
            <a:pPr lvl="1"/>
            <a:r>
              <a:rPr lang="en-US" dirty="0" smtClean="0"/>
              <a:t>Attend a meeting with the writing tutors to discuss project plan (contingent on </a:t>
            </a:r>
            <a:r>
              <a:rPr lang="en-US" smtClean="0"/>
              <a:t>previous task)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7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mv="urn:schemas-microsoft-com:mac:vml" xmlns:mc="http://schemas.openxmlformats.org/markup-compatibility/2006" id="{6E661E18-9E54-4E90-B844-759DA7CB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Mahogany Weekly Status Report</a:t>
            </a:r>
            <a:br>
              <a:rPr lang="en-US" dirty="0"/>
            </a:br>
            <a:r>
              <a:rPr lang="en-US" i="1" dirty="0"/>
              <a:t>Week of</a:t>
            </a:r>
            <a:r>
              <a:rPr lang="en-US" i="1" dirty="0" smtClean="0"/>
              <a:t> </a:t>
            </a:r>
            <a:r>
              <a:rPr lang="en-US" i="1" dirty="0" smtClean="0"/>
              <a:t>10/16/17</a:t>
            </a:r>
            <a:r>
              <a:rPr lang="en-US" dirty="0" smtClean="0"/>
              <a:t>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mv="urn:schemas-microsoft-com:mac:vml" xmlns:mc="http://schemas.openxmlformats.org/markup-compatibility/2006" id="{024C9E61-4072-43A1-8313-4B84D017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Term</a:t>
            </a:r>
            <a:endParaRPr lang="en-US" dirty="0" smtClean="0"/>
          </a:p>
          <a:p>
            <a:pPr lvl="1"/>
            <a:r>
              <a:rPr lang="en-US" dirty="0" smtClean="0"/>
              <a:t>Develop </a:t>
            </a:r>
            <a:r>
              <a:rPr lang="en-US" dirty="0"/>
              <a:t>timeline for the </a:t>
            </a:r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Get proof-of-concept radiation and GPS circuit working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Critical </a:t>
            </a:r>
            <a:r>
              <a:rPr lang="en-US" dirty="0"/>
              <a:t>Obstacles</a:t>
            </a:r>
            <a:endParaRPr lang="en-US" dirty="0" smtClean="0"/>
          </a:p>
          <a:p>
            <a:pPr lvl="1"/>
            <a:r>
              <a:rPr lang="en-US" dirty="0" smtClean="0"/>
              <a:t>The project is being slowed by the shifting understanding that we have regarding the scope of our project and its true intended use case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/>
              <a:t>Risks/Contingencies</a:t>
            </a:r>
            <a:endParaRPr lang="en-US" dirty="0" smtClean="0"/>
          </a:p>
          <a:p>
            <a:pPr lvl="1"/>
            <a:r>
              <a:rPr lang="en-US" dirty="0" smtClean="0"/>
              <a:t>With different people pulling the project in different directions (stakeholders, advisor, and professor), we are at risk of our scope creeping beyond our capacity</a:t>
            </a:r>
          </a:p>
          <a:p>
            <a:pPr lvl="1"/>
            <a:r>
              <a:rPr lang="en-US" dirty="0" smtClean="0"/>
              <a:t>We need to more effectively document what our project is and what it </a:t>
            </a:r>
            <a:r>
              <a:rPr lang="en-US" smtClean="0"/>
              <a:t>is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174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227</TotalTime>
  <Words>197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Retrospect</vt:lpstr>
      <vt:lpstr>Team Mahogany Weekly Status Report Week of 10/16/17 (1)</vt:lpstr>
      <vt:lpstr>Team Mahogany Weekly Status Report Week of 10/16/17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Mahogany Weekly Status Report Week of 9/17/17</dc:title>
  <dc:creator>Preston, Richard H.</dc:creator>
  <cp:lastModifiedBy>Kevin</cp:lastModifiedBy>
  <cp:revision>16</cp:revision>
  <dcterms:created xsi:type="dcterms:W3CDTF">2017-10-18T02:28:15Z</dcterms:created>
  <dcterms:modified xsi:type="dcterms:W3CDTF">2017-10-26T02:49:52Z</dcterms:modified>
</cp:coreProperties>
</file>