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8CA"/>
          </a:solidFill>
        </a:fill>
      </a:tcStyle>
    </a:wholeTbl>
    <a:band2H>
      <a:tcTxStyle b="def" i="def"/>
      <a:tcStyle>
        <a:tcBdr/>
        <a:fill>
          <a:solidFill>
            <a:srgbClr val="FAEC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0CD"/>
          </a:solidFill>
        </a:fill>
      </a:tcStyle>
    </a:wholeTbl>
    <a:band2H>
      <a:tcTxStyle b="def" i="def"/>
      <a:tcStyle>
        <a:tcBdr/>
        <a:fill>
          <a:solidFill>
            <a:srgbClr val="EDE9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FD9"/>
          </a:solidFill>
        </a:fill>
      </a:tcStyle>
    </a:wholeTbl>
    <a:band2H>
      <a:tcTxStyle b="def" i="def"/>
      <a:tcStyle>
        <a:tcBdr/>
        <a:fill>
          <a:solidFill>
            <a:srgbClr val="EEF0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a:r>
              <a:t>Title Text</a:t>
            </a:r>
          </a:p>
        </p:txBody>
      </p:sp>
      <p:sp>
        <p:nvSpPr>
          <p:cNvPr id="15" name="Shape 15"/>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sp>
        <p:nvSpPr>
          <p:cNvPr id="113" name="Shape 113"/>
          <p:cNvSpPr/>
          <p:nvPr/>
        </p:nvSpPr>
        <p:spPr>
          <a:xfrm>
            <a:off x="0" y="6400800"/>
            <a:ext cx="12192003" cy="457200"/>
          </a:xfrm>
          <a:prstGeom prst="rect">
            <a:avLst/>
          </a:prstGeom>
          <a:solidFill>
            <a:schemeClr val="accent2"/>
          </a:solidFill>
          <a:ln w="12700">
            <a:miter lim="400000"/>
          </a:ln>
        </p:spPr>
        <p:txBody>
          <a:bodyPr lIns="45718" tIns="45718" rIns="45718" bIns="45718"/>
          <a:lstStyle/>
          <a:p>
            <a:pPr/>
          </a:p>
        </p:txBody>
      </p:sp>
      <p:sp>
        <p:nvSpPr>
          <p:cNvPr id="114" name="Shape 114"/>
          <p:cNvSpPr/>
          <p:nvPr/>
        </p:nvSpPr>
        <p:spPr>
          <a:xfrm>
            <a:off x="-2" y="6334316"/>
            <a:ext cx="12192005" cy="66000"/>
          </a:xfrm>
          <a:prstGeom prst="rect">
            <a:avLst/>
          </a:prstGeom>
          <a:solidFill>
            <a:schemeClr val="accent1"/>
          </a:solidFill>
          <a:ln w="12700">
            <a:miter lim="400000"/>
          </a:ln>
        </p:spPr>
        <p:txBody>
          <a:bodyPr lIns="45718" tIns="45718" rIns="45718" bIns="45718"/>
          <a:lstStyle/>
          <a:p>
            <a:pPr/>
          </a:p>
        </p:txBody>
      </p:sp>
      <p:sp>
        <p:nvSpPr>
          <p:cNvPr id="115" name="Shape 115"/>
          <p:cNvSpPr/>
          <p:nvPr/>
        </p:nvSpPr>
        <p:spPr>
          <a:xfrm>
            <a:off x="1193532" y="1737845"/>
            <a:ext cx="9966961" cy="1"/>
          </a:xfrm>
          <a:prstGeom prst="line">
            <a:avLst/>
          </a:prstGeom>
          <a:ln w="6350">
            <a:solidFill>
              <a:srgbClr val="808080"/>
            </a:solidFill>
          </a:ln>
        </p:spPr>
        <p:txBody>
          <a:bodyPr lIns="45718" tIns="45718" rIns="45718" bIns="45718"/>
          <a:lstStyle/>
          <a:p>
            <a:pPr/>
          </a:p>
        </p:txBody>
      </p:sp>
      <p:sp>
        <p:nvSpPr>
          <p:cNvPr id="116" name="Shape 116"/>
          <p:cNvSpPr/>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117" name="Shape 117"/>
          <p:cNvSpPr/>
          <p:nvPr>
            <p:ph type="body" idx="1"/>
          </p:nvPr>
        </p:nvSpPr>
        <p:spPr>
          <a:xfrm>
            <a:off x="1097280" y="1845734"/>
            <a:ext cx="10058401" cy="4023360"/>
          </a:xfrm>
          <a:prstGeom prst="rect">
            <a:avLst/>
          </a:prstGeom>
        </p:spPr>
        <p:txBody>
          <a:bodyPr lIns="0" tIns="0" rIns="0" bIns="0"/>
          <a:lstStyle>
            <a:lvl1pPr marL="91438" indent="-91438">
              <a:buClr>
                <a:schemeClr val="accent1"/>
              </a:buClr>
              <a:buSzPct val="100000"/>
              <a:buFont typeface="Trebuchet MS"/>
              <a:buChar char=" "/>
              <a:defRPr cap="none" spc="0" sz="2000">
                <a:solidFill>
                  <a:srgbClr val="404040"/>
                </a:solidFill>
                <a:latin typeface="+mn-lt"/>
                <a:ea typeface="+mn-ea"/>
                <a:cs typeface="+mn-cs"/>
                <a:sym typeface="Calibri"/>
              </a:defRPr>
            </a:lvl1pPr>
            <a:lvl2pPr marL="404368" indent="-203200">
              <a:buClr>
                <a:schemeClr val="accent1"/>
              </a:buClr>
              <a:buFont typeface="Trebuchet MS"/>
              <a:defRPr cap="none" spc="0" sz="2000">
                <a:solidFill>
                  <a:srgbClr val="404040"/>
                </a:solidFill>
                <a:latin typeface="+mn-lt"/>
                <a:ea typeface="+mn-ea"/>
                <a:cs typeface="+mn-cs"/>
                <a:sym typeface="Calibri"/>
              </a:defRPr>
            </a:lvl2pPr>
            <a:lvl3pPr marL="645304" indent="-261256">
              <a:buClr>
                <a:schemeClr val="accent1"/>
              </a:buClr>
              <a:buFont typeface="Trebuchet MS"/>
              <a:defRPr cap="none" spc="0" sz="2000">
                <a:solidFill>
                  <a:srgbClr val="404040"/>
                </a:solidFill>
                <a:latin typeface="+mn-lt"/>
                <a:ea typeface="+mn-ea"/>
                <a:cs typeface="+mn-cs"/>
                <a:sym typeface="Calibri"/>
              </a:defRPr>
            </a:lvl3pPr>
            <a:lvl4pPr marL="828185" indent="-261257">
              <a:buClr>
                <a:schemeClr val="accent1"/>
              </a:buClr>
              <a:buFont typeface="Trebuchet MS"/>
              <a:defRPr cap="none" spc="0" sz="2000">
                <a:solidFill>
                  <a:srgbClr val="404040"/>
                </a:solidFill>
                <a:latin typeface="+mn-lt"/>
                <a:ea typeface="+mn-ea"/>
                <a:cs typeface="+mn-cs"/>
                <a:sym typeface="Calibri"/>
              </a:defRPr>
            </a:lvl4pPr>
            <a:lvl5pPr marL="1011065" indent="-261257">
              <a:buClr>
                <a:schemeClr val="accent1"/>
              </a:buClr>
              <a:buFont typeface="Trebuchet MS"/>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8" name="Shape 11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sp>
        <p:nvSpPr>
          <p:cNvPr id="125" name="Shape 125"/>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p>
        </p:txBody>
      </p:sp>
      <p:sp>
        <p:nvSpPr>
          <p:cNvPr id="126" name="Shape 126"/>
          <p:cNvSpPr/>
          <p:nvPr/>
        </p:nvSpPr>
        <p:spPr>
          <a:xfrm>
            <a:off x="13" y="6334316"/>
            <a:ext cx="12188828" cy="64010"/>
          </a:xfrm>
          <a:prstGeom prst="rect">
            <a:avLst/>
          </a:prstGeom>
          <a:solidFill>
            <a:schemeClr val="accent1"/>
          </a:solidFill>
          <a:ln w="12700">
            <a:miter lim="400000"/>
          </a:ln>
        </p:spPr>
        <p:txBody>
          <a:bodyPr lIns="45718" tIns="45718" rIns="45718" bIns="45718"/>
          <a:lstStyle/>
          <a:p>
            <a:pPr/>
          </a:p>
        </p:txBody>
      </p:sp>
      <p:sp>
        <p:nvSpPr>
          <p:cNvPr id="127" name="Shape 127"/>
          <p:cNvSpPr/>
          <p:nvPr>
            <p:ph type="title"/>
          </p:nvPr>
        </p:nvSpPr>
        <p:spPr>
          <a:xfrm>
            <a:off x="8724900" y="414777"/>
            <a:ext cx="2628900" cy="5757423"/>
          </a:xfrm>
          <a:prstGeom prst="rect">
            <a:avLst/>
          </a:prstGeom>
        </p:spPr>
        <p:txBody>
          <a:bodyPr/>
          <a:lstStyle>
            <a:lvl1pPr>
              <a:defRPr sz="4800">
                <a:solidFill>
                  <a:srgbClr val="404040"/>
                </a:solidFill>
              </a:defRPr>
            </a:lvl1pPr>
          </a:lstStyle>
          <a:p>
            <a:pPr/>
            <a:r>
              <a:t>Title Text</a:t>
            </a:r>
          </a:p>
        </p:txBody>
      </p:sp>
      <p:sp>
        <p:nvSpPr>
          <p:cNvPr id="128" name="Shape 128"/>
          <p:cNvSpPr/>
          <p:nvPr>
            <p:ph type="body" idx="1"/>
          </p:nvPr>
        </p:nvSpPr>
        <p:spPr>
          <a:xfrm>
            <a:off x="838200" y="414777"/>
            <a:ext cx="7734300" cy="5757423"/>
          </a:xfrm>
          <a:prstGeom prst="rect">
            <a:avLst/>
          </a:prstGeom>
        </p:spPr>
        <p:txBody>
          <a:bodyPr lIns="0" tIns="0" rIns="0" bIns="0"/>
          <a:lstStyle>
            <a:lvl1pPr marL="91438" indent="-91438">
              <a:buClr>
                <a:schemeClr val="accent1"/>
              </a:buClr>
              <a:buSzPct val="100000"/>
              <a:buFont typeface="Trebuchet MS"/>
              <a:buChar char=" "/>
              <a:defRPr cap="none" spc="0" sz="2000">
                <a:solidFill>
                  <a:srgbClr val="404040"/>
                </a:solidFill>
                <a:latin typeface="+mn-lt"/>
                <a:ea typeface="+mn-ea"/>
                <a:cs typeface="+mn-cs"/>
                <a:sym typeface="Calibri"/>
              </a:defRPr>
            </a:lvl1pPr>
            <a:lvl2pPr marL="404368" indent="-203200">
              <a:buClr>
                <a:schemeClr val="accent1"/>
              </a:buClr>
              <a:buFont typeface="Trebuchet MS"/>
              <a:defRPr cap="none" spc="0" sz="2000">
                <a:solidFill>
                  <a:srgbClr val="404040"/>
                </a:solidFill>
                <a:latin typeface="+mn-lt"/>
                <a:ea typeface="+mn-ea"/>
                <a:cs typeface="+mn-cs"/>
                <a:sym typeface="Calibri"/>
              </a:defRPr>
            </a:lvl2pPr>
            <a:lvl3pPr marL="645304" indent="-261256">
              <a:buClr>
                <a:schemeClr val="accent1"/>
              </a:buClr>
              <a:buFont typeface="Trebuchet MS"/>
              <a:defRPr cap="none" spc="0" sz="2000">
                <a:solidFill>
                  <a:srgbClr val="404040"/>
                </a:solidFill>
                <a:latin typeface="+mn-lt"/>
                <a:ea typeface="+mn-ea"/>
                <a:cs typeface="+mn-cs"/>
                <a:sym typeface="Calibri"/>
              </a:defRPr>
            </a:lvl3pPr>
            <a:lvl4pPr marL="828185" indent="-261257">
              <a:buClr>
                <a:schemeClr val="accent1"/>
              </a:buClr>
              <a:buFont typeface="Trebuchet MS"/>
              <a:defRPr cap="none" spc="0" sz="2000">
                <a:solidFill>
                  <a:srgbClr val="404040"/>
                </a:solidFill>
                <a:latin typeface="+mn-lt"/>
                <a:ea typeface="+mn-ea"/>
                <a:cs typeface="+mn-cs"/>
                <a:sym typeface="Calibri"/>
              </a:defRPr>
            </a:lvl4pPr>
            <a:lvl5pPr marL="1011065" indent="-261257">
              <a:buClr>
                <a:schemeClr val="accent1"/>
              </a:buClr>
              <a:buFont typeface="Trebuchet MS"/>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9" name="Shape 12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23" name="Shape 23"/>
          <p:cNvSpPr/>
          <p:nvPr/>
        </p:nvSpPr>
        <p:spPr>
          <a:xfrm>
            <a:off x="0" y="6400800"/>
            <a:ext cx="12192003" cy="457200"/>
          </a:xfrm>
          <a:prstGeom prst="rect">
            <a:avLst/>
          </a:prstGeom>
          <a:solidFill>
            <a:schemeClr val="accent2"/>
          </a:solidFill>
          <a:ln w="12700">
            <a:miter lim="400000"/>
          </a:ln>
        </p:spPr>
        <p:txBody>
          <a:bodyPr lIns="45718" tIns="45718" rIns="45718" bIns="45718"/>
          <a:lstStyle/>
          <a:p>
            <a:pPr/>
          </a:p>
        </p:txBody>
      </p:sp>
      <p:sp>
        <p:nvSpPr>
          <p:cNvPr id="24" name="Shape 24"/>
          <p:cNvSpPr/>
          <p:nvPr/>
        </p:nvSpPr>
        <p:spPr>
          <a:xfrm>
            <a:off x="-2" y="6334316"/>
            <a:ext cx="12192005" cy="66000"/>
          </a:xfrm>
          <a:prstGeom prst="rect">
            <a:avLst/>
          </a:prstGeom>
          <a:solidFill>
            <a:schemeClr val="accent1"/>
          </a:solidFill>
          <a:ln w="12700">
            <a:miter lim="400000"/>
          </a:ln>
        </p:spPr>
        <p:txBody>
          <a:bodyPr lIns="45718" tIns="45718" rIns="45718" bIns="45718"/>
          <a:lstStyle/>
          <a:p>
            <a:pPr/>
          </a:p>
        </p:txBody>
      </p:sp>
      <p:sp>
        <p:nvSpPr>
          <p:cNvPr id="25" name="Shape 25"/>
          <p:cNvSpPr/>
          <p:nvPr/>
        </p:nvSpPr>
        <p:spPr>
          <a:xfrm>
            <a:off x="1193532" y="1737845"/>
            <a:ext cx="9966961" cy="1"/>
          </a:xfrm>
          <a:prstGeom prst="line">
            <a:avLst/>
          </a:prstGeom>
          <a:ln w="6350">
            <a:solidFill>
              <a:srgbClr val="808080"/>
            </a:solidFill>
          </a:ln>
        </p:spPr>
        <p:txBody>
          <a:bodyPr lIns="45718" tIns="45718" rIns="45718" bIns="45718"/>
          <a:lstStyle/>
          <a:p>
            <a:pPr/>
          </a:p>
        </p:txBody>
      </p:sp>
      <p:sp>
        <p:nvSpPr>
          <p:cNvPr id="26" name="Shape 26"/>
          <p:cNvSpPr/>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27" name="Shape 27"/>
          <p:cNvSpPr/>
          <p:nvPr>
            <p:ph type="body" idx="1"/>
          </p:nvPr>
        </p:nvSpPr>
        <p:spPr>
          <a:xfrm>
            <a:off x="1097280" y="1845734"/>
            <a:ext cx="10058401" cy="4023360"/>
          </a:xfrm>
          <a:prstGeom prst="rect">
            <a:avLst/>
          </a:prstGeom>
        </p:spPr>
        <p:txBody>
          <a:bodyPr lIns="0" tIns="0" rIns="0" bIns="0"/>
          <a:lstStyle>
            <a:lvl1pPr marL="91438" indent="-91438">
              <a:buClr>
                <a:schemeClr val="accent1"/>
              </a:buClr>
              <a:buSzPct val="100000"/>
              <a:buFont typeface="Trebuchet MS"/>
              <a:buChar char=" "/>
              <a:defRPr cap="none" spc="0" sz="2000">
                <a:solidFill>
                  <a:srgbClr val="404040"/>
                </a:solidFill>
                <a:latin typeface="+mn-lt"/>
                <a:ea typeface="+mn-ea"/>
                <a:cs typeface="+mn-cs"/>
                <a:sym typeface="Calibri"/>
              </a:defRPr>
            </a:lvl1pPr>
            <a:lvl2pPr marL="404368" indent="-203200">
              <a:buClr>
                <a:schemeClr val="accent1"/>
              </a:buClr>
              <a:buFont typeface="Trebuchet MS"/>
              <a:defRPr cap="none" spc="0" sz="2000">
                <a:solidFill>
                  <a:srgbClr val="404040"/>
                </a:solidFill>
                <a:latin typeface="+mn-lt"/>
                <a:ea typeface="+mn-ea"/>
                <a:cs typeface="+mn-cs"/>
                <a:sym typeface="Calibri"/>
              </a:defRPr>
            </a:lvl2pPr>
            <a:lvl3pPr marL="645304" indent="-261256">
              <a:buClr>
                <a:schemeClr val="accent1"/>
              </a:buClr>
              <a:buFont typeface="Trebuchet MS"/>
              <a:defRPr cap="none" spc="0" sz="2000">
                <a:solidFill>
                  <a:srgbClr val="404040"/>
                </a:solidFill>
                <a:latin typeface="+mn-lt"/>
                <a:ea typeface="+mn-ea"/>
                <a:cs typeface="+mn-cs"/>
                <a:sym typeface="Calibri"/>
              </a:defRPr>
            </a:lvl3pPr>
            <a:lvl4pPr marL="828185" indent="-261257">
              <a:buClr>
                <a:schemeClr val="accent1"/>
              </a:buClr>
              <a:buFont typeface="Trebuchet MS"/>
              <a:defRPr cap="none" spc="0" sz="2000">
                <a:solidFill>
                  <a:srgbClr val="404040"/>
                </a:solidFill>
                <a:latin typeface="+mn-lt"/>
                <a:ea typeface="+mn-ea"/>
                <a:cs typeface="+mn-cs"/>
                <a:sym typeface="Calibri"/>
              </a:defRPr>
            </a:lvl4pPr>
            <a:lvl5pPr marL="1011065" indent="-261257">
              <a:buClr>
                <a:schemeClr val="accent1"/>
              </a:buClr>
              <a:buFont typeface="Trebuchet MS"/>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8" name="Shape 2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p>
            <a:pPr/>
            <a:r>
              <a:t>Title Text</a:t>
            </a:r>
          </a:p>
        </p:txBody>
      </p:sp>
      <p:sp>
        <p:nvSpPr>
          <p:cNvPr id="36" name="Shape 36"/>
          <p:cNvSpPr/>
          <p:nvPr>
            <p:ph type="body" sz="quarter" idx="1"/>
          </p:nvPr>
        </p:nvSpPr>
        <p:spPr>
          <a:xfrm>
            <a:off x="1097280" y="4453128"/>
            <a:ext cx="10058401" cy="11430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7" name="Shape 3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sp>
        <p:nvSpPr>
          <p:cNvPr id="44" name="Shape 44"/>
          <p:cNvSpPr/>
          <p:nvPr/>
        </p:nvSpPr>
        <p:spPr>
          <a:xfrm>
            <a:off x="0" y="6400800"/>
            <a:ext cx="12192003" cy="457200"/>
          </a:xfrm>
          <a:prstGeom prst="rect">
            <a:avLst/>
          </a:prstGeom>
          <a:solidFill>
            <a:schemeClr val="accent2"/>
          </a:solidFill>
          <a:ln w="12700">
            <a:miter lim="400000"/>
          </a:ln>
        </p:spPr>
        <p:txBody>
          <a:bodyPr lIns="45718" tIns="45718" rIns="45718" bIns="45718"/>
          <a:lstStyle/>
          <a:p>
            <a:pPr/>
          </a:p>
        </p:txBody>
      </p:sp>
      <p:sp>
        <p:nvSpPr>
          <p:cNvPr id="45" name="Shape 45"/>
          <p:cNvSpPr/>
          <p:nvPr/>
        </p:nvSpPr>
        <p:spPr>
          <a:xfrm>
            <a:off x="-2" y="6334316"/>
            <a:ext cx="12192005" cy="66000"/>
          </a:xfrm>
          <a:prstGeom prst="rect">
            <a:avLst/>
          </a:prstGeom>
          <a:solidFill>
            <a:schemeClr val="accent1"/>
          </a:solidFill>
          <a:ln w="12700">
            <a:miter lim="400000"/>
          </a:ln>
        </p:spPr>
        <p:txBody>
          <a:bodyPr lIns="45718" tIns="45718" rIns="45718" bIns="45718"/>
          <a:lstStyle/>
          <a:p>
            <a:pPr/>
          </a:p>
        </p:txBody>
      </p:sp>
      <p:sp>
        <p:nvSpPr>
          <p:cNvPr id="46" name="Shape 46"/>
          <p:cNvSpPr/>
          <p:nvPr/>
        </p:nvSpPr>
        <p:spPr>
          <a:xfrm>
            <a:off x="1193532" y="1737845"/>
            <a:ext cx="9966961" cy="1"/>
          </a:xfrm>
          <a:prstGeom prst="line">
            <a:avLst/>
          </a:prstGeom>
          <a:ln w="6350">
            <a:solidFill>
              <a:srgbClr val="808080"/>
            </a:solidFill>
          </a:ln>
        </p:spPr>
        <p:txBody>
          <a:bodyPr lIns="45718" tIns="45718" rIns="45718" bIns="45718"/>
          <a:lstStyle/>
          <a:p>
            <a:pPr/>
          </a:p>
        </p:txBody>
      </p:sp>
      <p:sp>
        <p:nvSpPr>
          <p:cNvPr id="47" name="Shape 47"/>
          <p:cNvSpPr/>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48" name="Shape 48"/>
          <p:cNvSpPr/>
          <p:nvPr>
            <p:ph type="body" sz="half" idx="1"/>
          </p:nvPr>
        </p:nvSpPr>
        <p:spPr>
          <a:xfrm>
            <a:off x="1097277" y="1845734"/>
            <a:ext cx="4937762" cy="4023360"/>
          </a:xfrm>
          <a:prstGeom prst="rect">
            <a:avLst/>
          </a:prstGeom>
        </p:spPr>
        <p:txBody>
          <a:bodyPr lIns="0" tIns="0" rIns="0" bIns="0"/>
          <a:lstStyle>
            <a:lvl1pPr marL="91438" indent="-91438">
              <a:buClr>
                <a:schemeClr val="accent1"/>
              </a:buClr>
              <a:buSzPct val="100000"/>
              <a:buFont typeface="Trebuchet MS"/>
              <a:buChar char=" "/>
              <a:defRPr cap="none" spc="0" sz="2000">
                <a:solidFill>
                  <a:srgbClr val="404040"/>
                </a:solidFill>
                <a:latin typeface="+mn-lt"/>
                <a:ea typeface="+mn-ea"/>
                <a:cs typeface="+mn-cs"/>
                <a:sym typeface="Calibri"/>
              </a:defRPr>
            </a:lvl1pPr>
            <a:lvl2pPr marL="404368" indent="-203200">
              <a:buClr>
                <a:schemeClr val="accent1"/>
              </a:buClr>
              <a:buFont typeface="Trebuchet MS"/>
              <a:defRPr cap="none" spc="0" sz="2000">
                <a:solidFill>
                  <a:srgbClr val="404040"/>
                </a:solidFill>
                <a:latin typeface="+mn-lt"/>
                <a:ea typeface="+mn-ea"/>
                <a:cs typeface="+mn-cs"/>
                <a:sym typeface="Calibri"/>
              </a:defRPr>
            </a:lvl2pPr>
            <a:lvl3pPr marL="645304" indent="-261256">
              <a:buClr>
                <a:schemeClr val="accent1"/>
              </a:buClr>
              <a:buFont typeface="Trebuchet MS"/>
              <a:defRPr cap="none" spc="0" sz="2000">
                <a:solidFill>
                  <a:srgbClr val="404040"/>
                </a:solidFill>
                <a:latin typeface="+mn-lt"/>
                <a:ea typeface="+mn-ea"/>
                <a:cs typeface="+mn-cs"/>
                <a:sym typeface="Calibri"/>
              </a:defRPr>
            </a:lvl3pPr>
            <a:lvl4pPr marL="828185" indent="-261257">
              <a:buClr>
                <a:schemeClr val="accent1"/>
              </a:buClr>
              <a:buFont typeface="Trebuchet MS"/>
              <a:defRPr cap="none" spc="0" sz="2000">
                <a:solidFill>
                  <a:srgbClr val="404040"/>
                </a:solidFill>
                <a:latin typeface="+mn-lt"/>
                <a:ea typeface="+mn-ea"/>
                <a:cs typeface="+mn-cs"/>
                <a:sym typeface="Calibri"/>
              </a:defRPr>
            </a:lvl4pPr>
            <a:lvl5pPr marL="1011065" indent="-261257">
              <a:buClr>
                <a:schemeClr val="accent1"/>
              </a:buClr>
              <a:buFont typeface="Trebuchet MS"/>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56" name="Shape 56"/>
          <p:cNvSpPr/>
          <p:nvPr/>
        </p:nvSpPr>
        <p:spPr>
          <a:xfrm>
            <a:off x="0" y="6400800"/>
            <a:ext cx="12192003" cy="457200"/>
          </a:xfrm>
          <a:prstGeom prst="rect">
            <a:avLst/>
          </a:prstGeom>
          <a:solidFill>
            <a:schemeClr val="accent2"/>
          </a:solidFill>
          <a:ln w="12700">
            <a:miter lim="400000"/>
          </a:ln>
        </p:spPr>
        <p:txBody>
          <a:bodyPr lIns="45718" tIns="45718" rIns="45718" bIns="45718"/>
          <a:lstStyle/>
          <a:p>
            <a:pPr/>
          </a:p>
        </p:txBody>
      </p:sp>
      <p:sp>
        <p:nvSpPr>
          <p:cNvPr id="57" name="Shape 57"/>
          <p:cNvSpPr/>
          <p:nvPr/>
        </p:nvSpPr>
        <p:spPr>
          <a:xfrm>
            <a:off x="-2" y="6334316"/>
            <a:ext cx="12192005" cy="66000"/>
          </a:xfrm>
          <a:prstGeom prst="rect">
            <a:avLst/>
          </a:prstGeom>
          <a:solidFill>
            <a:schemeClr val="accent1"/>
          </a:solidFill>
          <a:ln w="12700">
            <a:miter lim="400000"/>
          </a:ln>
        </p:spPr>
        <p:txBody>
          <a:bodyPr lIns="45718" tIns="45718" rIns="45718" bIns="45718"/>
          <a:lstStyle/>
          <a:p>
            <a:pPr/>
          </a:p>
        </p:txBody>
      </p:sp>
      <p:sp>
        <p:nvSpPr>
          <p:cNvPr id="58" name="Shape 58"/>
          <p:cNvSpPr/>
          <p:nvPr/>
        </p:nvSpPr>
        <p:spPr>
          <a:xfrm>
            <a:off x="1193532" y="1737845"/>
            <a:ext cx="9966961" cy="1"/>
          </a:xfrm>
          <a:prstGeom prst="line">
            <a:avLst/>
          </a:prstGeom>
          <a:ln w="6350">
            <a:solidFill>
              <a:srgbClr val="808080"/>
            </a:solidFill>
          </a:ln>
        </p:spPr>
        <p:txBody>
          <a:bodyPr lIns="45718" tIns="45718" rIns="45718" bIns="45718"/>
          <a:lstStyle/>
          <a:p>
            <a:pPr/>
          </a:p>
        </p:txBody>
      </p:sp>
      <p:sp>
        <p:nvSpPr>
          <p:cNvPr id="59" name="Shape 59"/>
          <p:cNvSpPr/>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60" name="Shape 60"/>
          <p:cNvSpPr/>
          <p:nvPr>
            <p:ph type="body" sz="quarter" idx="1"/>
          </p:nvPr>
        </p:nvSpPr>
        <p:spPr>
          <a:xfrm>
            <a:off x="1097280" y="1846052"/>
            <a:ext cx="4937760" cy="736284"/>
          </a:xfrm>
          <a:prstGeom prst="rect">
            <a:avLst/>
          </a:prstGeom>
        </p:spPr>
        <p:txBody>
          <a:bodyPr anchor="ctr"/>
          <a:lstStyle>
            <a:lvl1pPr>
              <a:defRPr spc="0" sz="2000">
                <a:latin typeface="+mn-lt"/>
                <a:ea typeface="+mn-ea"/>
                <a:cs typeface="+mn-cs"/>
                <a:sym typeface="Calibri"/>
              </a:defRPr>
            </a:lvl1pPr>
            <a:lvl2pPr marL="404368" indent="-203200">
              <a:defRPr spc="0" sz="2000">
                <a:latin typeface="+mn-lt"/>
                <a:ea typeface="+mn-ea"/>
                <a:cs typeface="+mn-cs"/>
                <a:sym typeface="Calibri"/>
              </a:defRPr>
            </a:lvl2pPr>
            <a:lvl3pPr marL="645304" indent="-261256">
              <a:defRPr spc="0" sz="2000">
                <a:latin typeface="+mn-lt"/>
                <a:ea typeface="+mn-ea"/>
                <a:cs typeface="+mn-cs"/>
                <a:sym typeface="Calibri"/>
              </a:defRPr>
            </a:lvl3pPr>
            <a:lvl4pPr marL="828185" indent="-261257">
              <a:defRPr spc="0" sz="2000">
                <a:latin typeface="+mn-lt"/>
                <a:ea typeface="+mn-ea"/>
                <a:cs typeface="+mn-cs"/>
                <a:sym typeface="Calibri"/>
              </a:defRPr>
            </a:lvl4pPr>
            <a:lvl5pPr marL="1011065" indent="-261257">
              <a:defRPr spc="0" sz="2000">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1" name="Shape 61"/>
          <p:cNvSpPr/>
          <p:nvPr>
            <p:ph type="body" sz="quarter" idx="13"/>
          </p:nvPr>
        </p:nvSpPr>
        <p:spPr>
          <a:xfrm>
            <a:off x="6217918" y="1846052"/>
            <a:ext cx="4937764" cy="736284"/>
          </a:xfrm>
          <a:prstGeom prst="rect">
            <a:avLst/>
          </a:prstGeom>
        </p:spPr>
        <p:txBody>
          <a:bodyPr anchor="ctr"/>
          <a:lstStyle/>
          <a:p>
            <a:pPr marL="91438" indent="-91438">
              <a:buClr>
                <a:schemeClr val="accent1"/>
              </a:buClr>
              <a:buSzPct val="100000"/>
              <a:buFont typeface="Trebuchet MS"/>
              <a:buChar char=" "/>
              <a:defRPr cap="none" spc="0" sz="2000">
                <a:solidFill>
                  <a:srgbClr val="404040"/>
                </a:solidFill>
                <a:latin typeface="+mn-lt"/>
                <a:ea typeface="+mn-ea"/>
                <a:cs typeface="+mn-cs"/>
                <a:sym typeface="Calibri"/>
              </a:defRPr>
            </a:pPr>
          </a:p>
        </p:txBody>
      </p:sp>
      <p:sp>
        <p:nvSpPr>
          <p:cNvPr id="62" name="Shape 6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69" name="Shape 69"/>
          <p:cNvSpPr/>
          <p:nvPr/>
        </p:nvSpPr>
        <p:spPr>
          <a:xfrm>
            <a:off x="0" y="6400800"/>
            <a:ext cx="12192003" cy="457200"/>
          </a:xfrm>
          <a:prstGeom prst="rect">
            <a:avLst/>
          </a:prstGeom>
          <a:solidFill>
            <a:schemeClr val="accent2"/>
          </a:solidFill>
          <a:ln w="12700">
            <a:miter lim="400000"/>
          </a:ln>
        </p:spPr>
        <p:txBody>
          <a:bodyPr lIns="45718" tIns="45718" rIns="45718" bIns="45718"/>
          <a:lstStyle/>
          <a:p>
            <a:pPr/>
          </a:p>
        </p:txBody>
      </p:sp>
      <p:sp>
        <p:nvSpPr>
          <p:cNvPr id="70" name="Shape 70"/>
          <p:cNvSpPr/>
          <p:nvPr/>
        </p:nvSpPr>
        <p:spPr>
          <a:xfrm>
            <a:off x="-2" y="6334316"/>
            <a:ext cx="12192005" cy="66000"/>
          </a:xfrm>
          <a:prstGeom prst="rect">
            <a:avLst/>
          </a:prstGeom>
          <a:solidFill>
            <a:schemeClr val="accent1"/>
          </a:solidFill>
          <a:ln w="12700">
            <a:miter lim="400000"/>
          </a:ln>
        </p:spPr>
        <p:txBody>
          <a:bodyPr lIns="45718" tIns="45718" rIns="45718" bIns="45718"/>
          <a:lstStyle/>
          <a:p>
            <a:pPr/>
          </a:p>
        </p:txBody>
      </p:sp>
      <p:sp>
        <p:nvSpPr>
          <p:cNvPr id="71" name="Shape 71"/>
          <p:cNvSpPr/>
          <p:nvPr/>
        </p:nvSpPr>
        <p:spPr>
          <a:xfrm>
            <a:off x="1193532" y="1737845"/>
            <a:ext cx="9966961" cy="1"/>
          </a:xfrm>
          <a:prstGeom prst="line">
            <a:avLst/>
          </a:prstGeom>
          <a:ln w="6350">
            <a:solidFill>
              <a:srgbClr val="808080"/>
            </a:solidFill>
          </a:ln>
        </p:spPr>
        <p:txBody>
          <a:bodyPr lIns="45718" tIns="45718" rIns="45718" bIns="45718"/>
          <a:lstStyle/>
          <a:p>
            <a:pPr/>
          </a:p>
        </p:txBody>
      </p:sp>
      <p:sp>
        <p:nvSpPr>
          <p:cNvPr id="72" name="Shape 72"/>
          <p:cNvSpPr/>
          <p:nvPr>
            <p:ph type="title"/>
          </p:nvPr>
        </p:nvSpPr>
        <p:spPr>
          <a:xfrm>
            <a:off x="1097280" y="286603"/>
            <a:ext cx="10058401" cy="1450757"/>
          </a:xfrm>
          <a:prstGeom prst="rect">
            <a:avLst/>
          </a:prstGeom>
        </p:spPr>
        <p:txBody>
          <a:bodyPr/>
          <a:lstStyle>
            <a:lvl1pPr>
              <a:defRPr sz="4800">
                <a:solidFill>
                  <a:srgbClr val="404040"/>
                </a:solidFill>
              </a:defRPr>
            </a:lvl1pPr>
          </a:lstStyle>
          <a:p>
            <a:pPr/>
            <a:r>
              <a:t>Title Text</a:t>
            </a:r>
          </a:p>
        </p:txBody>
      </p:sp>
      <p:sp>
        <p:nvSpPr>
          <p:cNvPr id="73" name="Shape 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80" name="Shape 80"/>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p>
        </p:txBody>
      </p:sp>
      <p:sp>
        <p:nvSpPr>
          <p:cNvPr id="81" name="Shape 81"/>
          <p:cNvSpPr/>
          <p:nvPr/>
        </p:nvSpPr>
        <p:spPr>
          <a:xfrm>
            <a:off x="13" y="6334316"/>
            <a:ext cx="12188828" cy="64010"/>
          </a:xfrm>
          <a:prstGeom prst="rect">
            <a:avLst/>
          </a:prstGeom>
          <a:solidFill>
            <a:schemeClr val="accent1"/>
          </a:solidFill>
          <a:ln w="12700">
            <a:miter lim="400000"/>
          </a:ln>
        </p:spPr>
        <p:txBody>
          <a:bodyPr lIns="45718" tIns="45718" rIns="45718" bIns="45718"/>
          <a:lstStyle/>
          <a:p>
            <a:pPr/>
          </a:p>
        </p:txBody>
      </p:sp>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89" name="Shape 89"/>
          <p:cNvSpPr/>
          <p:nvPr/>
        </p:nvSpPr>
        <p:spPr>
          <a:xfrm>
            <a:off x="14" y="0"/>
            <a:ext cx="4050795" cy="6858000"/>
          </a:xfrm>
          <a:prstGeom prst="rect">
            <a:avLst/>
          </a:prstGeom>
          <a:solidFill>
            <a:schemeClr val="accent2"/>
          </a:solidFill>
          <a:ln w="12700">
            <a:miter lim="400000"/>
          </a:ln>
        </p:spPr>
        <p:txBody>
          <a:bodyPr lIns="45718" tIns="45718" rIns="45718" bIns="45718"/>
          <a:lstStyle/>
          <a:p>
            <a:pPr/>
          </a:p>
        </p:txBody>
      </p:sp>
      <p:sp>
        <p:nvSpPr>
          <p:cNvPr id="90" name="Shape 90"/>
          <p:cNvSpPr/>
          <p:nvPr/>
        </p:nvSpPr>
        <p:spPr>
          <a:xfrm>
            <a:off x="4040070" y="0"/>
            <a:ext cx="64010" cy="6858000"/>
          </a:xfrm>
          <a:prstGeom prst="rect">
            <a:avLst/>
          </a:prstGeom>
          <a:solidFill>
            <a:schemeClr val="accent1"/>
          </a:solidFill>
          <a:ln w="12700">
            <a:miter lim="400000"/>
          </a:ln>
        </p:spPr>
        <p:txBody>
          <a:bodyPr lIns="45718" tIns="45718" rIns="45718" bIns="45718"/>
          <a:lstStyle/>
          <a:p>
            <a:pPr/>
          </a:p>
        </p:txBody>
      </p:sp>
      <p:sp>
        <p:nvSpPr>
          <p:cNvPr id="91" name="Shape 91"/>
          <p:cNvSpPr/>
          <p:nvPr>
            <p:ph type="title"/>
          </p:nvPr>
        </p:nvSpPr>
        <p:spPr>
          <a:xfrm>
            <a:off x="457200" y="594359"/>
            <a:ext cx="3200400" cy="2286001"/>
          </a:xfrm>
          <a:prstGeom prst="rect">
            <a:avLst/>
          </a:prstGeom>
        </p:spPr>
        <p:txBody>
          <a:bodyPr/>
          <a:lstStyle>
            <a:lvl1pPr>
              <a:defRPr sz="3600">
                <a:solidFill>
                  <a:srgbClr val="FFFFFF"/>
                </a:solidFill>
              </a:defRPr>
            </a:lvl1pPr>
          </a:lstStyle>
          <a:p>
            <a:pPr/>
            <a:r>
              <a:t>Title Text</a:t>
            </a:r>
          </a:p>
        </p:txBody>
      </p:sp>
      <p:sp>
        <p:nvSpPr>
          <p:cNvPr id="92" name="Shape 92"/>
          <p:cNvSpPr/>
          <p:nvPr>
            <p:ph type="body" idx="1"/>
          </p:nvPr>
        </p:nvSpPr>
        <p:spPr>
          <a:xfrm>
            <a:off x="4800600" y="731519"/>
            <a:ext cx="6492241" cy="5257802"/>
          </a:xfrm>
          <a:prstGeom prst="rect">
            <a:avLst/>
          </a:prstGeom>
        </p:spPr>
        <p:txBody>
          <a:bodyPr lIns="0" tIns="0" rIns="0" bIns="0"/>
          <a:lstStyle>
            <a:lvl1pPr marL="91438" indent="-91438">
              <a:buClr>
                <a:schemeClr val="accent1"/>
              </a:buClr>
              <a:buSzPct val="100000"/>
              <a:buFont typeface="Trebuchet MS"/>
              <a:buChar char=" "/>
              <a:defRPr cap="none" spc="0" sz="2000">
                <a:solidFill>
                  <a:srgbClr val="404040"/>
                </a:solidFill>
                <a:latin typeface="+mn-lt"/>
                <a:ea typeface="+mn-ea"/>
                <a:cs typeface="+mn-cs"/>
                <a:sym typeface="Calibri"/>
              </a:defRPr>
            </a:lvl1pPr>
            <a:lvl2pPr marL="404368" indent="-203200">
              <a:buClr>
                <a:schemeClr val="accent1"/>
              </a:buClr>
              <a:buFont typeface="Trebuchet MS"/>
              <a:defRPr cap="none" spc="0" sz="2000">
                <a:solidFill>
                  <a:srgbClr val="404040"/>
                </a:solidFill>
                <a:latin typeface="+mn-lt"/>
                <a:ea typeface="+mn-ea"/>
                <a:cs typeface="+mn-cs"/>
                <a:sym typeface="Calibri"/>
              </a:defRPr>
            </a:lvl2pPr>
            <a:lvl3pPr marL="645304" indent="-261256">
              <a:buClr>
                <a:schemeClr val="accent1"/>
              </a:buClr>
              <a:buFont typeface="Trebuchet MS"/>
              <a:defRPr cap="none" spc="0" sz="2000">
                <a:solidFill>
                  <a:srgbClr val="404040"/>
                </a:solidFill>
                <a:latin typeface="+mn-lt"/>
                <a:ea typeface="+mn-ea"/>
                <a:cs typeface="+mn-cs"/>
                <a:sym typeface="Calibri"/>
              </a:defRPr>
            </a:lvl3pPr>
            <a:lvl4pPr marL="828185" indent="-261257">
              <a:buClr>
                <a:schemeClr val="accent1"/>
              </a:buClr>
              <a:buFont typeface="Trebuchet MS"/>
              <a:defRPr cap="none" spc="0" sz="2000">
                <a:solidFill>
                  <a:srgbClr val="404040"/>
                </a:solidFill>
                <a:latin typeface="+mn-lt"/>
                <a:ea typeface="+mn-ea"/>
                <a:cs typeface="+mn-cs"/>
                <a:sym typeface="Calibri"/>
              </a:defRPr>
            </a:lvl4pPr>
            <a:lvl5pPr marL="1011065" indent="-261257">
              <a:buClr>
                <a:schemeClr val="accent1"/>
              </a:buClr>
              <a:buFont typeface="Trebuchet MS"/>
              <a:defRPr cap="none" spc="0" sz="2000">
                <a:solidFill>
                  <a:srgbClr val="40404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3" name="Shape 93"/>
          <p:cNvSpPr/>
          <p:nvPr>
            <p:ph type="body" sz="quarter" idx="13"/>
          </p:nvPr>
        </p:nvSpPr>
        <p:spPr>
          <a:xfrm>
            <a:off x="457200" y="2926079"/>
            <a:ext cx="3200400" cy="3379125"/>
          </a:xfrm>
          <a:prstGeom prst="rect">
            <a:avLst/>
          </a:prstGeom>
        </p:spPr>
        <p:txBody>
          <a:bodyPr/>
          <a:lstStyle/>
          <a:p>
            <a:pPr marL="91438" indent="-91438">
              <a:buClr>
                <a:schemeClr val="accent1"/>
              </a:buClr>
              <a:buSzPct val="100000"/>
              <a:buFont typeface="Trebuchet MS"/>
              <a:buChar char=" "/>
              <a:defRPr cap="none" spc="0" sz="2000">
                <a:solidFill>
                  <a:srgbClr val="404040"/>
                </a:solidFill>
                <a:latin typeface="+mn-lt"/>
                <a:ea typeface="+mn-ea"/>
                <a:cs typeface="+mn-cs"/>
                <a:sym typeface="Calibri"/>
              </a:defRPr>
            </a:pPr>
          </a:p>
        </p:txBody>
      </p:sp>
      <p:sp>
        <p:nvSpPr>
          <p:cNvPr id="94" name="Shape 94"/>
          <p:cNvSpPr/>
          <p:nvPr>
            <p:ph type="sldNum" sz="quarter" idx="2"/>
          </p:nvPr>
        </p:nvSpPr>
        <p:spPr>
          <a:prstGeom prst="rect">
            <a:avLst/>
          </a:prstGeom>
        </p:spPr>
        <p:txBody>
          <a:bodyPr/>
          <a:lstStyle>
            <a:lvl1pPr>
              <a:defRPr>
                <a:solidFill>
                  <a:srgbClr val="63705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101" name="Shape 101"/>
          <p:cNvSpPr/>
          <p:nvPr/>
        </p:nvSpPr>
        <p:spPr>
          <a:xfrm>
            <a:off x="0" y="4953000"/>
            <a:ext cx="12188825" cy="1905000"/>
          </a:xfrm>
          <a:prstGeom prst="rect">
            <a:avLst/>
          </a:prstGeom>
          <a:solidFill>
            <a:schemeClr val="accent2"/>
          </a:solidFill>
          <a:ln w="12700">
            <a:miter lim="400000"/>
          </a:ln>
        </p:spPr>
        <p:txBody>
          <a:bodyPr lIns="45718" tIns="45718" rIns="45718" bIns="45718"/>
          <a:lstStyle/>
          <a:p>
            <a:pPr/>
          </a:p>
        </p:txBody>
      </p:sp>
      <p:sp>
        <p:nvSpPr>
          <p:cNvPr id="102" name="Shape 102"/>
          <p:cNvSpPr/>
          <p:nvPr/>
        </p:nvSpPr>
        <p:spPr>
          <a:xfrm>
            <a:off x="13" y="4915075"/>
            <a:ext cx="12188828" cy="64010"/>
          </a:xfrm>
          <a:prstGeom prst="rect">
            <a:avLst/>
          </a:prstGeom>
          <a:solidFill>
            <a:schemeClr val="accent1"/>
          </a:solidFill>
          <a:ln w="12700">
            <a:miter lim="400000"/>
          </a:ln>
        </p:spPr>
        <p:txBody>
          <a:bodyPr lIns="45718" tIns="45718" rIns="45718" bIns="45718"/>
          <a:lstStyle/>
          <a:p>
            <a:pPr/>
          </a:p>
        </p:txBody>
      </p:sp>
      <p:sp>
        <p:nvSpPr>
          <p:cNvPr id="103" name="Shape 103"/>
          <p:cNvSpPr/>
          <p:nvPr>
            <p:ph type="title"/>
          </p:nvPr>
        </p:nvSpPr>
        <p:spPr>
          <a:xfrm>
            <a:off x="1097280" y="5074920"/>
            <a:ext cx="10113265" cy="822962"/>
          </a:xfrm>
          <a:prstGeom prst="rect">
            <a:avLst/>
          </a:prstGeom>
        </p:spPr>
        <p:txBody>
          <a:bodyPr lIns="0" tIns="0" rIns="0" bIns="0"/>
          <a:lstStyle>
            <a:lvl1pPr>
              <a:defRPr sz="3600">
                <a:solidFill>
                  <a:srgbClr val="FFFFFF"/>
                </a:solidFill>
              </a:defRPr>
            </a:lvl1pPr>
          </a:lstStyle>
          <a:p>
            <a:pPr/>
            <a:r>
              <a:t>Title Text</a:t>
            </a:r>
          </a:p>
        </p:txBody>
      </p:sp>
      <p:sp>
        <p:nvSpPr>
          <p:cNvPr id="104" name="Shape 104"/>
          <p:cNvSpPr/>
          <p:nvPr>
            <p:ph type="pic" idx="13"/>
          </p:nvPr>
        </p:nvSpPr>
        <p:spPr>
          <a:xfrm>
            <a:off x="13" y="0"/>
            <a:ext cx="12191988" cy="4915076"/>
          </a:xfrm>
          <a:prstGeom prst="rect">
            <a:avLst/>
          </a:prstGeom>
        </p:spPr>
        <p:txBody>
          <a:bodyPr lIns="91439" tIns="45719" rIns="91439" bIns="45719">
            <a:noAutofit/>
          </a:bodyPr>
          <a:lstStyle/>
          <a:p>
            <a:pPr/>
          </a:p>
        </p:txBody>
      </p:sp>
      <p:sp>
        <p:nvSpPr>
          <p:cNvPr id="105" name="Shape 105"/>
          <p:cNvSpPr/>
          <p:nvPr>
            <p:ph type="body" sz="quarter" idx="1"/>
          </p:nvPr>
        </p:nvSpPr>
        <p:spPr>
          <a:xfrm>
            <a:off x="1097280" y="5907023"/>
            <a:ext cx="10113265" cy="594362"/>
          </a:xfrm>
          <a:prstGeom prst="rect">
            <a:avLst/>
          </a:prstGeom>
        </p:spPr>
        <p:txBody>
          <a:bodyPr lIns="0" tIns="0" rIns="0" bIns="0"/>
          <a:lstStyle>
            <a:lvl1pPr>
              <a:spcBef>
                <a:spcPts val="600"/>
              </a:spcBef>
              <a:defRPr cap="none" spc="0" sz="1500">
                <a:solidFill>
                  <a:srgbClr val="FFFFFF"/>
                </a:solidFill>
                <a:latin typeface="+mn-lt"/>
                <a:ea typeface="+mn-ea"/>
                <a:cs typeface="+mn-cs"/>
                <a:sym typeface="Calibri"/>
              </a:defRPr>
            </a:lvl1pPr>
            <a:lvl2pPr marL="353568" indent="-152400">
              <a:spcBef>
                <a:spcPts val="600"/>
              </a:spcBef>
              <a:defRPr cap="none" spc="0" sz="1500">
                <a:solidFill>
                  <a:srgbClr val="FFFFFF"/>
                </a:solidFill>
                <a:latin typeface="+mn-lt"/>
                <a:ea typeface="+mn-ea"/>
                <a:cs typeface="+mn-cs"/>
                <a:sym typeface="Calibri"/>
              </a:defRPr>
            </a:lvl2pPr>
            <a:lvl3pPr marL="579990" indent="-195942">
              <a:spcBef>
                <a:spcPts val="600"/>
              </a:spcBef>
              <a:defRPr cap="none" spc="0" sz="1500">
                <a:solidFill>
                  <a:srgbClr val="FFFFFF"/>
                </a:solidFill>
                <a:latin typeface="+mn-lt"/>
                <a:ea typeface="+mn-ea"/>
                <a:cs typeface="+mn-cs"/>
                <a:sym typeface="Calibri"/>
              </a:defRPr>
            </a:lvl3pPr>
            <a:lvl4pPr marL="762870" indent="-195942">
              <a:spcBef>
                <a:spcPts val="600"/>
              </a:spcBef>
              <a:defRPr cap="none" spc="0" sz="1500">
                <a:solidFill>
                  <a:srgbClr val="FFFFFF"/>
                </a:solidFill>
                <a:latin typeface="+mn-lt"/>
                <a:ea typeface="+mn-ea"/>
                <a:cs typeface="+mn-cs"/>
                <a:sym typeface="Calibri"/>
              </a:defRPr>
            </a:lvl4pPr>
            <a:lvl5pPr marL="945750" indent="-195942">
              <a:spcBef>
                <a:spcPts val="600"/>
              </a:spcBef>
              <a:defRPr cap="none" spc="0" sz="1500">
                <a:solidFill>
                  <a:srgbClr val="FFFFFF"/>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6" name="Shape 10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3175" y="6400800"/>
            <a:ext cx="12188825" cy="457200"/>
          </a:xfrm>
          <a:prstGeom prst="rect">
            <a:avLst/>
          </a:prstGeom>
          <a:solidFill>
            <a:schemeClr val="accent2"/>
          </a:solidFill>
          <a:ln w="12700">
            <a:miter lim="400000"/>
          </a:ln>
        </p:spPr>
        <p:txBody>
          <a:bodyPr lIns="45718" tIns="45718" rIns="45718" bIns="45718"/>
          <a:lstStyle/>
          <a:p>
            <a:pPr/>
          </a:p>
        </p:txBody>
      </p:sp>
      <p:sp>
        <p:nvSpPr>
          <p:cNvPr id="3" name="Shape 3"/>
          <p:cNvSpPr/>
          <p:nvPr/>
        </p:nvSpPr>
        <p:spPr>
          <a:xfrm>
            <a:off x="13" y="6334316"/>
            <a:ext cx="12188828" cy="64010"/>
          </a:xfrm>
          <a:prstGeom prst="rect">
            <a:avLst/>
          </a:prstGeom>
          <a:solidFill>
            <a:schemeClr val="accent1"/>
          </a:solidFill>
          <a:ln w="12700">
            <a:miter lim="400000"/>
          </a:ln>
        </p:spPr>
        <p:txBody>
          <a:bodyPr lIns="45718" tIns="45718" rIns="45718" bIns="45718"/>
          <a:lstStyle/>
          <a:p>
            <a:pPr/>
          </a:p>
        </p:txBody>
      </p:sp>
      <p:sp>
        <p:nvSpPr>
          <p:cNvPr id="4" name="Shape 4"/>
          <p:cNvSpPr/>
          <p:nvPr>
            <p:ph type="title"/>
          </p:nvPr>
        </p:nvSpPr>
        <p:spPr>
          <a:xfrm>
            <a:off x="1097280" y="758951"/>
            <a:ext cx="10058401" cy="35661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5" name="Shape 5"/>
          <p:cNvSpPr/>
          <p:nvPr>
            <p:ph type="body" idx="1"/>
          </p:nvPr>
        </p:nvSpPr>
        <p:spPr>
          <a:xfrm>
            <a:off x="1100050" y="4455619"/>
            <a:ext cx="10058401" cy="11430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hape 6"/>
          <p:cNvSpPr/>
          <p:nvPr/>
        </p:nvSpPr>
        <p:spPr>
          <a:xfrm>
            <a:off x="1207656" y="4343400"/>
            <a:ext cx="9875523" cy="0"/>
          </a:xfrm>
          <a:prstGeom prst="line">
            <a:avLst/>
          </a:prstGeom>
          <a:ln w="6350">
            <a:solidFill>
              <a:srgbClr val="808080"/>
            </a:solidFill>
          </a:ln>
        </p:spPr>
        <p:txBody>
          <a:bodyPr lIns="45718" tIns="45718" rIns="45718" bIns="45718"/>
          <a:lstStyle/>
          <a:p>
            <a:pPr/>
          </a:p>
        </p:txBody>
      </p:sp>
      <p:sp>
        <p:nvSpPr>
          <p:cNvPr id="7" name="Shape 7"/>
          <p:cNvSpPr/>
          <p:nvPr>
            <p:ph type="sldNum" sz="quarter" idx="2"/>
          </p:nvPr>
        </p:nvSpPr>
        <p:spPr>
          <a:xfrm>
            <a:off x="10975143" y="6526778"/>
            <a:ext cx="237341" cy="231139"/>
          </a:xfrm>
          <a:prstGeom prst="rect">
            <a:avLst/>
          </a:prstGeom>
          <a:ln w="12700">
            <a:miter lim="400000"/>
          </a:ln>
        </p:spPr>
        <p:txBody>
          <a:bodyPr wrap="none" lIns="45718" tIns="45718" rIns="45718" bIns="45718"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b="0" baseline="0" cap="none" i="0" spc="-50" strike="noStrike" sz="8000" u="none">
          <a:ln>
            <a:noFill/>
          </a:ln>
          <a:solidFill>
            <a:srgbClr val="262626"/>
          </a:solidFill>
          <a:uFillTx/>
          <a:latin typeface="Calibri Light"/>
          <a:ea typeface="Calibri Light"/>
          <a:cs typeface="Calibri Light"/>
          <a:sym typeface="Calibri Light"/>
        </a:defRPr>
      </a:lvl9pPr>
    </p:titleStyle>
    <p:bodyStyle>
      <a:lvl1pPr marL="0" marR="0" indent="0" algn="l" defTabSz="914400" rtl="0" latinLnBrk="0">
        <a:lnSpc>
          <a:spcPct val="90000"/>
        </a:lnSpc>
        <a:spcBef>
          <a:spcPts val="1200"/>
        </a:spcBef>
        <a:spcAft>
          <a:spcPts val="0"/>
        </a:spcAft>
        <a:buClrTx/>
        <a:buSzTx/>
        <a:buFontTx/>
        <a:buNone/>
        <a:tabLst/>
        <a:defRPr b="0" baseline="0" cap="all" i="0" spc="200" strike="noStrike" sz="2400" u="none">
          <a:ln>
            <a:noFill/>
          </a:ln>
          <a:solidFill>
            <a:srgbClr val="637052"/>
          </a:solidFill>
          <a:uFillTx/>
          <a:latin typeface="Calibri Light"/>
          <a:ea typeface="Calibri Light"/>
          <a:cs typeface="Calibri Light"/>
          <a:sym typeface="Calibri Light"/>
        </a:defRPr>
      </a:lvl1pPr>
      <a:lvl2pPr marL="445008" marR="0" indent="-243840" algn="l" defTabSz="914400" rtl="0" latinLnBrk="0">
        <a:lnSpc>
          <a:spcPct val="90000"/>
        </a:lnSpc>
        <a:spcBef>
          <a:spcPts val="1200"/>
        </a:spcBef>
        <a:spcAft>
          <a:spcPts val="0"/>
        </a:spcAft>
        <a:buClrTx/>
        <a:buSzPct val="100000"/>
        <a:buFontTx/>
        <a:buChar char="◦"/>
        <a:tabLst/>
        <a:defRPr b="0" baseline="0" cap="all" i="0" spc="200" strike="noStrike" sz="2400" u="none">
          <a:ln>
            <a:noFill/>
          </a:ln>
          <a:solidFill>
            <a:srgbClr val="637052"/>
          </a:solidFill>
          <a:uFillTx/>
          <a:latin typeface="Calibri Light"/>
          <a:ea typeface="Calibri Light"/>
          <a:cs typeface="Calibri Light"/>
          <a:sym typeface="Calibri Light"/>
        </a:defRPr>
      </a:lvl2pPr>
      <a:lvl3pPr marL="697556" marR="0" indent="-313508" algn="l" defTabSz="914400" rtl="0" latinLnBrk="0">
        <a:lnSpc>
          <a:spcPct val="90000"/>
        </a:lnSpc>
        <a:spcBef>
          <a:spcPts val="1200"/>
        </a:spcBef>
        <a:spcAft>
          <a:spcPts val="0"/>
        </a:spcAft>
        <a:buClrTx/>
        <a:buSzPct val="100000"/>
        <a:buFontTx/>
        <a:buChar char="◦"/>
        <a:tabLst/>
        <a:defRPr b="0" baseline="0" cap="all" i="0" spc="200" strike="noStrike" sz="2400" u="none">
          <a:ln>
            <a:noFill/>
          </a:ln>
          <a:solidFill>
            <a:srgbClr val="637052"/>
          </a:solidFill>
          <a:uFillTx/>
          <a:latin typeface="Calibri Light"/>
          <a:ea typeface="Calibri Light"/>
          <a:cs typeface="Calibri Light"/>
          <a:sym typeface="Calibri Light"/>
        </a:defRPr>
      </a:lvl3pPr>
      <a:lvl4pPr marL="880436" marR="0" indent="-313508" algn="l" defTabSz="914400" rtl="0" latinLnBrk="0">
        <a:lnSpc>
          <a:spcPct val="90000"/>
        </a:lnSpc>
        <a:spcBef>
          <a:spcPts val="1200"/>
        </a:spcBef>
        <a:spcAft>
          <a:spcPts val="0"/>
        </a:spcAft>
        <a:buClrTx/>
        <a:buSzPct val="100000"/>
        <a:buFontTx/>
        <a:buChar char="◦"/>
        <a:tabLst/>
        <a:defRPr b="0" baseline="0" cap="all" i="0" spc="200" strike="noStrike" sz="2400" u="none">
          <a:ln>
            <a:noFill/>
          </a:ln>
          <a:solidFill>
            <a:srgbClr val="637052"/>
          </a:solidFill>
          <a:uFillTx/>
          <a:latin typeface="Calibri Light"/>
          <a:ea typeface="Calibri Light"/>
          <a:cs typeface="Calibri Light"/>
          <a:sym typeface="Calibri Light"/>
        </a:defRPr>
      </a:lvl4pPr>
      <a:lvl5pPr marL="1063316" marR="0" indent="-313508" algn="l" defTabSz="914400" rtl="0" latinLnBrk="0">
        <a:lnSpc>
          <a:spcPct val="90000"/>
        </a:lnSpc>
        <a:spcBef>
          <a:spcPts val="1200"/>
        </a:spcBef>
        <a:spcAft>
          <a:spcPts val="0"/>
        </a:spcAft>
        <a:buClrTx/>
        <a:buSzPct val="100000"/>
        <a:buFontTx/>
        <a:buChar char="◦"/>
        <a:tabLst/>
        <a:defRPr b="0" baseline="0" cap="all" i="0" spc="200" strike="noStrike" sz="2400" u="none">
          <a:ln>
            <a:noFill/>
          </a:ln>
          <a:solidFill>
            <a:srgbClr val="637052"/>
          </a:solidFill>
          <a:uFillTx/>
          <a:latin typeface="Calibri Light"/>
          <a:ea typeface="Calibri Light"/>
          <a:cs typeface="Calibri Light"/>
          <a:sym typeface="Calibri Light"/>
        </a:defRPr>
      </a:lvl5pPr>
      <a:lvl6pPr marL="1263285" marR="0" indent="-391885" algn="l" defTabSz="914400" rtl="0" latinLnBrk="0">
        <a:lnSpc>
          <a:spcPct val="90000"/>
        </a:lnSpc>
        <a:spcBef>
          <a:spcPts val="1200"/>
        </a:spcBef>
        <a:spcAft>
          <a:spcPts val="0"/>
        </a:spcAft>
        <a:buClrTx/>
        <a:buSzPct val="100000"/>
        <a:buFontTx/>
        <a:buChar char="◦"/>
        <a:tabLst/>
        <a:defRPr b="0" baseline="0" cap="all" i="0" spc="200" strike="noStrike" sz="2400" u="none">
          <a:ln>
            <a:noFill/>
          </a:ln>
          <a:solidFill>
            <a:srgbClr val="637052"/>
          </a:solidFill>
          <a:uFillTx/>
          <a:latin typeface="Calibri Light"/>
          <a:ea typeface="Calibri Light"/>
          <a:cs typeface="Calibri Light"/>
          <a:sym typeface="Calibri Light"/>
        </a:defRPr>
      </a:lvl6pPr>
      <a:lvl7pPr marL="1463285" marR="0" indent="-391885" algn="l" defTabSz="914400" rtl="0" latinLnBrk="0">
        <a:lnSpc>
          <a:spcPct val="90000"/>
        </a:lnSpc>
        <a:spcBef>
          <a:spcPts val="1200"/>
        </a:spcBef>
        <a:spcAft>
          <a:spcPts val="0"/>
        </a:spcAft>
        <a:buClrTx/>
        <a:buSzPct val="100000"/>
        <a:buFontTx/>
        <a:buChar char="◦"/>
        <a:tabLst/>
        <a:defRPr b="0" baseline="0" cap="all" i="0" spc="200" strike="noStrike" sz="2400" u="none">
          <a:ln>
            <a:noFill/>
          </a:ln>
          <a:solidFill>
            <a:srgbClr val="637052"/>
          </a:solidFill>
          <a:uFillTx/>
          <a:latin typeface="Calibri Light"/>
          <a:ea typeface="Calibri Light"/>
          <a:cs typeface="Calibri Light"/>
          <a:sym typeface="Calibri Light"/>
        </a:defRPr>
      </a:lvl7pPr>
      <a:lvl8pPr marL="1663285" marR="0" indent="-391885" algn="l" defTabSz="914400" rtl="0" latinLnBrk="0">
        <a:lnSpc>
          <a:spcPct val="90000"/>
        </a:lnSpc>
        <a:spcBef>
          <a:spcPts val="1200"/>
        </a:spcBef>
        <a:spcAft>
          <a:spcPts val="0"/>
        </a:spcAft>
        <a:buClrTx/>
        <a:buSzPct val="100000"/>
        <a:buFontTx/>
        <a:buChar char="◦"/>
        <a:tabLst/>
        <a:defRPr b="0" baseline="0" cap="all" i="0" spc="200" strike="noStrike" sz="2400" u="none">
          <a:ln>
            <a:noFill/>
          </a:ln>
          <a:solidFill>
            <a:srgbClr val="637052"/>
          </a:solidFill>
          <a:uFillTx/>
          <a:latin typeface="Calibri Light"/>
          <a:ea typeface="Calibri Light"/>
          <a:cs typeface="Calibri Light"/>
          <a:sym typeface="Calibri Light"/>
        </a:defRPr>
      </a:lvl8pPr>
      <a:lvl9pPr marL="1863285" marR="0" indent="-391885" algn="l" defTabSz="914400" rtl="0" latinLnBrk="0">
        <a:lnSpc>
          <a:spcPct val="90000"/>
        </a:lnSpc>
        <a:spcBef>
          <a:spcPts val="1200"/>
        </a:spcBef>
        <a:spcAft>
          <a:spcPts val="0"/>
        </a:spcAft>
        <a:buClrTx/>
        <a:buSzPct val="100000"/>
        <a:buFontTx/>
        <a:buChar char="◦"/>
        <a:tabLst/>
        <a:defRPr b="0" baseline="0" cap="all" i="0" spc="200" strike="noStrike" sz="2400" u="none">
          <a:ln>
            <a:noFill/>
          </a:ln>
          <a:solidFill>
            <a:srgbClr val="637052"/>
          </a:solidFill>
          <a:uFillTx/>
          <a:latin typeface="Calibri Light"/>
          <a:ea typeface="Calibri Light"/>
          <a:cs typeface="Calibri Light"/>
          <a:sym typeface="Calibri Ligh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1097280" y="286603"/>
            <a:ext cx="10058401" cy="1450757"/>
          </a:xfrm>
          <a:prstGeom prst="rect">
            <a:avLst/>
          </a:prstGeom>
        </p:spPr>
        <p:txBody>
          <a:bodyPr/>
          <a:lstStyle/>
          <a:p>
            <a:pPr>
              <a:defRPr spc="-100" sz="4300"/>
            </a:pPr>
            <a:r>
              <a:t>Team Mahogany Weekly Status Report</a:t>
            </a:r>
            <a:br/>
            <a:r>
              <a:rPr i="1"/>
              <a:t>Week of 10/23/17</a:t>
            </a:r>
            <a:r>
              <a:t> (1)</a:t>
            </a:r>
          </a:p>
        </p:txBody>
      </p:sp>
      <p:sp>
        <p:nvSpPr>
          <p:cNvPr id="139" name="Shape 139"/>
          <p:cNvSpPr/>
          <p:nvPr>
            <p:ph type="body" idx="1"/>
          </p:nvPr>
        </p:nvSpPr>
        <p:spPr>
          <a:xfrm>
            <a:off x="1097280" y="1845734"/>
            <a:ext cx="10058401" cy="4023360"/>
          </a:xfrm>
          <a:prstGeom prst="rect">
            <a:avLst/>
          </a:prstGeom>
        </p:spPr>
        <p:txBody>
          <a:bodyPr/>
          <a:lstStyle/>
          <a:p>
            <a:pPr/>
            <a:r>
              <a:t>Team</a:t>
            </a:r>
          </a:p>
          <a:p>
            <a:pPr lvl="1" marL="384047" indent="-182879">
              <a:spcBef>
                <a:spcPts val="400"/>
              </a:spcBef>
              <a:defRPr sz="1800"/>
            </a:pPr>
            <a:r>
              <a:t>Elyse Cooper, Kevin Dorosh, Ryan Stocking, Richard Preston</a:t>
            </a:r>
          </a:p>
          <a:p>
            <a:pPr/>
            <a:r>
              <a:t>This Week</a:t>
            </a:r>
          </a:p>
          <a:p>
            <a:pPr lvl="1" marL="384047" indent="-182879">
              <a:spcBef>
                <a:spcPts val="400"/>
              </a:spcBef>
              <a:defRPr sz="1800"/>
            </a:pPr>
            <a:r>
              <a:t>Met with Dean Panetta to work on our project plan and finalize what is expected in our UI as well as our scope for scanning an area and what altitude we’re flying at, etc.</a:t>
            </a:r>
          </a:p>
          <a:p>
            <a:pPr lvl="1" marL="384047" indent="-182879">
              <a:spcBef>
                <a:spcPts val="400"/>
              </a:spcBef>
              <a:defRPr sz="1800"/>
            </a:pPr>
            <a:r>
              <a:t>Met with writing tutors to discuss project plan and how to illustrate our project in a easily understood way</a:t>
            </a:r>
          </a:p>
          <a:p>
            <a:pPr lvl="1" marL="384047" indent="-182879">
              <a:spcBef>
                <a:spcPts val="400"/>
              </a:spcBef>
              <a:defRPr sz="1800"/>
            </a:pPr>
            <a:r>
              <a:t>Developed risk assessment and minimal contingency plans</a:t>
            </a:r>
          </a:p>
          <a:p>
            <a:pPr/>
            <a:r>
              <a:t>Next Week Task List</a:t>
            </a:r>
          </a:p>
          <a:p>
            <a:pPr lvl="1" marL="384047" indent="-182879">
              <a:spcBef>
                <a:spcPts val="400"/>
              </a:spcBef>
              <a:defRPr sz="1800"/>
            </a:pPr>
            <a:r>
              <a:t>Meet with Marc Raila for video project with story boarding and script</a:t>
            </a:r>
          </a:p>
          <a:p>
            <a:pPr lvl="1" marL="384047" indent="-182879">
              <a:spcBef>
                <a:spcPts val="400"/>
              </a:spcBef>
              <a:defRPr sz="1800"/>
            </a:pPr>
            <a:r>
              <a:t>Finalize Project Plan and submit </a:t>
            </a:r>
          </a:p>
          <a:p>
            <a:pPr lvl="1" marL="384047" indent="-182879">
              <a:spcBef>
                <a:spcPts val="400"/>
              </a:spcBef>
              <a:defRPr sz="1800"/>
            </a:pPr>
            <a:r>
              <a:t>Drop in with Liz Settoducato </a:t>
            </a:r>
          </a:p>
          <a:p>
            <a:pPr lvl="1" marL="384047" indent="-182879">
              <a:spcBef>
                <a:spcPts val="400"/>
              </a:spcBef>
              <a:defRPr sz="1800"/>
            </a:pPr>
            <a:r>
              <a:t>Develop annotated bibliography and continue background research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1097280" y="286603"/>
            <a:ext cx="10058401" cy="1450757"/>
          </a:xfrm>
          <a:prstGeom prst="rect">
            <a:avLst/>
          </a:prstGeom>
        </p:spPr>
        <p:txBody>
          <a:bodyPr/>
          <a:lstStyle/>
          <a:p>
            <a:pPr>
              <a:defRPr spc="-100" sz="4300"/>
            </a:pPr>
            <a:r>
              <a:t>Team Mahogany Weekly Status Report</a:t>
            </a:r>
            <a:br/>
            <a:r>
              <a:rPr i="1"/>
              <a:t>Week of 10/15/17</a:t>
            </a:r>
            <a:r>
              <a:t> (2)</a:t>
            </a:r>
          </a:p>
        </p:txBody>
      </p:sp>
      <p:sp>
        <p:nvSpPr>
          <p:cNvPr id="142" name="Shape 142"/>
          <p:cNvSpPr/>
          <p:nvPr>
            <p:ph type="body" idx="1"/>
          </p:nvPr>
        </p:nvSpPr>
        <p:spPr>
          <a:xfrm>
            <a:off x="1097280" y="1845734"/>
            <a:ext cx="10058401" cy="4023360"/>
          </a:xfrm>
          <a:prstGeom prst="rect">
            <a:avLst/>
          </a:prstGeom>
        </p:spPr>
        <p:txBody>
          <a:bodyPr/>
          <a:lstStyle/>
          <a:p>
            <a:pPr marL="83210" indent="-83210" defTabSz="832103">
              <a:spcBef>
                <a:spcPts val="1000"/>
              </a:spcBef>
              <a:defRPr sz="1800"/>
            </a:pPr>
            <a:r>
              <a:t>Long Term</a:t>
            </a:r>
          </a:p>
          <a:p>
            <a:pPr lvl="1" marL="349483" indent="-166420" defTabSz="832103">
              <a:spcBef>
                <a:spcPts val="300"/>
              </a:spcBef>
              <a:defRPr sz="1600"/>
            </a:pPr>
            <a:r>
              <a:t>Develop timeline for the year</a:t>
            </a:r>
          </a:p>
          <a:p>
            <a:pPr lvl="1" marL="349483" indent="-166420" defTabSz="832103">
              <a:spcBef>
                <a:spcPts val="300"/>
              </a:spcBef>
              <a:defRPr sz="1600"/>
            </a:pPr>
            <a:r>
              <a:t>Get proof-of-concept radiation and GPS circuit working</a:t>
            </a:r>
          </a:p>
          <a:p>
            <a:pPr lvl="1" marL="349483" indent="-166420" defTabSz="832103">
              <a:spcBef>
                <a:spcPts val="300"/>
              </a:spcBef>
              <a:defRPr sz="1600"/>
            </a:pPr>
          </a:p>
          <a:p>
            <a:pPr marL="83210" indent="-83210" defTabSz="832103">
              <a:spcBef>
                <a:spcPts val="1000"/>
              </a:spcBef>
              <a:defRPr sz="1800"/>
            </a:pPr>
            <a:r>
              <a:t>Critical Obstacles</a:t>
            </a:r>
          </a:p>
          <a:p>
            <a:pPr lvl="1" marL="349483" indent="-166420" defTabSz="832103">
              <a:spcBef>
                <a:spcPts val="300"/>
              </a:spcBef>
              <a:defRPr sz="1600"/>
            </a:pPr>
            <a:r>
              <a:t>The project is being slowed by the shifting understanding that we have regarding the scope of our project and its true intended use case. However, we think we’re narrowing our scope to making a modular system that can be used by first response teams on a number of transportation solutions </a:t>
            </a:r>
          </a:p>
          <a:p>
            <a:pPr lvl="1" marL="0" indent="183061" defTabSz="832103">
              <a:spcBef>
                <a:spcPts val="300"/>
              </a:spcBef>
              <a:buSzTx/>
              <a:buNone/>
              <a:defRPr sz="1600"/>
            </a:pPr>
          </a:p>
          <a:p>
            <a:pPr marL="83210" indent="-83210" defTabSz="832103">
              <a:spcBef>
                <a:spcPts val="1000"/>
              </a:spcBef>
              <a:defRPr sz="1800"/>
            </a:pPr>
            <a:r>
              <a:t>Risks/Contingencies</a:t>
            </a:r>
          </a:p>
          <a:p>
            <a:pPr lvl="1" marL="349483" indent="-166420" defTabSz="832103">
              <a:spcBef>
                <a:spcPts val="300"/>
              </a:spcBef>
              <a:defRPr sz="1600"/>
            </a:pPr>
            <a:r>
              <a:t>With different people pulling the project in different directions (stakeholders, advisor, and professor), we are at risk of our scope creeping beyond our capacity</a:t>
            </a:r>
          </a:p>
          <a:p>
            <a:pPr lvl="1" marL="349483" indent="-166420" defTabSz="832103">
              <a:spcBef>
                <a:spcPts val="300"/>
              </a:spcBef>
              <a:defRPr sz="1600"/>
            </a:pPr>
            <a:r>
              <a:t>We need to more effectively document what our project is and what it is not</a:t>
            </a:r>
          </a:p>
          <a:p>
            <a:pPr lvl="1" marL="349483" indent="-166420" defTabSz="832103">
              <a:spcBef>
                <a:spcPts val="300"/>
              </a:spcBef>
              <a:defRPr sz="1600"/>
            </a:pPr>
            <a:r>
              <a:t>In addition, we need to look up the specs of the current pieces of technology being used in the circuit and establish their usability</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Retrospect">
      <a:majorFont>
        <a:latin typeface="Helvetica"/>
        <a:ea typeface="Helvetica"/>
        <a:cs typeface="Helvetica"/>
      </a:majorFont>
      <a:minorFont>
        <a:latin typeface="Calibri"/>
        <a:ea typeface="Calibri"/>
        <a:cs typeface="Calibri"/>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Retrospect">
      <a:majorFont>
        <a:latin typeface="Helvetica"/>
        <a:ea typeface="Helvetica"/>
        <a:cs typeface="Helvetica"/>
      </a:majorFont>
      <a:minorFont>
        <a:latin typeface="Calibri"/>
        <a:ea typeface="Calibri"/>
        <a:cs typeface="Calibri"/>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