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6" d="100"/>
          <a:sy n="96" d="100"/>
        </p:scale>
        <p:origin x="-168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02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2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8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9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3C8B62-051A-4F98-A03B-30634845471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9ED14-FA92-4963-AD46-7C6F4986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B62-051A-4F98-A03B-30634845471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ED14-FA92-4963-AD46-7C6F4986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9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3C8B62-051A-4F98-A03B-30634845471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69ED14-FA92-4963-AD46-7C6F49869B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9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4278C-3900-4922-98BF-57A8E2B6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Mahogany Weekly Status Report</a:t>
            </a:r>
            <a:br>
              <a:rPr lang="en-US" dirty="0"/>
            </a:br>
            <a:r>
              <a:rPr lang="en-US" i="1" dirty="0"/>
              <a:t>Week of </a:t>
            </a:r>
            <a:r>
              <a:rPr lang="en-US" i="1" dirty="0" smtClean="0"/>
              <a:t>10/9/17</a:t>
            </a:r>
            <a:r>
              <a:rPr lang="en-US" dirty="0" smtClean="0"/>
              <a:t>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E38550-CED0-4077-8095-C88F1DD5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</a:t>
            </a:r>
          </a:p>
          <a:p>
            <a:pPr lvl="1"/>
            <a:r>
              <a:rPr lang="en-US" dirty="0"/>
              <a:t>Elyse Cooper (EE), Kevin </a:t>
            </a:r>
            <a:r>
              <a:rPr lang="en-US" dirty="0" err="1"/>
              <a:t>Dorosh</a:t>
            </a:r>
            <a:r>
              <a:rPr lang="en-US" dirty="0"/>
              <a:t> (CS), Ryan Stocking (EE), Richard Preston (</a:t>
            </a:r>
            <a:r>
              <a:rPr lang="en-US" dirty="0" err="1"/>
              <a:t>CompE</a:t>
            </a:r>
            <a:r>
              <a:rPr lang="en-US" dirty="0"/>
              <a:t>)</a:t>
            </a:r>
          </a:p>
          <a:p>
            <a:r>
              <a:rPr lang="en-US" dirty="0"/>
              <a:t>This Week</a:t>
            </a:r>
          </a:p>
          <a:p>
            <a:pPr lvl="1"/>
            <a:r>
              <a:rPr lang="en-US" dirty="0"/>
              <a:t>Conducted stakeholder interview with Luke </a:t>
            </a:r>
            <a:r>
              <a:rPr lang="en-US" dirty="0" err="1"/>
              <a:t>Harwath</a:t>
            </a:r>
            <a:endParaRPr lang="en-US" dirty="0"/>
          </a:p>
          <a:p>
            <a:pPr lvl="2"/>
            <a:r>
              <a:rPr lang="en-US" dirty="0"/>
              <a:t>Gained critical perspective from active disaster response community member</a:t>
            </a:r>
          </a:p>
          <a:p>
            <a:pPr lvl="1"/>
            <a:r>
              <a:rPr lang="en-US" dirty="0"/>
              <a:t>Drafted system engineering diagram</a:t>
            </a:r>
          </a:p>
          <a:p>
            <a:pPr lvl="1"/>
            <a:r>
              <a:rPr lang="en-US" dirty="0"/>
              <a:t>Met with Dr. Panetta for status meeting #1</a:t>
            </a:r>
          </a:p>
          <a:p>
            <a:pPr lvl="2"/>
            <a:r>
              <a:rPr lang="en-US" dirty="0"/>
              <a:t>Refocused project following stakeholder interview and feedback from advisor</a:t>
            </a:r>
          </a:p>
          <a:p>
            <a:pPr lvl="1"/>
            <a:r>
              <a:rPr lang="en-US" dirty="0"/>
              <a:t>Presenting project proposal</a:t>
            </a:r>
          </a:p>
          <a:p>
            <a:r>
              <a:rPr lang="en-US" dirty="0"/>
              <a:t>Next Week</a:t>
            </a:r>
          </a:p>
          <a:p>
            <a:pPr lvl="1"/>
            <a:r>
              <a:rPr lang="en-US" dirty="0"/>
              <a:t>Develop project plan, including discussion of timeline and task breakdown/distribution</a:t>
            </a:r>
          </a:p>
          <a:p>
            <a:pPr lvl="1"/>
            <a:r>
              <a:rPr lang="en-US" dirty="0"/>
              <a:t>Contact Casey </a:t>
            </a:r>
            <a:r>
              <a:rPr lang="en-US" dirty="0" err="1"/>
              <a:t>Corrado</a:t>
            </a:r>
            <a:r>
              <a:rPr lang="en-US" dirty="0"/>
              <a:t> for info on miniaturized radiation sensing circuit per Dr. Panetta</a:t>
            </a:r>
          </a:p>
        </p:txBody>
      </p:sp>
    </p:spTree>
    <p:extLst>
      <p:ext uri="{BB962C8B-B14F-4D97-AF65-F5344CB8AC3E}">
        <p14:creationId xmlns:p14="http://schemas.microsoft.com/office/powerpoint/2010/main" val="291027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661E18-9E54-4E90-B844-759DA7CB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Mahogany Weekly Status Report</a:t>
            </a:r>
            <a:br>
              <a:rPr lang="en-US" dirty="0"/>
            </a:br>
            <a:r>
              <a:rPr lang="en-US" i="1" dirty="0"/>
              <a:t>Week of </a:t>
            </a:r>
            <a:r>
              <a:rPr lang="en-US" i="1" dirty="0" smtClean="0"/>
              <a:t>10/9/17</a:t>
            </a:r>
            <a:r>
              <a:rPr lang="en-US" dirty="0" smtClean="0"/>
              <a:t> 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4C9E61-4072-43A1-8313-4B84D017C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Term</a:t>
            </a:r>
          </a:p>
          <a:p>
            <a:pPr lvl="1"/>
            <a:r>
              <a:rPr lang="en-US" dirty="0"/>
              <a:t>Develop protocol for reporting radiation and GPS data</a:t>
            </a:r>
          </a:p>
          <a:p>
            <a:pPr lvl="1"/>
            <a:r>
              <a:rPr lang="en-US" dirty="0"/>
              <a:t>Get proof-of-concept radiation and GPS circuit working</a:t>
            </a:r>
          </a:p>
          <a:p>
            <a:pPr lvl="1"/>
            <a:r>
              <a:rPr lang="en-US" dirty="0"/>
              <a:t>Decide on direction for UI, and start investigating capability</a:t>
            </a:r>
          </a:p>
          <a:p>
            <a:r>
              <a:rPr lang="en-US" dirty="0"/>
              <a:t>Critical Obstacles</a:t>
            </a:r>
          </a:p>
          <a:p>
            <a:pPr lvl="1"/>
            <a:r>
              <a:rPr lang="en-US" dirty="0"/>
              <a:t>Progress has been made, but the team is still struggling to unify behind a clear, singular vision for the project</a:t>
            </a:r>
          </a:p>
          <a:p>
            <a:r>
              <a:rPr lang="en-US" dirty="0"/>
              <a:t>Risks/Contingencies</a:t>
            </a:r>
          </a:p>
          <a:p>
            <a:pPr lvl="1"/>
            <a:r>
              <a:rPr lang="en-US" dirty="0"/>
              <a:t>With different people pulling the project in different directions (stakeholder, advisor, and professor), we are at risk of scope creep</a:t>
            </a:r>
          </a:p>
          <a:p>
            <a:pPr lvl="1"/>
            <a:r>
              <a:rPr lang="en-US" dirty="0"/>
              <a:t>If the project becomes to fragmented, we will need to communicate effectively to narrow </a:t>
            </a:r>
            <a:r>
              <a:rPr lang="en-US"/>
              <a:t>our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174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227</TotalTime>
  <Words>194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Retrospect</vt:lpstr>
      <vt:lpstr>Team Mahogany Weekly Status Report Week of 10/9/17 (1)</vt:lpstr>
      <vt:lpstr>Team Mahogany Weekly Status Report Week of 10/9/17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Mahogany Weekly Status Report Week of 9/17/17</dc:title>
  <dc:creator>Preston, Richard H.</dc:creator>
  <cp:lastModifiedBy>Kevin</cp:lastModifiedBy>
  <cp:revision>14</cp:revision>
  <dcterms:created xsi:type="dcterms:W3CDTF">2017-09-21T23:18:27Z</dcterms:created>
  <dcterms:modified xsi:type="dcterms:W3CDTF">2017-10-26T02:49:41Z</dcterms:modified>
</cp:coreProperties>
</file>