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116b92a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3116b92a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116b92a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116b92a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116b92a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116b92a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116b92a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116b92a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116b92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116b92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116b92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116b92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116b92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3116b92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116b92a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116b92a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116b92a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116b92a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116b92a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116b92a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116b92a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116b92a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1109/ICPPW.2016.4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CourseRegistrar9000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Zachariah Lowe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University of Arizona Global Campus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CST499: Capstone for Computer Software Technology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 Elchouemi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4/4/2022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Database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6637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Code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183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Tsui, F., Karam, O., &amp; Bernal, B. (2018).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Essentials of software engineering (4th ed.)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Jones &amp; Bartlett Learning.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Fan, X., Sinnen, O., &amp; Giacaman, N. (2016).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Towards an Event-Driven Programming Model for OpenMP.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2016 45th International Conference on Parallel Processing Workshops (ICPPW) 240–249.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https://doi.org/10.1109/ICPPW.2016.44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and authenticate user credentials with IT/security platform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(2007, October 1). Government Product News, 46(10).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Lam, K.-Y., &amp; Kuo, T.-W. (2001).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Real-time database systems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[electronic resource] : architecture and techniques. Kluwer Academic.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400" y="720575"/>
            <a:ext cx="3285200" cy="429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213" y="1782175"/>
            <a:ext cx="49535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Design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53738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Code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25" y="1853850"/>
            <a:ext cx="323419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r>
              <a:rPr lang="en"/>
              <a:t>Design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05552" cy="2984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r>
              <a:rPr lang="en"/>
              <a:t>Code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350" y="1853850"/>
            <a:ext cx="57728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 </a:t>
            </a:r>
            <a:r>
              <a:rPr lang="en"/>
              <a:t>Design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363" y="1910225"/>
            <a:ext cx="5322870" cy="2984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 </a:t>
            </a:r>
            <a:r>
              <a:rPr lang="en"/>
              <a:t>Code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236825" y="1801450"/>
            <a:ext cx="24501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TOO LONG TO SHOW HERE </a:t>
            </a:r>
            <a:endParaRPr i="1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175" y="2078875"/>
            <a:ext cx="5659649" cy="272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