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CB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5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mniscuolagalileiana.it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1C7FF803-A96A-E36A-EC7B-ABB4001577B0}"/>
              </a:ext>
            </a:extLst>
          </p:cNvPr>
          <p:cNvSpPr/>
          <p:nvPr userDrawn="1"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rgbClr val="111111"/>
          </a:solidFill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FE793F-0E26-4574-D01E-0F9EE62B1BDE}"/>
              </a:ext>
            </a:extLst>
          </p:cNvPr>
          <p:cNvSpPr txBox="1"/>
          <p:nvPr userDrawn="1"/>
        </p:nvSpPr>
        <p:spPr>
          <a:xfrm>
            <a:off x="0" y="157132"/>
            <a:ext cx="6100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b="1" i="0" dirty="0">
                <a:solidFill>
                  <a:schemeClr val="bg1"/>
                </a:solidFill>
                <a:effectLst/>
                <a:latin typeface="ui-sans-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Associazione </a:t>
            </a:r>
            <a:r>
              <a:rPr lang="it-IT" sz="2000" b="1" i="0" dirty="0" err="1">
                <a:solidFill>
                  <a:schemeClr val="bg1"/>
                </a:solidFill>
                <a:effectLst/>
                <a:latin typeface="ui-sans-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Alumni</a:t>
            </a:r>
            <a:r>
              <a:rPr lang="it-IT" sz="2000" b="1" i="0" dirty="0">
                <a:solidFill>
                  <a:schemeClr val="bg1"/>
                </a:solidFill>
                <a:effectLst/>
                <a:latin typeface="ui-sans-seri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Scuola Galileiana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4D9ADA1-DF7D-EC72-BF41-BC8977F52079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7132"/>
            <a:ext cx="0" cy="400110"/>
          </a:xfrm>
          <a:prstGeom prst="line">
            <a:avLst/>
          </a:prstGeom>
          <a:ln w="114300" cap="rnd">
            <a:solidFill>
              <a:srgbClr val="CB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4298E9FA-686E-678A-1A52-EBE86749E5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87175" y="71437"/>
            <a:ext cx="504825" cy="5715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C6787D-4F1A-ACC2-81E4-400D9B315312}"/>
              </a:ext>
            </a:extLst>
          </p:cNvPr>
          <p:cNvSpPr txBox="1"/>
          <p:nvPr userDrawn="1"/>
        </p:nvSpPr>
        <p:spPr>
          <a:xfrm>
            <a:off x="8686799" y="157132"/>
            <a:ext cx="3000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000" b="1" i="0" dirty="0">
                <a:solidFill>
                  <a:schemeClr val="bg1"/>
                </a:solidFill>
                <a:effectLst/>
                <a:latin typeface="ui-sans-serif"/>
              </a:rPr>
              <a:t>Portale Soci</a:t>
            </a:r>
            <a:endParaRPr lang="it-IT" sz="2000" b="1" i="0" dirty="0">
              <a:solidFill>
                <a:schemeClr val="bg1"/>
              </a:solidFill>
              <a:effectLst/>
              <a:latin typeface="ui-sans-serif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40126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EAA5402-7E82-148B-08FB-170831AEB450}"/>
              </a:ext>
            </a:extLst>
          </p:cNvPr>
          <p:cNvSpPr/>
          <p:nvPr/>
        </p:nvSpPr>
        <p:spPr>
          <a:xfrm>
            <a:off x="2368548" y="2978150"/>
            <a:ext cx="1765300" cy="1765300"/>
          </a:xfrm>
          <a:prstGeom prst="roundRect">
            <a:avLst/>
          </a:prstGeom>
          <a:ln w="38100">
            <a:solidFill>
              <a:srgbClr val="CB001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Elemento grafico 14" descr="Utenti con riempimento a tinta unita">
            <a:extLst>
              <a:ext uri="{FF2B5EF4-FFF2-40B4-BE49-F238E27FC236}">
                <a16:creationId xmlns:a16="http://schemas.microsoft.com/office/drawing/2014/main" id="{1DC74EA8-0F90-D49A-24DE-482434C7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3998" y="3111500"/>
            <a:ext cx="914400" cy="91440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868FA9-9C5C-A489-88D1-5989C9A20990}"/>
              </a:ext>
            </a:extLst>
          </p:cNvPr>
          <p:cNvSpPr txBox="1"/>
          <p:nvPr/>
        </p:nvSpPr>
        <p:spPr>
          <a:xfrm>
            <a:off x="2470148" y="4025900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CB0014"/>
                </a:solidFill>
              </a:rPr>
              <a:t>Soci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48855AC-D771-735B-CE4A-2C381A367361}"/>
              </a:ext>
            </a:extLst>
          </p:cNvPr>
          <p:cNvSpPr/>
          <p:nvPr/>
        </p:nvSpPr>
        <p:spPr>
          <a:xfrm>
            <a:off x="5213350" y="2978150"/>
            <a:ext cx="1765300" cy="1765300"/>
          </a:xfrm>
          <a:prstGeom prst="roundRect">
            <a:avLst/>
          </a:prstGeom>
          <a:ln w="38100">
            <a:solidFill>
              <a:srgbClr val="CB001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346D95C-F79B-1580-4BDD-C7200AA2426E}"/>
              </a:ext>
            </a:extLst>
          </p:cNvPr>
          <p:cNvSpPr txBox="1"/>
          <p:nvPr/>
        </p:nvSpPr>
        <p:spPr>
          <a:xfrm>
            <a:off x="5314950" y="4025900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CB0014"/>
                </a:solidFill>
              </a:rPr>
              <a:t>Storiche</a:t>
            </a:r>
          </a:p>
        </p:txBody>
      </p:sp>
      <p:pic>
        <p:nvPicPr>
          <p:cNvPr id="21" name="Elemento grafico 20" descr="Racconto contorno">
            <a:extLst>
              <a:ext uri="{FF2B5EF4-FFF2-40B4-BE49-F238E27FC236}">
                <a16:creationId xmlns:a16="http://schemas.microsoft.com/office/drawing/2014/main" id="{C4B4C9D7-B3D7-93C9-F81C-45D9BB82C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6900" y="3111500"/>
            <a:ext cx="847725" cy="847725"/>
          </a:xfrm>
          <a:prstGeom prst="rect">
            <a:avLst/>
          </a:prstGeom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2361C8C-EA62-26CA-C516-E77E2E4402B3}"/>
              </a:ext>
            </a:extLst>
          </p:cNvPr>
          <p:cNvSpPr/>
          <p:nvPr/>
        </p:nvSpPr>
        <p:spPr>
          <a:xfrm>
            <a:off x="8058152" y="2978150"/>
            <a:ext cx="1765300" cy="1765300"/>
          </a:xfrm>
          <a:prstGeom prst="roundRect">
            <a:avLst/>
          </a:prstGeom>
          <a:ln w="38100">
            <a:solidFill>
              <a:srgbClr val="CB001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2969BF3-2041-CA64-E926-135ECF1A22BD}"/>
              </a:ext>
            </a:extLst>
          </p:cNvPr>
          <p:cNvSpPr txBox="1"/>
          <p:nvPr/>
        </p:nvSpPr>
        <p:spPr>
          <a:xfrm>
            <a:off x="8159752" y="4025900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CB0014"/>
                </a:solidFill>
              </a:rPr>
              <a:t>Verbali</a:t>
            </a:r>
          </a:p>
        </p:txBody>
      </p:sp>
      <p:pic>
        <p:nvPicPr>
          <p:cNvPr id="26" name="Elemento grafico 25" descr="Documento con riempimento a tinta unita">
            <a:extLst>
              <a:ext uri="{FF2B5EF4-FFF2-40B4-BE49-F238E27FC236}">
                <a16:creationId xmlns:a16="http://schemas.microsoft.com/office/drawing/2014/main" id="{B72C30FC-01BB-7F88-A1F9-833521373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3602" y="3149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32E7144-2E44-B330-EB38-4D1040D118C6}"/>
              </a:ext>
            </a:extLst>
          </p:cNvPr>
          <p:cNvSpPr/>
          <p:nvPr/>
        </p:nvSpPr>
        <p:spPr>
          <a:xfrm>
            <a:off x="0" y="711200"/>
            <a:ext cx="12192000" cy="482600"/>
          </a:xfrm>
          <a:prstGeom prst="rect">
            <a:avLst/>
          </a:prstGeom>
          <a:noFill/>
          <a:ln w="28575">
            <a:solidFill>
              <a:srgbClr val="CB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B6CBD0-E1D0-1ECE-3124-D19B92DBF7F6}"/>
              </a:ext>
            </a:extLst>
          </p:cNvPr>
          <p:cNvSpPr txBox="1"/>
          <p:nvPr/>
        </p:nvSpPr>
        <p:spPr>
          <a:xfrm>
            <a:off x="5314950" y="690890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CB0014"/>
                </a:solidFill>
              </a:rPr>
              <a:t>Soci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E64574E-BE73-00D7-AD74-7B26BC41489A}"/>
              </a:ext>
            </a:extLst>
          </p:cNvPr>
          <p:cNvSpPr txBox="1"/>
          <p:nvPr/>
        </p:nvSpPr>
        <p:spPr>
          <a:xfrm>
            <a:off x="9563100" y="767834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rgbClr val="CB0014"/>
                </a:solidFill>
              </a:rPr>
              <a:t>Altre applicazioni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CDEBEC5-3913-6483-E690-D326F6C06AFE}"/>
              </a:ext>
            </a:extLst>
          </p:cNvPr>
          <p:cNvSpPr/>
          <p:nvPr/>
        </p:nvSpPr>
        <p:spPr>
          <a:xfrm>
            <a:off x="0" y="1193800"/>
            <a:ext cx="2463800" cy="523220"/>
          </a:xfrm>
          <a:prstGeom prst="rect">
            <a:avLst/>
          </a:prstGeom>
          <a:noFill/>
          <a:ln w="38100">
            <a:solidFill>
              <a:srgbClr val="CB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Per coorte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280808F-03CA-F658-20AA-41449D6903DB}"/>
              </a:ext>
            </a:extLst>
          </p:cNvPr>
          <p:cNvSpPr/>
          <p:nvPr/>
        </p:nvSpPr>
        <p:spPr>
          <a:xfrm>
            <a:off x="0" y="2240240"/>
            <a:ext cx="2463800" cy="523220"/>
          </a:xfrm>
          <a:prstGeom prst="rect">
            <a:avLst/>
          </a:prstGeom>
          <a:noFill/>
          <a:ln w="38100">
            <a:solidFill>
              <a:srgbClr val="CB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Ordine alfabetico</a:t>
            </a:r>
          </a:p>
        </p:txBody>
      </p:sp>
      <p:sp>
        <p:nvSpPr>
          <p:cNvPr id="10" name="Freccia a pentagono 9">
            <a:extLst>
              <a:ext uri="{FF2B5EF4-FFF2-40B4-BE49-F238E27FC236}">
                <a16:creationId xmlns:a16="http://schemas.microsoft.com/office/drawing/2014/main" id="{74511F36-91CE-514D-C2FD-70EEE5DB359D}"/>
              </a:ext>
            </a:extLst>
          </p:cNvPr>
          <p:cNvSpPr/>
          <p:nvPr/>
        </p:nvSpPr>
        <p:spPr>
          <a:xfrm>
            <a:off x="0" y="1717020"/>
            <a:ext cx="2768600" cy="523220"/>
          </a:xfrm>
          <a:prstGeom prst="homePlate">
            <a:avLst>
              <a:gd name="adj" fmla="val 57282"/>
            </a:avLst>
          </a:prstGeom>
          <a:noFill/>
          <a:ln w="38100">
            <a:solidFill>
              <a:srgbClr val="CB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</a:rPr>
              <a:t>Per classe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DD63821-F101-1DC1-6A4A-9344B8096FEB}"/>
              </a:ext>
            </a:extLst>
          </p:cNvPr>
          <p:cNvSpPr/>
          <p:nvPr/>
        </p:nvSpPr>
        <p:spPr>
          <a:xfrm>
            <a:off x="2870200" y="2142420"/>
            <a:ext cx="1231900" cy="332720"/>
          </a:xfrm>
          <a:prstGeom prst="roundRect">
            <a:avLst/>
          </a:prstGeom>
          <a:noFill/>
          <a:ln w="381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SS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C22F9470-96A7-7231-5BD0-77F5AD24EE9A}"/>
              </a:ext>
            </a:extLst>
          </p:cNvPr>
          <p:cNvSpPr/>
          <p:nvPr/>
        </p:nvSpPr>
        <p:spPr>
          <a:xfrm>
            <a:off x="2870200" y="1717020"/>
            <a:ext cx="1231900" cy="3327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SN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BDC43D91-A225-304C-17F5-CCDD44D17D2E}"/>
              </a:ext>
            </a:extLst>
          </p:cNvPr>
          <p:cNvSpPr/>
          <p:nvPr/>
        </p:nvSpPr>
        <p:spPr>
          <a:xfrm>
            <a:off x="2857500" y="1289050"/>
            <a:ext cx="1231900" cy="332720"/>
          </a:xfrm>
          <a:prstGeom prst="roundRect">
            <a:avLst/>
          </a:prstGeom>
          <a:noFill/>
          <a:ln w="381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3230408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ui-sans-serif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Zampieri</dc:creator>
  <cp:lastModifiedBy>Leonardo Zampieri</cp:lastModifiedBy>
  <cp:revision>1</cp:revision>
  <dcterms:created xsi:type="dcterms:W3CDTF">2022-12-12T21:31:39Z</dcterms:created>
  <dcterms:modified xsi:type="dcterms:W3CDTF">2022-12-12T22:57:53Z</dcterms:modified>
</cp:coreProperties>
</file>