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1cb56762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1cb56762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1cb56762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1cb56762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1cb56762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1cb5676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1cb5676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1cb5676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1cb5676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1cb5676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1cb56762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1cb5676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1cb56762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1cb56762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1cb56762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1cb56762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1cb56762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1cb5676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993d3d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993d3d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a35f3a9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a35f3a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1cb56762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1cb56762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a35f3a90f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a35f3a90f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019f676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019f676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019f676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019f676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1cb5676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1cb5676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1cb5676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1cb567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1cb5676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1cb5676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1cb5676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1cb5676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12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12" y="0"/>
            <a:ext cx="9144000" cy="3686400"/>
          </a:xfrm>
          <a:prstGeom prst="rect">
            <a:avLst/>
          </a:prstGeom>
          <a:solidFill>
            <a:srgbClr val="D7D0C0"/>
          </a:solidFill>
          <a:ln>
            <a:noFill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822960" y="4430268"/>
            <a:ext cx="7589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 rot="5400000">
            <a:off x="1368975" y="-431174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5" name="Google Shape;105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rtl="0">
              <a:spcBef>
                <a:spcPts val="1200"/>
              </a:spcBef>
              <a:spcAft>
                <a:spcPts val="0"/>
              </a:spcAft>
              <a:buSzPts val="2000"/>
              <a:buChar char=" "/>
              <a:defRPr/>
            </a:lvl1pPr>
            <a:lvl2pPr indent="-342900" lvl="1" marL="914400" rtl="0"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81221" y="4844840"/>
            <a:ext cx="388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324" y="4838713"/>
            <a:ext cx="3143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 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13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49134" y="4844840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600450" y="4844840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4750736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22961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425344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Justa</a:t>
            </a:r>
            <a:endParaRPr/>
          </a:p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s"/>
              <a:t>Laboratorio de </a:t>
            </a:r>
            <a:r>
              <a:rPr lang="es"/>
              <a:t>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Cont. 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3° </a:t>
            </a:r>
            <a:r>
              <a:rPr lang="es" sz="2000"/>
              <a:t>Diseño de mockup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650" y="1841250"/>
            <a:ext cx="2988254" cy="20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-2590" r="2590" t="0"/>
          <a:stretch/>
        </p:blipFill>
        <p:spPr>
          <a:xfrm>
            <a:off x="-76200" y="1841250"/>
            <a:ext cx="3076349" cy="20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399" y="1841250"/>
            <a:ext cx="2988249" cy="2061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/>
              <a:t>Cont. 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4° </a:t>
            </a:r>
            <a:r>
              <a:rPr lang="es" sz="2000"/>
              <a:t>Creación de parte de la aplicación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1297500" y="1567550"/>
            <a:ext cx="35247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Desarrollo: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Android Studio- Kotlin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Back-end </a:t>
            </a:r>
            <a:r>
              <a:rPr lang="es"/>
              <a:t>proporcionado</a:t>
            </a:r>
            <a:r>
              <a:rPr lang="es"/>
              <a:t> por la </a:t>
            </a:r>
            <a:r>
              <a:rPr lang="es"/>
              <a:t>cátedra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api 26 (android version 8.0)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Gitlab de la cátedra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Docker local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802700" y="1567550"/>
            <a:ext cx="35247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Temas tratados: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Bolsones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Visitas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Cont. 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4° </a:t>
            </a:r>
            <a:r>
              <a:rPr lang="es" sz="2000"/>
              <a:t>Creación de parte de la aplicación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Problemas encontrados: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Errores al  hacer merge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Problemas en el backend: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post parcelas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diferencias entre objetos de entrada y salida (ej: get y post)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Crear bolsón (cantidad en 0)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Borrar bolsón (problema de eliminación en cascada)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400" y="346125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Cont. 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4° </a:t>
            </a:r>
            <a:r>
              <a:rPr lang="es" sz="2000"/>
              <a:t>Creación de parte de la aplicación / modularización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300" y="1567550"/>
            <a:ext cx="3804798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Cont. 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5° </a:t>
            </a:r>
            <a:r>
              <a:rPr lang="es" sz="2000"/>
              <a:t>Presentación  de la aplicación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Problemas encontrados: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Errores de </a:t>
            </a:r>
            <a:r>
              <a:rPr lang="es"/>
              <a:t>ortografía</a:t>
            </a:r>
            <a:r>
              <a:rPr lang="es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Títulos</a:t>
            </a:r>
            <a:r>
              <a:rPr lang="es"/>
              <a:t> de activity mal puestos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Pantallas de espera </a:t>
            </a:r>
            <a:r>
              <a:rPr lang="es"/>
              <a:t>confusas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Parcelas al crear no muestra correctamente los datos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Falta de </a:t>
            </a:r>
            <a:r>
              <a:rPr lang="es"/>
              <a:t>actualización</a:t>
            </a:r>
            <a:r>
              <a:rPr lang="es"/>
              <a:t> de listados </a:t>
            </a:r>
            <a:r>
              <a:rPr lang="es"/>
              <a:t>después</a:t>
            </a:r>
            <a:r>
              <a:rPr lang="es"/>
              <a:t> de las modificaciones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Checkbox de verduras confusos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Falta de homogeneidad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Cont. 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5°</a:t>
            </a:r>
            <a:r>
              <a:rPr lang="es" sz="2000"/>
              <a:t>Corrección y creación de la aplicación en fase final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297500" y="1567550"/>
            <a:ext cx="35247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Desarrollo: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Android Studio- Kotlin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Back-end proporcionado por la cátedra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api 26 (android version 8.0)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Gitlab de la cátedra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Docker local / https://labs.play-with-docker.com/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4802700" y="1567550"/>
            <a:ext cx="35247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Temas tratados: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Usuario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Inicio de </a:t>
            </a:r>
            <a:r>
              <a:rPr lang="es"/>
              <a:t>sesión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Familia p</a:t>
            </a:r>
            <a:r>
              <a:rPr lang="es"/>
              <a:t>roductora</a:t>
            </a:r>
            <a:r>
              <a:rPr lang="es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Quinta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Verdura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Rondas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Cont. 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5°</a:t>
            </a:r>
            <a:r>
              <a:rPr lang="es" sz="2000"/>
              <a:t>Corrección y creación de la aplicación en fase final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297500" y="1567550"/>
            <a:ext cx="68847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Problemas </a:t>
            </a:r>
            <a:r>
              <a:rPr lang="es"/>
              <a:t>encontrados</a:t>
            </a:r>
            <a:r>
              <a:rPr lang="es"/>
              <a:t>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Problemas en el backend: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put familias productoras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post/put verduras (tamaño de link de imagen y </a:t>
            </a:r>
            <a:r>
              <a:rPr lang="es"/>
              <a:t>descripción</a:t>
            </a:r>
            <a:r>
              <a:rPr lang="es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Entrega </a:t>
            </a:r>
            <a:r>
              <a:rPr lang="es"/>
              <a:t>tardía</a:t>
            </a:r>
            <a:r>
              <a:rPr lang="es"/>
              <a:t> de la </a:t>
            </a:r>
            <a:r>
              <a:rPr lang="es"/>
              <a:t>aplicación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Cont. 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5°</a:t>
            </a:r>
            <a:r>
              <a:rPr lang="es" sz="2000"/>
              <a:t>Corrección y creación de la aplicación en fase final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1297500" y="1567550"/>
            <a:ext cx="35406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Seguridad: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Inicio de sesiòn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Ocultar contraseña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Mostrar error de usuario y/o contraseña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</a:t>
            </a:r>
            <a:r>
              <a:rPr lang="es"/>
              <a:t>sesión: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No se guarda contraseña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Comprobación cada vez que se abre la aplicación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4955100" y="1567550"/>
            <a:ext cx="35406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34607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Visitas:</a:t>
            </a:r>
            <a:endParaRPr/>
          </a:p>
          <a:p>
            <a:pPr indent="-334327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Únicamente</a:t>
            </a:r>
            <a:r>
              <a:rPr lang="es"/>
              <a:t> el </a:t>
            </a:r>
            <a:r>
              <a:rPr lang="es"/>
              <a:t>técnico</a:t>
            </a:r>
            <a:r>
              <a:rPr lang="es"/>
              <a:t> asignado y los administradores son </a:t>
            </a:r>
            <a:r>
              <a:rPr lang="es"/>
              <a:t>capaces</a:t>
            </a:r>
            <a:r>
              <a:rPr lang="es"/>
              <a:t> de editar/crear/ eliminar parcelas</a:t>
            </a:r>
            <a:endParaRPr/>
          </a:p>
          <a:p>
            <a:pPr indent="-3460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Cambio de contraseña: se debe introducir antigua y la nueva contraseña se debe a repetir</a:t>
            </a:r>
            <a:endParaRPr/>
          </a:p>
          <a:p>
            <a:pPr indent="-34607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Creación</a:t>
            </a:r>
            <a:r>
              <a:rPr lang="es"/>
              <a:t>/ </a:t>
            </a:r>
            <a:r>
              <a:rPr lang="es"/>
              <a:t>edición</a:t>
            </a:r>
            <a:r>
              <a:rPr lang="es"/>
              <a:t> de usuarios solo administradores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Cont. 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7° </a:t>
            </a:r>
            <a:r>
              <a:rPr lang="es" sz="2000"/>
              <a:t>Presentación  de la aplicación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Problemas encontrados: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Errores de ortografía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Error en la vista de parcela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“cosechado” / “en cosecha”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/>
              <a:t>checkbox se actualizan cuando no </a:t>
            </a:r>
            <a:r>
              <a:rPr lang="es"/>
              <a:t>debería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Toolbar falta nombre y rol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Fallo de backend e idea de agregar un </a:t>
            </a:r>
            <a:r>
              <a:rPr lang="es"/>
              <a:t>botón</a:t>
            </a:r>
            <a:r>
              <a:rPr lang="es"/>
              <a:t> para cambiar el url del back-end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Problemas con la obtención de la ubicación actual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Retrofit: comunicación con el servidor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Glide: </a:t>
            </a:r>
            <a:r>
              <a:rPr lang="es"/>
              <a:t>mostrar</a:t>
            </a:r>
            <a:r>
              <a:rPr lang="es"/>
              <a:t> de </a:t>
            </a:r>
            <a:r>
              <a:rPr lang="es"/>
              <a:t>imágenes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OSMdroid: visualización de mapas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297500" y="1567550"/>
            <a:ext cx="35256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s"/>
              <a:t>Zarate, Luciano Andrés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802700" y="1567550"/>
            <a:ext cx="35256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200"/>
              </a:spcAft>
              <a:buNone/>
            </a:pPr>
            <a:r>
              <a:rPr lang="es"/>
              <a:t>Nicora, Gastón Matias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Reflexión</a:t>
            </a:r>
            <a:r>
              <a:rPr lang="es"/>
              <a:t> final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1297500" y="1509750"/>
            <a:ext cx="70389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Gracias al proyecto pudimos aprender sobre la </a:t>
            </a:r>
            <a:r>
              <a:rPr lang="es"/>
              <a:t>creación</a:t>
            </a:r>
            <a:r>
              <a:rPr lang="es"/>
              <a:t> de </a:t>
            </a:r>
            <a:r>
              <a:rPr lang="es"/>
              <a:t>aplicaciones</a:t>
            </a:r>
            <a:r>
              <a:rPr lang="es"/>
              <a:t> en android y de un lenguaje como kotlin. Se </a:t>
            </a:r>
            <a:r>
              <a:rPr lang="es"/>
              <a:t>realizó</a:t>
            </a:r>
            <a:r>
              <a:rPr lang="es"/>
              <a:t> trabajo de </a:t>
            </a:r>
            <a:r>
              <a:rPr lang="es"/>
              <a:t>investigación</a:t>
            </a:r>
            <a:r>
              <a:rPr lang="es"/>
              <a:t> para la </a:t>
            </a:r>
            <a:r>
              <a:rPr lang="es"/>
              <a:t>aplicación</a:t>
            </a:r>
            <a:r>
              <a:rPr lang="es"/>
              <a:t> de varios requerimientos.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Entre los integrantes del grupo no nos conociamos asi que tuvimos que adaptarnos a la manera de trabajar del otro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s"/>
              <a:t>Para finalizar en nuestra </a:t>
            </a:r>
            <a:r>
              <a:rPr lang="es"/>
              <a:t>opinión</a:t>
            </a:r>
            <a:r>
              <a:rPr lang="es"/>
              <a:t> la </a:t>
            </a:r>
            <a:r>
              <a:rPr lang="es"/>
              <a:t>aplicación</a:t>
            </a:r>
            <a:r>
              <a:rPr lang="es"/>
              <a:t> no es adecuada para estar en este momento ya que antes de eso </a:t>
            </a:r>
            <a:r>
              <a:rPr lang="es"/>
              <a:t>habría</a:t>
            </a:r>
            <a:r>
              <a:rPr lang="es"/>
              <a:t> que hacer un proceso para ver en </a:t>
            </a:r>
            <a:r>
              <a:rPr lang="es"/>
              <a:t>qué</a:t>
            </a:r>
            <a:r>
              <a:rPr lang="es"/>
              <a:t> parte se puede modularizar, donde se puede disminuir la cantidad de peticiones al servidor para que sea mas rapida y fluida. </a:t>
            </a:r>
            <a:r>
              <a:rPr lang="es"/>
              <a:t>Además</a:t>
            </a:r>
            <a:r>
              <a:rPr lang="es"/>
              <a:t> si bien soluciona lo pedido tiene el </a:t>
            </a:r>
            <a:r>
              <a:rPr lang="es"/>
              <a:t>inconveniente</a:t>
            </a:r>
            <a:r>
              <a:rPr lang="es"/>
              <a:t> que para funcionar si o si necesita </a:t>
            </a:r>
            <a:r>
              <a:rPr lang="es"/>
              <a:t>internet</a:t>
            </a:r>
            <a:r>
              <a:rPr lang="es"/>
              <a:t>, haciendo </a:t>
            </a:r>
            <a:r>
              <a:rPr lang="es"/>
              <a:t>difícil</a:t>
            </a:r>
            <a:r>
              <a:rPr lang="es"/>
              <a:t> la tarea si se requiere usar la </a:t>
            </a:r>
            <a:r>
              <a:rPr lang="es"/>
              <a:t>aplicación</a:t>
            </a:r>
            <a:r>
              <a:rPr lang="es"/>
              <a:t> en el campo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Adoptantes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s"/>
              <a:t>La justa es una </a:t>
            </a:r>
            <a:r>
              <a:rPr lang="es"/>
              <a:t>comercializadora</a:t>
            </a:r>
            <a:r>
              <a:rPr lang="es"/>
              <a:t> de productos regionales brindando un servicio de acopio, logística, distribución, entrega y apoyo a la producción con un equipo interdisciplinario de la UNLP. </a:t>
            </a:r>
            <a:br>
              <a:rPr lang="es"/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Introducción al problema abordado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principal problema con el que contaban era la administración de los datos para realizar la logística de las visitas a las distintas quintas y el armado de los bolsones.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br>
              <a:rPr lang="es"/>
            </a:br>
            <a:r>
              <a:rPr lang="es"/>
              <a:t>Dado que se manejaban con planillas de cálculo en donde guardaban los vegetales que tenía cada una de las quintas, si estaban en cosecha y coordinar la fecha de visita en la quinta.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Introducción al problema abordado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22381" l="5120" r="20569" t="24088"/>
          <a:stretch/>
        </p:blipFill>
        <p:spPr>
          <a:xfrm>
            <a:off x="970063" y="1425075"/>
            <a:ext cx="7203874" cy="29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propuesta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propone como solución una aplicación móvil para la gestión de los bolsones, usuarios, visitas, rondas, verduras,quintas y las familias productoras.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Etapas de desarrollo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arenR"/>
            </a:pPr>
            <a:r>
              <a:rPr lang="es"/>
              <a:t>Explicación</a:t>
            </a:r>
            <a:r>
              <a:rPr lang="es"/>
              <a:t> de la </a:t>
            </a:r>
            <a:r>
              <a:rPr lang="es"/>
              <a:t>problemática</a:t>
            </a:r>
            <a:r>
              <a:rPr lang="es"/>
              <a:t> de La Justa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s"/>
              <a:t>Realización de historias de usuarios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s"/>
              <a:t>Diseño de mockup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s"/>
              <a:t>Creación de parte de la </a:t>
            </a:r>
            <a:r>
              <a:rPr lang="es"/>
              <a:t>aplicación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s"/>
              <a:t>Presentación  de la aplicación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s"/>
              <a:t>Corrección y creación de la aplicación en fase final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s"/>
              <a:t>Presentaciòn de la aplicación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Cont. </a:t>
            </a:r>
            <a:r>
              <a:rPr lang="es"/>
              <a:t>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1° </a:t>
            </a:r>
            <a:r>
              <a:rPr lang="es" sz="2000"/>
              <a:t>Explicación de la problemática de La Justa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438975" y="1567550"/>
            <a:ext cx="38976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de la </a:t>
            </a:r>
            <a:r>
              <a:rPr lang="es"/>
              <a:t>problemática</a:t>
            </a:r>
            <a:r>
              <a:rPr lang="es"/>
              <a:t> 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s"/>
              <a:t>Google docs 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567550"/>
            <a:ext cx="2998175" cy="29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Cont. Etapas de desarrollo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2° </a:t>
            </a:r>
            <a:r>
              <a:rPr lang="es" sz="2000"/>
              <a:t>Realización de historias de usuarios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105150" y="1567550"/>
            <a:ext cx="4231200" cy="2911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s"/>
              <a:t> </a:t>
            </a:r>
            <a:r>
              <a:rPr lang="es"/>
              <a:t>Presentación</a:t>
            </a:r>
            <a:r>
              <a:rPr lang="es"/>
              <a:t> de las historias de usuarios  de las historias de </a:t>
            </a:r>
            <a:r>
              <a:rPr lang="es"/>
              <a:t>usuario</a:t>
            </a:r>
            <a:r>
              <a:rPr lang="es"/>
              <a:t> en Google docs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3"/>
            <a:ext cx="280764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ción">
  <a:themeElements>
    <a:clrScheme name="Retrospección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