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6BFAC07-4958-4889-A37D-DA4DC1AC535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DDB808A-A608-4B63-AFAE-3AA5F5CEA85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733490E-B780-4C22-9BD5-42D2D42984F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C862C00-216B-4235-B1BA-11970800C59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087BFC9-78E5-43B0-8E21-156F24CC8AA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0341430-B80F-4DC4-AB9D-0126349C9B8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CD1EEF6-B56D-46EB-AED6-BF9218EE47B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8A20371-91A1-4D83-B38F-DF3009CD833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F4C0833-A6CD-49D4-8C18-56F046343DF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09A155C-6D99-44F8-BE19-1E7196F3CC8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4A5CC4F-29D2-4917-B474-4C036E3D07A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C1B514E-89F0-4646-9EE1-48BBA886A38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2/10/20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FC68FE4-B926-4D91-9BC4-4A58806FBB5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</a:rPr>
              <a:t>Object-Oriented Design Patterns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Factory Method - Takeaway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6000" spc="-1" strike="noStrike">
                <a:solidFill>
                  <a:srgbClr val="000000"/>
                </a:solidFill>
                <a:latin typeface="Calibri"/>
              </a:rPr>
              <a:t>Define an interface for creating an Object, and let subclasses decide which type (of this object) to instantiate. 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Structural Patterns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Composite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Decorator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Adapter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Behavioral Patterns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Strategy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Observer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Template Method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Creational Patterns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Abstract Factory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Factory Method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Abstract Factory - Problem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Image 6" descr=""/>
          <p:cNvPicPr/>
          <p:nvPr/>
        </p:nvPicPr>
        <p:blipFill>
          <a:blip r:embed="rId1"/>
          <a:stretch/>
        </p:blipFill>
        <p:spPr>
          <a:xfrm>
            <a:off x="828720" y="1988280"/>
            <a:ext cx="10524600" cy="402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Abstract Factory - Solution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030480" y="2485440"/>
            <a:ext cx="6162480" cy="191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Abstract Factory - Solution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392200" y="1794960"/>
            <a:ext cx="7438680" cy="329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Abstract Factory - </a:t>
            </a: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Takeaway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6000" spc="-1" strike="noStrike">
                <a:solidFill>
                  <a:srgbClr val="000000"/>
                </a:solidFill>
                <a:latin typeface="Calibri"/>
              </a:rPr>
              <a:t>Provide a way for creating </a:t>
            </a:r>
            <a:r>
              <a:rPr b="1" lang="fr-FR" sz="6000" spc="-1" strike="noStrike">
                <a:solidFill>
                  <a:srgbClr val="000000"/>
                </a:solidFill>
                <a:latin typeface="Calibri"/>
              </a:rPr>
              <a:t>families</a:t>
            </a:r>
            <a:r>
              <a:rPr b="0" lang="fr-FR" sz="6000" spc="-1" strike="noStrike">
                <a:solidFill>
                  <a:srgbClr val="000000"/>
                </a:solidFill>
                <a:latin typeface="Calibri"/>
              </a:rPr>
              <a:t> (of related) objects without specifying their concrete classes. 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Factory Method - Problem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Factory Method - Solution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 Light"/>
              </a:rPr>
              <a:t>Factory Method - Solution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LibreOffice/6.0.7.3$Linux_X86_64 LibreOffice_project/00m0$Build-3</Application>
  <Words>25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2020-02-07T16:30:18Z</dcterms:created>
  <dc:creator>Zbair Lahcen</dc:creator>
  <dc:description/>
  <dc:language>en-US</dc:language>
  <cp:lastModifiedBy/>
  <dcterms:modified xsi:type="dcterms:W3CDTF">2020-02-10T00:55:02Z</dcterms:modified>
  <cp:revision>7</cp:revision>
  <dc:subject/>
  <dc:title>Object-Oriented Design Patterns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