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68091-8AF7-4190-A435-D20F2CB98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908F43-D9CA-485B-A8EA-6D30E585B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5C8EF9-26FC-4D17-A6BA-7D774D47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856B-CEA5-4F82-B4FC-CC87429E69D5}" type="datetimeFigureOut">
              <a:rPr lang="fr-MA" smtClean="0"/>
              <a:t>05/02/2020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5D2DA-C0A1-494E-AE00-A37DCD5C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3B3E18-5485-413E-B3ED-B5DA1C9C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3D3-E184-46D2-9806-A45EF504369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26238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D46EA-7198-4A1D-8540-FB694215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60670A-1CA3-4B94-86EE-F9554D4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03673F-3BA5-4E34-93C3-BE090DB0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856B-CEA5-4F82-B4FC-CC87429E69D5}" type="datetimeFigureOut">
              <a:rPr lang="fr-MA" smtClean="0"/>
              <a:t>05/02/2020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95A004-0767-4188-85F1-21586CDB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CF78AC-BB41-4981-89AB-9CA3F96A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3D3-E184-46D2-9806-A45EF504369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1787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5F4123-4B8A-4B45-9868-DC32107CF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10B172-A722-40B0-99C5-967A63B52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9EB0C1-FEE4-4E33-A833-B06B8F90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856B-CEA5-4F82-B4FC-CC87429E69D5}" type="datetimeFigureOut">
              <a:rPr lang="fr-MA" smtClean="0"/>
              <a:t>05/02/2020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2BED48-4080-4F08-8FB4-280D0473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10F122-39F0-47A4-9ACA-41E4DD00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3D3-E184-46D2-9806-A45EF504369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18951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47BF3-0D1F-4F75-B0AD-3EB2BA59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F6DE0-96E9-4B69-BCF0-7EEFCBA8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596381-5513-40FA-BD96-41C48982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856B-CEA5-4F82-B4FC-CC87429E69D5}" type="datetimeFigureOut">
              <a:rPr lang="fr-MA" smtClean="0"/>
              <a:t>05/02/2020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C0DD75-9DD6-4E8B-87D7-C8248EC2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C66906-EA88-4BDC-8DB0-CDBC9F5C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3D3-E184-46D2-9806-A45EF504369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2531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841B4-D59A-476B-BFC9-E70B3E16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EFC92B-859E-4BEB-9F5F-79D24B213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BF6CF9-92E5-4185-A93F-C7AD2CED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856B-CEA5-4F82-B4FC-CC87429E69D5}" type="datetimeFigureOut">
              <a:rPr lang="fr-MA" smtClean="0"/>
              <a:t>05/02/2020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A0EC07-FAC6-4255-A48D-3DF889EE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CC8A79-9199-4378-9444-41D2724A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3D3-E184-46D2-9806-A45EF504369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40554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2C13DD-3AB7-4AA7-A93A-4ED0E1F7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F9DD9B-45E2-4B00-BB01-9448D1519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711A7E-9967-484E-9714-55B8F7F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F65462-717D-4DDC-B6CE-7378D91B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856B-CEA5-4F82-B4FC-CC87429E69D5}" type="datetimeFigureOut">
              <a:rPr lang="fr-MA" smtClean="0"/>
              <a:t>05/02/2020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47B474-5502-4622-9389-EB358EBD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8053B0-AD8F-4DBC-9721-A7D277AB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3D3-E184-46D2-9806-A45EF504369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92239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354CA-2EE9-4144-B83D-0EFA7943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33994B-2E90-419F-B9D7-C5F588D94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7B711B-743F-46E4-A0D3-FBA627DD0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0C3957-DCCA-442D-8D9A-57FBAAA70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93D8D1-69C4-4839-AD8F-3AEFD9F1D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9D2757-B868-455D-9B9B-AFC20F37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856B-CEA5-4F82-B4FC-CC87429E69D5}" type="datetimeFigureOut">
              <a:rPr lang="fr-MA" smtClean="0"/>
              <a:t>05/02/2020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050118-4D6D-4283-927C-ADE81A96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27A306-8509-4F57-8F02-07785759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3D3-E184-46D2-9806-A45EF504369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17363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E72CD-6FA2-41DE-9356-ADB247C9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158C48-7E6D-468A-9BFA-E5C94F84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856B-CEA5-4F82-B4FC-CC87429E69D5}" type="datetimeFigureOut">
              <a:rPr lang="fr-MA" smtClean="0"/>
              <a:t>05/02/2020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C9082A-E148-49EA-B024-2277A9D2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16AE8C-D15C-4ABF-A58C-B37F333B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3D3-E184-46D2-9806-A45EF504369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5494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8DF5C2-F8B8-46BA-AF11-9D61EE23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856B-CEA5-4F82-B4FC-CC87429E69D5}" type="datetimeFigureOut">
              <a:rPr lang="fr-MA" smtClean="0"/>
              <a:t>05/02/2020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3262CB-E8CF-47E3-BD33-421C7D1B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3D8F23-AEE8-4BE1-B6C2-296AC501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3D3-E184-46D2-9806-A45EF504369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91172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246E1-96CA-462B-97DF-553CB6F2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1A8F3-7AD4-4CD5-B149-895779785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348CAA-CA4C-44D4-9D4D-EECF7B1EE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B3126E-E70F-4591-9DF4-7E858BD7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856B-CEA5-4F82-B4FC-CC87429E69D5}" type="datetimeFigureOut">
              <a:rPr lang="fr-MA" smtClean="0"/>
              <a:t>05/02/2020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AC0C37-9FC7-42E8-9DA3-820FD61C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4E360A-80A4-4877-9E76-D1A81E7B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3D3-E184-46D2-9806-A45EF504369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0911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10189-272F-456C-8FDF-90900625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C15739-6307-4237-88DF-6CC8125D2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7032CF-0ABB-4DC2-B697-7494F7920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7EEAF7-FFF2-4E1E-96BC-085AB30C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856B-CEA5-4F82-B4FC-CC87429E69D5}" type="datetimeFigureOut">
              <a:rPr lang="fr-MA" smtClean="0"/>
              <a:t>05/02/2020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D9EECF-3EE2-4932-8DD4-CEFBEBCC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0BC9E5-CDE4-48B6-A089-6A1FAA8F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3D3-E184-46D2-9806-A45EF504369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4899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31AA2F-E98D-47FD-9D3A-B73CA5EE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FED277-0C3B-4343-9016-1BA058BC1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7E38E5-78EC-45D9-89FF-F97801205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7856B-CEA5-4F82-B4FC-CC87429E69D5}" type="datetimeFigureOut">
              <a:rPr lang="fr-MA" smtClean="0"/>
              <a:t>05/02/2020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7ED1F4-92E4-4D7D-B116-5423AF708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B1B506-F38C-4D03-A438-4C80F7C20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0F3D3-E184-46D2-9806-A45EF504369F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24475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77EEF-5843-4CE7-8617-5F3DB0092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18649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E64C5-D92F-4B7C-95F8-99AF7FC7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C3A9F0-F8D2-4BAD-B51A-3DF0393C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  <a:p>
            <a:r>
              <a:rPr lang="en-US" dirty="0"/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177497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E64C5-D92F-4B7C-95F8-99AF7FC7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Patterns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C3A9F0-F8D2-4BAD-B51A-3DF0393C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Composite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339642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E64C5-D92F-4B7C-95F8-99AF7FC7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C3A9F0-F8D2-4BAD-B51A-3DF0393C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  <a:p>
            <a:r>
              <a:rPr lang="en-US" dirty="0"/>
              <a:t>Observer</a:t>
            </a:r>
          </a:p>
          <a:p>
            <a:r>
              <a:rPr lang="en-US" dirty="0"/>
              <a:t>Template Method</a:t>
            </a:r>
          </a:p>
        </p:txBody>
      </p:sp>
    </p:spTree>
    <p:extLst>
      <p:ext uri="{BB962C8B-B14F-4D97-AF65-F5344CB8AC3E}">
        <p14:creationId xmlns:p14="http://schemas.microsoft.com/office/powerpoint/2010/main" val="8365507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Object-Oriented Design Patterns</vt:lpstr>
      <vt:lpstr>Creational Patterns</vt:lpstr>
      <vt:lpstr>Structural Patterns</vt:lpstr>
      <vt:lpstr>Behavioral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Zbair Lahcen</dc:creator>
  <cp:lastModifiedBy>Zbair Lahcen</cp:lastModifiedBy>
  <cp:revision>3</cp:revision>
  <dcterms:created xsi:type="dcterms:W3CDTF">2020-02-05T08:33:02Z</dcterms:created>
  <dcterms:modified xsi:type="dcterms:W3CDTF">2020-02-05T08:55:05Z</dcterms:modified>
</cp:coreProperties>
</file>