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74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75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44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97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02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13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15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10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2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45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21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64A52-B668-4BDF-ABBD-619ACD66ADAA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52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07592" y="704088"/>
            <a:ext cx="95920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JAR hell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type in one package is visible to all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Conflicts if two different JARs have same package / types name (first-in)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Package-visible type can be accessed by a type located in other JAR having the same package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Runtime errors when missing types (delayed detection)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2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07592" y="704088"/>
            <a:ext cx="9592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Motivation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encapsulation (accessibility / visibility of types)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Reliable configuration (explicit dependency, fail fast on runtime)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runtime image (deploy only needed modules instead of monolithic JDK / JRE)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07592" y="704088"/>
            <a:ext cx="95920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Type Accessibility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only within the defining module (No exports)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only to specific modules (exports to a specific module)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to everyone (exports)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Exported package: access to only public types and their public members at compile-time and runtime.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module: allow deep reflection on all types in all packages in that module at runtime (possibility to open only one or more packages).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1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07592" y="704088"/>
            <a:ext cx="95920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only within the defining module (No exports)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only to specific modules (exports to a specific module)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to everyone (exports)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Exported package: access to only public types and their public members at compile-time and runtime.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module: allow deep reflection on all types in all packages in that module at runtime (possibility to open only one or more packages).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7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25037" y="2318282"/>
            <a:ext cx="9592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stream is a sequence of (“infinite”) items produced by a producer and consumed by one or more consumers.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Stream-processing classic mechanisms: the pull model and push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models work great when both the publisher and the subscriber work at the same rate,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if the publisher is faster than the subscriber?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To avoid waiting/blocking if one of both ends (Publisher / Subscriber) is not available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51A1D7-3A25-4DE5-8249-D550994FA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65" y="699795"/>
            <a:ext cx="9144000" cy="981367"/>
          </a:xfrm>
        </p:spPr>
        <p:txBody>
          <a:bodyPr/>
          <a:lstStyle/>
          <a:p>
            <a:r>
              <a:rPr lang="en-US" dirty="0"/>
              <a:t>Reactive streams</a:t>
            </a:r>
          </a:p>
        </p:txBody>
      </p:sp>
    </p:spTree>
    <p:extLst>
      <p:ext uri="{BB962C8B-B14F-4D97-AF65-F5344CB8AC3E}">
        <p14:creationId xmlns:p14="http://schemas.microsoft.com/office/powerpoint/2010/main" val="295956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25037" y="2318282"/>
            <a:ext cx="9592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stream is a sequence of (“infinite”) items produced by a producer and consumed by one or more consumers.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Stream-processing classic mechanisms: the pull model and push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models work great when both the publisher and the subscriber work at the same rate,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if the publisher is faster than the subscriber?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to avoid waiting/blocking if one of both ends (Publisher / Subscriber) is not available?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51A1D7-3A25-4DE5-8249-D550994FA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65" y="699795"/>
            <a:ext cx="9144000" cy="981367"/>
          </a:xfrm>
        </p:spPr>
        <p:txBody>
          <a:bodyPr/>
          <a:lstStyle/>
          <a:p>
            <a:r>
              <a:rPr lang="en-US" dirty="0"/>
              <a:t>Reactive streams</a:t>
            </a:r>
          </a:p>
        </p:txBody>
      </p:sp>
    </p:spTree>
    <p:extLst>
      <p:ext uri="{BB962C8B-B14F-4D97-AF65-F5344CB8AC3E}">
        <p14:creationId xmlns:p14="http://schemas.microsoft.com/office/powerpoint/2010/main" val="5833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25037" y="2066355"/>
            <a:ext cx="9592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 : how to pass a stream of items from a publisher to a subscriber without requiring the publisher to block, or the subscriber to have an unbounded buffer or drop.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Reactive Streams started in 2013 as an initiative for providing a standard for </a:t>
            </a:r>
            <a:r>
              <a:rPr lang="en-US" b="1" dirty="0"/>
              <a:t>asynchronous stream processing</a:t>
            </a:r>
            <a:r>
              <a:rPr lang="en-US" dirty="0"/>
              <a:t> with </a:t>
            </a:r>
            <a:r>
              <a:rPr lang="en-US" b="1" dirty="0"/>
              <a:t>non-blocking backpressure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subscriber sends an asynchronous request to the publisher for N items. The publisher sends N or fewer items to the subscriber asynchronously.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switch between the pull model and push model: pull model when the subscriber is slower; and push model when the subscriber is faster.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51A1D7-3A25-4DE5-8249-D550994FA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65" y="699795"/>
            <a:ext cx="9144000" cy="981367"/>
          </a:xfrm>
        </p:spPr>
        <p:txBody>
          <a:bodyPr/>
          <a:lstStyle/>
          <a:p>
            <a:r>
              <a:rPr lang="en-US" dirty="0"/>
              <a:t>Reactive streams</a:t>
            </a:r>
          </a:p>
        </p:txBody>
      </p:sp>
    </p:spTree>
    <p:extLst>
      <p:ext uri="{BB962C8B-B14F-4D97-AF65-F5344CB8AC3E}">
        <p14:creationId xmlns:p14="http://schemas.microsoft.com/office/powerpoint/2010/main" val="2864448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</TotalTime>
  <Words>318</Words>
  <Application>Microsoft Office PowerPoint</Application>
  <PresentationFormat>Grand écran</PresentationFormat>
  <Paragraphs>71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Reactive streams</vt:lpstr>
      <vt:lpstr>Reactive streams</vt:lpstr>
      <vt:lpstr>Reactive streams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lzbair</dc:creator>
  <cp:lastModifiedBy>Lahcen Zbair</cp:lastModifiedBy>
  <cp:revision>24</cp:revision>
  <dcterms:created xsi:type="dcterms:W3CDTF">2017-11-02T09:12:29Z</dcterms:created>
  <dcterms:modified xsi:type="dcterms:W3CDTF">2018-06-19T11:20:43Z</dcterms:modified>
</cp:coreProperties>
</file>