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75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4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9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02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3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1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10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45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1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64A52-B668-4BDF-ABBD-619ACD66ADAA}" type="datetimeFigureOut">
              <a:rPr lang="fr-FR" smtClean="0"/>
              <a:t>10/11/2017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B162-769B-4355-83B7-DDA6014A62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5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JAR hell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type in one package is visible to all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Conflicts if two different JARs have same package / types name (first-in)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Package-visible type can be accessed by a type located in other JAR having the same package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Runtime errors when missing types (delayed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Motivation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encapsulation (accessibility / visibility of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Reliable configuration (explicit dependency, fail fast on runtime)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runtime image (deploy only needed modules instead of monolithic JDK / JRE)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07592" y="704088"/>
            <a:ext cx="9592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Type Accessibility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within the defining </a:t>
            </a:r>
            <a:r>
              <a:rPr lang="en-US" dirty="0" smtClean="0"/>
              <a:t>module (No exports)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only to specific </a:t>
            </a:r>
            <a:r>
              <a:rPr lang="en-US" dirty="0" smtClean="0"/>
              <a:t>modules (exports to a specific module)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to </a:t>
            </a:r>
            <a:r>
              <a:rPr lang="en-US" dirty="0" smtClean="0"/>
              <a:t>everyone (exports)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xported </a:t>
            </a:r>
            <a:r>
              <a:rPr lang="en-US" dirty="0"/>
              <a:t>package: </a:t>
            </a:r>
            <a:r>
              <a:rPr lang="en-US" dirty="0" smtClean="0"/>
              <a:t>access </a:t>
            </a:r>
            <a:r>
              <a:rPr lang="en-US" dirty="0"/>
              <a:t>to only public types and their public </a:t>
            </a:r>
            <a:r>
              <a:rPr lang="en-US" dirty="0" smtClean="0"/>
              <a:t>members at </a:t>
            </a:r>
            <a:r>
              <a:rPr lang="en-US" dirty="0"/>
              <a:t>compile-time and runtime.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module: allow deep reflection on all types in all packages in </a:t>
            </a:r>
            <a:r>
              <a:rPr lang="en-US" dirty="0" smtClean="0"/>
              <a:t>that module </a:t>
            </a:r>
            <a:r>
              <a:rPr lang="en-US" dirty="0"/>
              <a:t>at runtime (possibility to open only one or more packages).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163</Words>
  <Application>Microsoft Office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lzbair</dc:creator>
  <cp:lastModifiedBy>lzbair</cp:lastModifiedBy>
  <cp:revision>16</cp:revision>
  <dcterms:created xsi:type="dcterms:W3CDTF">2017-11-02T09:12:29Z</dcterms:created>
  <dcterms:modified xsi:type="dcterms:W3CDTF">2017-11-10T15:37:28Z</dcterms:modified>
</cp:coreProperties>
</file>