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3" r:id="rId4"/>
    <p:sldId id="264" r:id="rId5"/>
    <p:sldId id="267" r:id="rId6"/>
    <p:sldId id="265" r:id="rId7"/>
    <p:sldId id="268" r:id="rId8"/>
    <p:sldId id="272" r:id="rId9"/>
    <p:sldId id="274" r:id="rId10"/>
    <p:sldId id="271" r:id="rId11"/>
    <p:sldId id="273" r:id="rId12"/>
    <p:sldId id="270" r:id="rId13"/>
    <p:sldId id="261" r:id="rId14"/>
    <p:sldId id="269" r:id="rId15"/>
    <p:sldId id="262" r:id="rId16"/>
  </p:sldIdLst>
  <p:sldSz cx="12192000" cy="6858000"/>
  <p:notesSz cx="6858000" cy="16668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F7278-0847-4E93-98DB-12B08A8583D6}" type="datetimeFigureOut">
              <a:rPr lang="fr-FR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C087F-864F-438A-BD64-A4FC2F1F35BC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6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087F-864F-438A-BD64-A4FC2F1F35BC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0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err="1"/>
              <a:t>gitconfig</a:t>
            </a:r>
            <a:r>
              <a:rPr lang="en-US" dirty="0"/>
              <a:t> (global por all projects)</a:t>
            </a:r>
          </a:p>
          <a:p>
            <a:r>
              <a:rPr lang="en-US" dirty="0"/>
              <a:t>.git/config (relative to a project)</a:t>
            </a:r>
          </a:p>
          <a:p>
            <a:r>
              <a:rPr lang="en-US"/>
              <a:t>git config –list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git config --global user.name "Lahcen Zbair"
</a:t>
            </a:r>
            <a:r>
              <a:rPr lang="en-US"/>
              <a:t>git config --global user.email lzbair@sqli.com</a:t>
            </a: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087F-864F-438A-BD64-A4FC2F1F35BC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71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git add </a:t>
            </a:r>
            <a:endParaRPr lang="en-US">
              <a:cs typeface="Calibri"/>
            </a:endParaRPr>
          </a:p>
          <a:p>
            <a:r>
              <a:rPr lang="en-US" dirty="0"/>
              <a:t>git reset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git commit</a:t>
            </a:r>
            <a:endParaRPr lang="en-US" dirty="0">
              <a:cs typeface="Calibri"/>
            </a:endParaRPr>
          </a:p>
          <a:p>
            <a:r>
              <a:rPr lang="en-US" dirty="0"/>
              <a:t>git revert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git status</a:t>
            </a:r>
          </a:p>
          <a:p>
            <a:endParaRPr lang="en-US" dirty="0"/>
          </a:p>
          <a:p>
            <a:r>
              <a:rPr lang="en-US" dirty="0"/>
              <a:t># To see what you’ve changed but not yet staged</a:t>
            </a:r>
            <a:endParaRPr lang="en-US" dirty="0">
              <a:cs typeface="Calibri"/>
            </a:endParaRPr>
          </a:p>
          <a:p>
            <a:r>
              <a:rPr lang="en-US" dirty="0"/>
              <a:t>git diff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# To see what you’ve changed and already staged</a:t>
            </a:r>
            <a:endParaRPr lang="en-US" dirty="0">
              <a:cs typeface="Calibri"/>
            </a:endParaRPr>
          </a:p>
          <a:p>
            <a:r>
              <a:rPr lang="en-US" dirty="0"/>
              <a:t>git diff --staged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# This is the non verbose version, only the file names</a:t>
            </a:r>
            <a:endParaRPr lang="en-US" dirty="0">
              <a:cs typeface="Calibri"/>
            </a:endParaRPr>
          </a:p>
          <a:p>
            <a:r>
              <a:rPr lang="en-US" dirty="0"/>
              <a:t>git diff --name-status</a:t>
            </a:r>
            <a:br>
              <a:rPr lang="en-US" dirty="0">
                <a:cs typeface="+mn-lt"/>
              </a:rPr>
            </a:b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>
                <a:cs typeface="+mn-lt"/>
              </a:rPr>
              <a:t># commits tree of a branch (</a:t>
            </a:r>
            <a:r>
              <a:rPr lang="en-US" dirty="0" err="1">
                <a:cs typeface="+mn-lt"/>
              </a:rPr>
              <a:t>prnets</a:t>
            </a:r>
            <a:r>
              <a:rPr lang="en-US" dirty="0">
                <a:cs typeface="+mn-lt"/>
              </a:rPr>
              <a:t>/child) </a:t>
            </a:r>
          </a:p>
          <a:p>
            <a:r>
              <a:rPr lang="en-US" dirty="0">
                <a:cs typeface="+mn-lt"/>
              </a:rPr>
              <a:t>git log </a:t>
            </a:r>
            <a:br>
              <a:rPr lang="en-US" dirty="0">
                <a:cs typeface="+mn-lt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+mn-lt"/>
              </a:rPr>
              <a:t># git transactions / commands done locally (regardless of the current branch), not shared –local only-</a:t>
            </a:r>
          </a:p>
          <a:p>
            <a:r>
              <a:rPr lang="en-US" dirty="0">
                <a:cs typeface="Calibri"/>
              </a:rPr>
              <a:t>git </a:t>
            </a:r>
            <a:r>
              <a:rPr lang="en-US" dirty="0" err="1">
                <a:cs typeface="Calibri"/>
              </a:rPr>
              <a:t>reflog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087F-864F-438A-BD64-A4FC2F1F35BC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7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 branch to the last commit</a:t>
            </a:r>
            <a:endParaRPr lang="fr-FR" dirty="0">
              <a:cs typeface="Calibri"/>
            </a:endParaRPr>
          </a:p>
          <a:p>
            <a:r>
              <a:rPr lang="en-US" dirty="0"/>
              <a:t>git reset --hard HEAD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"git merge" creates a technical commit, unless no new commits (fast forward)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+mn-lt"/>
              </a:rPr>
              <a:t>"git merge –no-ff"</a:t>
            </a:r>
          </a:p>
          <a:p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Rebase cons:</a:t>
            </a:r>
          </a:p>
          <a:p>
            <a:r>
              <a:rPr lang="en-US" dirty="0">
                <a:cs typeface="+mn-lt"/>
              </a:rPr>
              <a:t>- loose commits</a:t>
            </a:r>
          </a:p>
          <a:p>
            <a:r>
              <a:rPr lang="en-US" dirty="0">
                <a:cs typeface="+mn-lt"/>
              </a:rPr>
              <a:t>- conflicts noise</a:t>
            </a:r>
          </a:p>
          <a:p>
            <a:r>
              <a:rPr lang="en-US" dirty="0">
                <a:cs typeface="+mn-lt"/>
              </a:rPr>
              <a:t>- Ignore where commit comes from (Pull request) (same issue when fast forwarding)</a:t>
            </a:r>
          </a:p>
          <a:p>
            <a:r>
              <a:rPr lang="en-US" dirty="0">
                <a:cs typeface="+mn-lt"/>
              </a:rPr>
              <a:t>- loose time ordering (also when fast forwarding)</a:t>
            </a:r>
          </a:p>
          <a:p>
            <a:r>
              <a:rPr lang="en-US" dirty="0">
                <a:cs typeface="+mn-lt"/>
              </a:rPr>
              <a:t>- change hash of applied commit (cherry-pick like)</a:t>
            </a:r>
            <a:br>
              <a:rPr lang="en-US" dirty="0">
                <a:cs typeface="+mn-lt"/>
              </a:rPr>
            </a:br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087F-864F-438A-BD64-A4FC2F1F35BC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28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Resolve conflicts:</a:t>
            </a:r>
          </a:p>
          <a:p>
            <a:r>
              <a:rPr lang="en-US"/>
              <a:t>git mergetool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087F-864F-438A-BD64-A4FC2F1F35BC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46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Resolve conflicts:</a:t>
            </a:r>
          </a:p>
          <a:p>
            <a:r>
              <a:rPr lang="en-US"/>
              <a:t>git mergetool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087F-864F-438A-BD64-A4FC2F1F35BC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5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087F-864F-438A-BD64-A4FC2F1F35BC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81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087F-864F-438A-BD64-A4FC2F1F35BC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72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git add </a:t>
            </a:r>
          </a:p>
          <a:p>
            <a:r>
              <a:rPr lang="en-US"/>
              <a:t>git reset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/>
              <a:t>git commit</a:t>
            </a:r>
            <a:endParaRPr lang="en-US">
              <a:cs typeface="Calibri"/>
            </a:endParaRPr>
          </a:p>
          <a:p>
            <a:r>
              <a:rPr lang="en-US"/>
              <a:t>git revert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087F-864F-438A-BD64-A4FC2F1F35BC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11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Working with GIT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fr-FR">
                <a:cs typeface="Calibri Light"/>
              </a:rPr>
              <a:t>GIT workflows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Bug fixing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Feature developemnt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Production patches</a:t>
            </a:r>
            <a:endParaRPr lang="en-GB" sz="2800" dirty="0">
              <a:cs typeface="Calibri"/>
            </a:endParaRPr>
          </a:p>
          <a:p>
            <a:pPr algn="l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2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806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e 10" descr="Une image contenant carte&#10;&#10;Description générée avec un niveau de confiance élevé">
            <a:extLst>
              <a:ext uri="{FF2B5EF4-FFF2-40B4-BE49-F238E27FC236}">
                <a16:creationId xmlns:a16="http://schemas.microsoft.com/office/drawing/2014/main" id="{A2C05382-B4F1-4254-B8FA-6723DEA94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844" y="1176793"/>
            <a:ext cx="3445220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7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fr-FR">
                <a:cs typeface="Calibri Light"/>
              </a:rPr>
              <a:t>Additional topics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Usage of ssh keypairs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Interactive rebase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Tags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Multiple remotes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Forks</a:t>
            </a:r>
            <a:endParaRPr lang="en-GB" sz="2800" dirty="0">
              <a:cs typeface="Calibri"/>
            </a:endParaRPr>
          </a:p>
          <a:p>
            <a:pPr algn="l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918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en-GB" dirty="0">
                <a:cs typeface="Calibri Light"/>
              </a:rPr>
              <a:t>Good practices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 dirty="0">
                <a:cs typeface="Calibri"/>
              </a:rPr>
              <a:t>Use Command line over GUI tools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 dirty="0">
                <a:cs typeface="Calibri"/>
              </a:rPr>
              <a:t>Avoid global configuration as much a s possible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Commit as much as possile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Push less, while squatching commits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Prefer rebase over merge (except ...)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Use menigful commit messages</a:t>
            </a:r>
            <a:endParaRPr lang="en-GB" sz="2800" dirty="0">
              <a:cs typeface="Calibri"/>
            </a:endParaRPr>
          </a:p>
          <a:p>
            <a:pPr algn="l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11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en-GB" dirty="0">
                <a:cs typeface="Calibri Light"/>
              </a:rPr>
              <a:t>Good practices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Use "author" when commiting on behalf of others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Always share changes using merge requests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Rebase local branches, and merge into public branches</a:t>
            </a:r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0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en-GB" dirty="0">
                <a:cs typeface="Calibri Light"/>
              </a:rPr>
              <a:t>Bad habits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Create a project without (or with poor) "readme"</a:t>
            </a:r>
            <a:endParaRPr lang="fr-FR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Stash changes</a:t>
            </a:r>
            <a:endParaRPr lang="fr-FR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Rewrite history / Force push</a:t>
            </a:r>
            <a:endParaRPr lang="fr-FR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Copy  / Past a file to change location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Forget to delete  unused / old branches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Cherry pick commits (except ..)</a:t>
            </a:r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67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en-GB" dirty="0">
                <a:cs typeface="Calibri Light"/>
              </a:rPr>
              <a:t>Who am I?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800" dirty="0" err="1">
                <a:cs typeface="Calibri"/>
              </a:rPr>
              <a:t>Lahcen</a:t>
            </a:r>
            <a:r>
              <a:rPr lang="en-GB" sz="2800" dirty="0">
                <a:cs typeface="Calibri"/>
              </a:rPr>
              <a:t> </a:t>
            </a:r>
            <a:r>
              <a:rPr lang="en-GB" sz="2800" dirty="0" err="1">
                <a:cs typeface="Calibri"/>
              </a:rPr>
              <a:t>Zbair</a:t>
            </a:r>
            <a:endParaRPr lang="fr-FR" sz="2800">
              <a:cs typeface="Calibri"/>
            </a:endParaRPr>
          </a:p>
          <a:p>
            <a:pPr algn="l"/>
            <a:r>
              <a:rPr lang="en-GB" sz="2800" dirty="0">
                <a:cs typeface="Calibri"/>
              </a:rPr>
              <a:t>Technical Expert at SQLI</a:t>
            </a:r>
          </a:p>
          <a:p>
            <a:pPr algn="l"/>
            <a:r>
              <a:rPr lang="en-GB" sz="2800" dirty="0">
                <a:cs typeface="Calibri"/>
              </a:rPr>
              <a:t>Today: Solution Designer &amp; Senior Developer at Nespresso</a:t>
            </a:r>
          </a:p>
          <a:p>
            <a:pPr algn="l"/>
            <a:r>
              <a:rPr lang="en-GB" sz="2800" dirty="0">
                <a:cs typeface="Calibri"/>
              </a:rPr>
              <a:t>Animate GIT workshops and training, since its early days....</a:t>
            </a:r>
          </a:p>
          <a:p>
            <a:pPr algn="l"/>
            <a:r>
              <a:rPr lang="en-GB" sz="2800" dirty="0">
                <a:cs typeface="Calibri"/>
              </a:rPr>
              <a:t>Working with GIT on multi projects since 2013 and still ...</a:t>
            </a:r>
          </a:p>
        </p:txBody>
      </p:sp>
    </p:spTree>
    <p:extLst>
      <p:ext uri="{BB962C8B-B14F-4D97-AF65-F5344CB8AC3E}">
        <p14:creationId xmlns:p14="http://schemas.microsoft.com/office/powerpoint/2010/main" val="17509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en-GB" dirty="0">
                <a:cs typeface="Calibri Light"/>
              </a:rPr>
              <a:t>Who are you?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800" dirty="0">
                <a:cs typeface="Calibri"/>
              </a:rPr>
              <a:t>Tell me about yourself</a:t>
            </a:r>
          </a:p>
          <a:p>
            <a:pPr algn="l"/>
            <a:r>
              <a:rPr lang="en-GB" sz="2800" dirty="0">
                <a:cs typeface="Calibri"/>
              </a:rPr>
              <a:t>Did you already work on a GIT project</a:t>
            </a:r>
          </a:p>
          <a:p>
            <a:pPr algn="l"/>
            <a:r>
              <a:rPr lang="en-GB" sz="2800" dirty="0">
                <a:cs typeface="Calibri"/>
              </a:rPr>
              <a:t>What's your expectations</a:t>
            </a:r>
          </a:p>
        </p:txBody>
      </p:sp>
    </p:spTree>
    <p:extLst>
      <p:ext uri="{BB962C8B-B14F-4D97-AF65-F5344CB8AC3E}">
        <p14:creationId xmlns:p14="http://schemas.microsoft.com/office/powerpoint/2010/main" val="78123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en-GB">
                <a:cs typeface="Calibri Light"/>
              </a:rPr>
              <a:t>Getting started 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Documenation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Installation</a:t>
            </a:r>
            <a:endParaRPr lang="en-GB">
              <a:cs typeface="Calibri"/>
            </a:endParaRPr>
          </a:p>
          <a:p>
            <a:pPr marL="914400" lvl="1" indent="-457200" algn="l">
              <a:buFont typeface="Wingdings" panose="020B0604020202020204" pitchFamily="34" charset="0"/>
              <a:buChar char="§"/>
            </a:pPr>
            <a:r>
              <a:rPr lang="en-GB" sz="2400">
                <a:cs typeface="Calibri"/>
              </a:rPr>
              <a:t>Working with Command line (GIT bash, Commander, gitk)</a:t>
            </a:r>
          </a:p>
          <a:p>
            <a:pPr marL="914400" lvl="1" indent="-457200" algn="l">
              <a:buFont typeface="Wingdings" panose="020B0604020202020204" pitchFamily="34" charset="0"/>
              <a:buChar char="§"/>
            </a:pPr>
            <a:r>
              <a:rPr lang="en-GB" sz="2400">
                <a:cs typeface="Calibri"/>
              </a:rPr>
              <a:t>GIT GUI (GIT Bash UI, TortoiseGIT)</a:t>
            </a:r>
            <a:endParaRPr lang="en-GB" sz="2400" dirty="0">
              <a:cs typeface="Calibri"/>
            </a:endParaRPr>
          </a:p>
          <a:p>
            <a:pPr marL="914400" lvl="1" indent="-457200" algn="l">
              <a:buFont typeface="Wingdings" panose="020B0604020202020204" pitchFamily="34" charset="0"/>
              <a:buChar char="§"/>
            </a:pPr>
            <a:r>
              <a:rPr lang="en-GB" sz="2400">
                <a:cs typeface="Calibri"/>
              </a:rPr>
              <a:t>IDE integration (EGIT, intellij GIT)</a:t>
            </a:r>
          </a:p>
          <a:p>
            <a:pPr algn="l"/>
            <a:endParaRPr lang="en-GB" sz="2800" dirty="0">
              <a:cs typeface="Calibri"/>
            </a:endParaRPr>
          </a:p>
          <a:p>
            <a:pPr algn="l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4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en-GB">
                <a:cs typeface="Calibri Light"/>
              </a:rPr>
              <a:t>Getting started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Local environment setup</a:t>
            </a:r>
            <a:endParaRPr lang="en-GB">
              <a:cs typeface="Calibri"/>
            </a:endParaRPr>
          </a:p>
          <a:p>
            <a:pPr marL="914400" lvl="1" indent="-457200" algn="l">
              <a:buFont typeface="Wingdings" panose="020B0604020202020204" pitchFamily="34" charset="0"/>
              <a:buChar char="§"/>
            </a:pPr>
            <a:r>
              <a:rPr lang="en-GB" sz="2400">
                <a:cs typeface="Calibri"/>
              </a:rPr>
              <a:t>Project initialization</a:t>
            </a:r>
            <a:endParaRPr lang="en-GB" sz="2400" dirty="0">
              <a:cs typeface="Calibri"/>
            </a:endParaRPr>
          </a:p>
          <a:p>
            <a:pPr marL="914400" lvl="1" indent="-457200" algn="l">
              <a:buFont typeface="Wingdings" panose="020B0604020202020204" pitchFamily="34" charset="0"/>
              <a:buChar char="§"/>
            </a:pPr>
            <a:r>
              <a:rPr lang="en-GB" sz="2400">
                <a:cs typeface="Calibri"/>
              </a:rPr>
              <a:t>Project configuration</a:t>
            </a:r>
            <a:endParaRPr lang="en-GB" sz="24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Quick look at GitLab</a:t>
            </a:r>
            <a:endParaRPr lang="en-GB" dirty="0">
              <a:cs typeface="Calibri" panose="020F0502020204030204"/>
            </a:endParaRPr>
          </a:p>
          <a:p>
            <a:pPr algn="l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01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fr-FR">
                <a:cs typeface="Calibri Light"/>
              </a:rPr>
              <a:t>Version control with 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876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Stage files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Reset files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Commit changes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Revert commits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Pull and push</a:t>
            </a: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Ignore files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Track history</a:t>
            </a:r>
            <a:endParaRPr lang="en-GB" sz="2800" dirty="0">
              <a:cs typeface="Calibri"/>
            </a:endParaRPr>
          </a:p>
          <a:p>
            <a:pPr algn="l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27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fr-FR">
                <a:cs typeface="Calibri Light"/>
              </a:rPr>
              <a:t>Branch manipulation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Create / Delete branches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Upstream branches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Merge process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Rebase process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Merge requests</a:t>
            </a:r>
            <a:endParaRPr lang="en-GB" sz="2800" dirty="0">
              <a:cs typeface="Calibri"/>
            </a:endParaRPr>
          </a:p>
          <a:p>
            <a:pPr algn="l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19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59720"/>
            <a:ext cx="9144000" cy="1571172"/>
          </a:xfrm>
        </p:spPr>
        <p:txBody>
          <a:bodyPr/>
          <a:lstStyle/>
          <a:p>
            <a:r>
              <a:rPr lang="fr-FR">
                <a:cs typeface="Calibri Light"/>
              </a:rPr>
              <a:t>Merge request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80860"/>
            <a:ext cx="9144000" cy="33158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Create local branch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Applu your change and commit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Upstream &amp; Push local branch 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Create a Merge Request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Waiting for review and approval 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Rebase local branch, fix conflicts if any</a:t>
            </a:r>
            <a:endParaRPr lang="en-GB" sz="2800" dirty="0">
              <a:cs typeface="Calibri"/>
            </a:endParaRPr>
          </a:p>
          <a:p>
            <a:pPr marL="457200" indent="-457200" algn="l">
              <a:buFont typeface="Wingdings" panose="020B0604020202020204" pitchFamily="34" charset="0"/>
              <a:buChar char="Ø"/>
            </a:pPr>
            <a:r>
              <a:rPr lang="en-GB" sz="2800">
                <a:cs typeface="Calibri"/>
              </a:rPr>
              <a:t>Push &amp; Merge local branch</a:t>
            </a:r>
            <a:endParaRPr lang="en-GB" sz="2800" dirty="0">
              <a:cs typeface="Calibri"/>
            </a:endParaRPr>
          </a:p>
          <a:p>
            <a:pPr algn="l"/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13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9C20DED-7157-4DE9-BFCA-DB5485D8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261576"/>
            <a:ext cx="9951041" cy="43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2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Working with GIT</vt:lpstr>
      <vt:lpstr>Who am I?</vt:lpstr>
      <vt:lpstr>Who are you?</vt:lpstr>
      <vt:lpstr>Getting started </vt:lpstr>
      <vt:lpstr>Getting started</vt:lpstr>
      <vt:lpstr>Version control with GIT</vt:lpstr>
      <vt:lpstr>Branch manipulation</vt:lpstr>
      <vt:lpstr>Merge request</vt:lpstr>
      <vt:lpstr>PowerPoint Presentation</vt:lpstr>
      <vt:lpstr>GIT workflows</vt:lpstr>
      <vt:lpstr>PowerPoint Presentation</vt:lpstr>
      <vt:lpstr>Additional topics</vt:lpstr>
      <vt:lpstr>Good practices</vt:lpstr>
      <vt:lpstr>Good practices</vt:lpstr>
      <vt:lpstr>Bad habits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791</cp:revision>
  <dcterms:created xsi:type="dcterms:W3CDTF">2012-07-30T22:21:58Z</dcterms:created>
  <dcterms:modified xsi:type="dcterms:W3CDTF">2019-06-17T23:53:13Z</dcterms:modified>
</cp:coreProperties>
</file>