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812191D1-A111-4131-A1C1-11510101712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38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9/30/13 04:00:54 PM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1319171-51D1-4161-A1B1-B1B181B14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9/30/13 04:00:54 PM
1. It’s just not worth to use GPS sometimes.</a:t>
            </a:r>
            <a:endParaRPr/>
          </a:p>
          <a:p>
            <a:r>
              <a:rPr lang="en-US"/>
              <a:t>2. Standing awkwardly at the cross for 5 minutes?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214151-3181-41A1-81A1-41C10171C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9/30/13 04:00:54 PM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213181-A1C1-41A1-91A1-51A1A1116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9/30/13 04:00:54 PM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918161-11F1-4171-B131-71A1D131E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Click to edit the title text format单击此处编辑母版标题样式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9/30/13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BUPT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1D11121-A101-4191-9131-F101A1C17161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Click to edit the title text format单击此处编辑母版标题样式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1">
              <a:buFont typeface="Arial"/>
              <a:buChar char="–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2"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3"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9/30/13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BUPT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111F1C1-B121-4171-A181-B1B131218121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3640" y="908640"/>
            <a:ext cx="7772040" cy="16560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5400">
                <a:solidFill>
                  <a:srgbClr val="000000"/>
                </a:solidFill>
                <a:latin typeface="Calibri"/>
              </a:rPr>
              <a:t>Keep moving, be smart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683640" y="2637000"/>
            <a:ext cx="7193160" cy="575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8B8B8B"/>
                </a:solidFill>
                <a:latin typeface="Calibri"/>
              </a:rPr>
              <a:t>Sensor Descriptive Movements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762000" y="4078080"/>
            <a:ext cx="5917680" cy="4255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i="1" dirty="0">
                <a:solidFill>
                  <a:srgbClr val="1F497D"/>
                </a:solidFill>
                <a:latin typeface="Calibri"/>
              </a:rPr>
              <a:t>Zheng Lu, </a:t>
            </a:r>
            <a:r>
              <a:rPr lang="en-US" sz="2200" i="1" dirty="0" err="1">
                <a:solidFill>
                  <a:srgbClr val="1F497D"/>
                </a:solidFill>
                <a:latin typeface="Calibri"/>
              </a:rPr>
              <a:t>Zhiyang</a:t>
            </a:r>
            <a:r>
              <a:rPr lang="en-US" sz="2200" i="1" dirty="0">
                <a:solidFill>
                  <a:srgbClr val="1F497D"/>
                </a:solidFill>
                <a:latin typeface="Calibri"/>
              </a:rPr>
              <a:t> Zhang, Michael Craze</a:t>
            </a:r>
            <a:endParaRPr dirty="0"/>
          </a:p>
        </p:txBody>
      </p:sp>
      <p:sp>
        <p:nvSpPr>
          <p:cNvPr id="82" name="CustomShape 4"/>
          <p:cNvSpPr/>
          <p:nvPr/>
        </p:nvSpPr>
        <p:spPr>
          <a:xfrm>
            <a:off x="762000" y="4525200"/>
            <a:ext cx="5019840" cy="4255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University of Tennessee - Knoxville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What are we going to do?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845000"/>
            <a:ext cx="8229240" cy="4281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sz="3200" dirty="0">
                <a:solidFill>
                  <a:srgbClr val="000000"/>
                </a:solidFill>
                <a:latin typeface="Calibri"/>
              </a:rPr>
              <a:t>Describe our movement by using </a:t>
            </a:r>
            <a:r>
              <a:rPr lang="zh-CN" sz="3200" b="1" dirty="0">
                <a:solidFill>
                  <a:srgbClr val="000000"/>
                </a:solidFill>
                <a:latin typeface="Calibri"/>
              </a:rPr>
              <a:t>Sensors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zh-CN" sz="3200" dirty="0">
                <a:solidFill>
                  <a:srgbClr val="000000"/>
                </a:solidFill>
                <a:latin typeface="Calibri"/>
              </a:rPr>
              <a:t>Low energy cost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zh-CN" sz="3200" dirty="0">
                <a:solidFill>
                  <a:srgbClr val="000000"/>
                </a:solidFill>
                <a:latin typeface="Calibri"/>
              </a:rPr>
              <a:t>Low </a:t>
            </a:r>
            <a:r>
              <a:rPr lang="zh-CN" sz="3200" dirty="0" smtClean="0">
                <a:solidFill>
                  <a:srgbClr val="000000"/>
                </a:solidFill>
                <a:latin typeface="Calibri"/>
              </a:rPr>
              <a:t>latency</a:t>
            </a:r>
            <a:endParaRPr lang="en-US" altLang="zh-CN" sz="3200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Calibri"/>
              </a:rPr>
              <a:t>Poor precision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zh-CN" sz="4000" b="1" dirty="0">
                <a:solidFill>
                  <a:srgbClr val="000000"/>
                </a:solidFill>
                <a:latin typeface="Calibri"/>
              </a:rPr>
              <a:t>Way too much GPS！！！</a:t>
            </a:r>
            <a:endParaRPr dirty="0"/>
          </a:p>
        </p:txBody>
      </p:sp>
      <p:sp>
        <p:nvSpPr>
          <p:cNvPr id="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Lanterns</a:t>
            </a: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1115151-5111-4181-9171-91F18181E1E1}" type="slidenum">
              <a:rPr lang="en-US">
                <a:solidFill>
                  <a:srgbClr val="000000"/>
                </a:solidFill>
                <a:latin typeface="Calibri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Path Recording</a:t>
            </a:r>
            <a:endParaRPr/>
          </a:p>
        </p:txBody>
      </p:sp>
      <p:pic>
        <p:nvPicPr>
          <p:cNvPr id="88" name="内容占位符 5"/>
          <p:cNvPicPr/>
          <p:nvPr/>
        </p:nvPicPr>
        <p:blipFill>
          <a:blip r:embed="rId3"/>
          <a:stretch>
            <a:fillRect/>
          </a:stretch>
        </p:blipFill>
        <p:spPr>
          <a:xfrm>
            <a:off x="628560" y="1379520"/>
            <a:ext cx="7886160" cy="4928760"/>
          </a:xfrm>
          <a:prstGeom prst="rect">
            <a:avLst/>
          </a:prstGeom>
        </p:spPr>
      </p:pic>
      <p:sp>
        <p:nvSpPr>
          <p:cNvPr id="89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Lanterns</a:t>
            </a:r>
            <a:endParaRPr/>
          </a:p>
        </p:txBody>
      </p:sp>
      <p:sp>
        <p:nvSpPr>
          <p:cNvPr id="90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1141F1-8191-41E1-8141-F161B1A1F131}" type="slidenum">
              <a:rPr lang="en-US">
                <a:solidFill>
                  <a:srgbClr val="000000"/>
                </a:solidFill>
                <a:latin typeface="Calibri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Personal Aerial Photography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Lanterns</a:t>
            </a: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21B1D1-D1D1-4171-B121-D19141317121}" type="slidenum">
              <a:rPr lang="en-US">
                <a:solidFill>
                  <a:srgbClr val="000000"/>
                </a:solidFill>
                <a:latin typeface="Calibri"/>
              </a:rPr>
              <a:t>4</a:t>
            </a:fld>
            <a:endParaRPr/>
          </a:p>
        </p:txBody>
      </p:sp>
      <p:pic>
        <p:nvPicPr>
          <p:cNvPr id="94" name="内容占位符 2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582560"/>
            <a:ext cx="8229240" cy="4628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全屏显示(4:3)</PresentationFormat>
  <Paragraphs>28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lu</dc:creator>
  <cp:lastModifiedBy>zheng lu</cp:lastModifiedBy>
  <cp:revision>2</cp:revision>
  <dcterms:modified xsi:type="dcterms:W3CDTF">2013-10-01T15:09:06Z</dcterms:modified>
</cp:coreProperties>
</file>