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268" r:id="rId2"/>
    <p:sldId id="257" r:id="rId3"/>
    <p:sldId id="259" r:id="rId4"/>
    <p:sldId id="270" r:id="rId5"/>
    <p:sldId id="271" r:id="rId6"/>
    <p:sldId id="264" r:id="rId7"/>
    <p:sldId id="263" r:id="rId8"/>
    <p:sldId id="273" r:id="rId9"/>
    <p:sldId id="27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61FC-21EA-4491-A0B1-E04D67D7A836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E5CF-0411-481A-81C0-95BD8D5D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/>
              <a:t>9/30/13 04:00:54 PM
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319171-51D1-4161-A1B1-B1B181B14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49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7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550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65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59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89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23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07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33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76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4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11/26/2013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WqGhbJq0eh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3640" y="908640"/>
            <a:ext cx="7772040" cy="26727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rgbClr val="000000"/>
                </a:solidFill>
                <a:latin typeface="Times New Roman"/>
                <a:cs typeface="Times New Roman"/>
              </a:rPr>
              <a:t>Sensor </a:t>
            </a:r>
            <a:r>
              <a:rPr lang="en-US" altLang="zh-CN" sz="4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Descriptive Movements for Path Recording</a:t>
            </a:r>
            <a:endParaRPr lang="en-US" altLang="zh-CN" sz="4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762000" y="4078080"/>
            <a:ext cx="7696200" cy="87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endParaRPr lang="en-US" sz="2200" i="1" dirty="0" smtClean="0">
              <a:solidFill>
                <a:srgbClr val="1F497D"/>
              </a:solidFill>
              <a:latin typeface="Calibri"/>
            </a:endParaRPr>
          </a:p>
          <a:p>
            <a:pPr algn="ctr"/>
            <a:r>
              <a:rPr lang="en-US" sz="2200" i="1" dirty="0" smtClean="0">
                <a:solidFill>
                  <a:srgbClr val="1F497D"/>
                </a:solidFill>
                <a:latin typeface="Calibri"/>
              </a:rPr>
              <a:t>Zheng Lu, </a:t>
            </a:r>
            <a:r>
              <a:rPr lang="en-US" sz="2200" i="1" dirty="0" err="1">
                <a:solidFill>
                  <a:srgbClr val="1F497D"/>
                </a:solidFill>
                <a:latin typeface="Calibri"/>
              </a:rPr>
              <a:t>Zhiyang</a:t>
            </a:r>
            <a:r>
              <a:rPr lang="en-US" sz="2200" i="1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2200" i="1" dirty="0" smtClean="0">
                <a:solidFill>
                  <a:srgbClr val="1F497D"/>
                </a:solidFill>
                <a:latin typeface="Calibri"/>
              </a:rPr>
              <a:t>Zhang, </a:t>
            </a:r>
            <a:r>
              <a:rPr lang="en-US" i="1" dirty="0">
                <a:solidFill>
                  <a:srgbClr val="1F497D"/>
                </a:solidFill>
              </a:rPr>
              <a:t>Michael </a:t>
            </a:r>
            <a:r>
              <a:rPr lang="en-US" i="1" dirty="0" smtClean="0">
                <a:solidFill>
                  <a:srgbClr val="1F497D"/>
                </a:solidFill>
              </a:rPr>
              <a:t>Craze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532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1"/>
            <a:ext cx="9144000" cy="768468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Arial"/>
                <a:cs typeface="Arial"/>
              </a:rPr>
              <a:t>Demo</a:t>
            </a:r>
            <a:endParaRPr lang="en-US" sz="48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158"/>
            <a:ext cx="7772400" cy="4536089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en-US" sz="3200" dirty="0" smtClean="0">
              <a:solidFill>
                <a:schemeClr val="tx1"/>
              </a:solidFill>
              <a:latin typeface="Arial"/>
              <a:cs typeface="Arial"/>
              <a:hlinkClick r:id="rId2"/>
            </a:endParaRPr>
          </a:p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http://www.youtube.com/watch?v=WqGhbJq0ehQ</a:t>
            </a:r>
            <a:endParaRPr lang="en-US" sz="3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17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6975"/>
            <a:ext cx="9144000" cy="7684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Work flow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789862"/>
              </p:ext>
            </p:extLst>
          </p:nvPr>
        </p:nvGraphicFramePr>
        <p:xfrm>
          <a:off x="141891" y="1592420"/>
          <a:ext cx="8844455" cy="485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6391373" imgH="2847743" progId="Visio.Drawing.15">
                  <p:embed/>
                </p:oleObj>
              </mc:Choice>
              <mc:Fallback>
                <p:oleObj name="Visio" r:id="rId4" imgW="6391373" imgH="28477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891" y="1592420"/>
                        <a:ext cx="8844455" cy="485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8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1"/>
            <a:ext cx="9144000" cy="7684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Sensor part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158"/>
            <a:ext cx="7772400" cy="453608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Speed of movements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Counting steps instead of calculate accelerations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Hold the phone to reduce false positives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Direction of movements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Map magnetometer readings into four directions</a:t>
            </a:r>
          </a:p>
        </p:txBody>
      </p:sp>
    </p:spTree>
    <p:extLst>
      <p:ext uri="{BB962C8B-B14F-4D97-AF65-F5344CB8AC3E}">
        <p14:creationId xmlns:p14="http://schemas.microsoft.com/office/powerpoint/2010/main" val="14096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1"/>
            <a:ext cx="9144000" cy="7684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GPS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part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72261"/>
            <a:ext cx="7772400" cy="288755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Get the Initial coordination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We don’t use it for calibration because of short tracks in our test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We can not eliminate the initial position error during the test</a:t>
            </a:r>
          </a:p>
        </p:txBody>
      </p:sp>
    </p:spTree>
    <p:extLst>
      <p:ext uri="{BB962C8B-B14F-4D97-AF65-F5344CB8AC3E}">
        <p14:creationId xmlns:p14="http://schemas.microsoft.com/office/powerpoint/2010/main" val="17425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1"/>
            <a:ext cx="9144000" cy="7684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Map part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57387"/>
            <a:ext cx="7772400" cy="288755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Offline path recording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Python lack map APIs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Can use Java to implement it in an online approach</a:t>
            </a:r>
          </a:p>
        </p:txBody>
      </p:sp>
    </p:spTree>
    <p:extLst>
      <p:ext uri="{BB962C8B-B14F-4D97-AF65-F5344CB8AC3E}">
        <p14:creationId xmlns:p14="http://schemas.microsoft.com/office/powerpoint/2010/main" val="6970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1"/>
            <a:ext cx="9144000" cy="768468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Challenge :</a:t>
            </a:r>
            <a:r>
              <a:rPr lang="en-US" sz="3800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lang="en-US" altLang="zh-CN" sz="3800" dirty="0" smtClean="0">
                <a:solidFill>
                  <a:srgbClr val="FF6600"/>
                </a:solidFill>
                <a:latin typeface="Arial"/>
                <a:cs typeface="Arial"/>
              </a:rPr>
              <a:t>Accelerometer readings</a:t>
            </a:r>
            <a:endParaRPr lang="en-US" sz="38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14628"/>
            <a:ext cx="7772400" cy="24461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  <a:cs typeface="Arial"/>
              </a:rPr>
              <a:t>Set the parameter for different person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Step size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Step count threshold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6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1"/>
            <a:ext cx="9144000" cy="768468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Challenge :</a:t>
            </a:r>
            <a:r>
              <a:rPr lang="en-US" sz="3800" dirty="0" smtClean="0">
                <a:solidFill>
                  <a:srgbClr val="FF6600"/>
                </a:solidFill>
                <a:latin typeface="Arial"/>
                <a:cs typeface="Arial"/>
              </a:rPr>
              <a:t> Magnetometer readings</a:t>
            </a:r>
            <a:endParaRPr lang="en-US" sz="38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158"/>
            <a:ext cx="7772400" cy="4536089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Need Calibration on different location</a:t>
            </a: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Affected severely by buildings and metal obstacles</a:t>
            </a:r>
            <a:endParaRPr lang="en-US" sz="3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7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1"/>
            <a:ext cx="9144000" cy="768468"/>
          </a:xfrm>
        </p:spPr>
        <p:txBody>
          <a:bodyPr>
            <a:normAutofit/>
          </a:bodyPr>
          <a:lstStyle/>
          <a:p>
            <a:r>
              <a:rPr lang="en-US" sz="3800" smtClean="0">
                <a:latin typeface="Arial"/>
                <a:cs typeface="Arial"/>
              </a:rPr>
              <a:t>Sample Input</a:t>
            </a:r>
            <a:endParaRPr lang="en-US" sz="38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3" name="Picture 2" descr="C:\Users\zheng\Documents\Codes\SDM\Tests\walking phone in pocket\Acc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9" y="1761893"/>
            <a:ext cx="75819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9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1"/>
            <a:ext cx="9144000" cy="768468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Sample result</a:t>
            </a:r>
            <a:endParaRPr lang="en-US" sz="38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Users\zheng\Documents\Codes\SDM\Docs\figures\1-r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64" y="1706945"/>
            <a:ext cx="67627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8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135</Words>
  <Application>Microsoft Office PowerPoint</Application>
  <PresentationFormat>全屏显示(4:3)</PresentationFormat>
  <Paragraphs>32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Visio</vt:lpstr>
      <vt:lpstr>PowerPoint 演示文稿</vt:lpstr>
      <vt:lpstr>Work flow</vt:lpstr>
      <vt:lpstr>Sensor part</vt:lpstr>
      <vt:lpstr>GPS part</vt:lpstr>
      <vt:lpstr>Map part</vt:lpstr>
      <vt:lpstr>Challenge : Accelerometer readings</vt:lpstr>
      <vt:lpstr>Challenge : Magnetometer readings</vt:lpstr>
      <vt:lpstr>Sample Input</vt:lpstr>
      <vt:lpstr>Sample result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</dc:title>
  <dc:creator>Zhiyang</dc:creator>
  <cp:lastModifiedBy>zheng lu</cp:lastModifiedBy>
  <cp:revision>14</cp:revision>
  <dcterms:created xsi:type="dcterms:W3CDTF">2013-11-25T22:26:42Z</dcterms:created>
  <dcterms:modified xsi:type="dcterms:W3CDTF">2013-11-26T18:04:53Z</dcterms:modified>
</cp:coreProperties>
</file>