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A1C0B-6239-494C-B4FE-54ACF25BB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64DD-4F55-4214-8866-DD0D00D5B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78E22-44EB-41BE-B216-5655A1F2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82B1C-21C9-4113-8BBF-EA372AE3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F27EE-DF85-4EE3-8E83-6B7FFA0C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5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15B9A-176C-4591-911E-CB6C49E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DEDAA-C855-4F23-A9F8-0164E0B29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70F67-0E1D-4562-A37C-84CAD9A6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E9D20-1FC3-4B38-9934-5375DE57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E160B-2FC9-4EE7-AF79-FC1F5D5D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2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2D5979-F897-4329-A284-AF7961B4D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1EDE5-7304-43D2-9545-B4BE28C15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2A3C7-BBE5-4197-887C-33B64ED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F8953A-5213-4C60-A1FC-E53B8AEE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A2F6A-D029-4E14-9BF3-41619844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1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2605C-76B6-4AE6-A1AA-B51BA83F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74FBF-5B38-4CCB-9B9D-AFA5AB67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BFD5F-8734-4D26-B5BA-611662F6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7160C-9895-4E9F-9273-355D41D2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343A5-118C-4C48-BAE6-C353291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8D905-8BD0-4374-94BF-985951DB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4439E-F4DF-4D99-B249-950C021D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C7F84-7335-4653-B7C3-C06667CB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EA713-3A5C-455C-84A7-836A7CF4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7D2A4-B500-4C69-954E-A124FA1E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1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D4513-7047-4D7B-8BDF-CFB1EC64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1F820-C1D6-4458-AA20-5C446FC1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EE3CA-3456-4BF2-9DCD-D85608FE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DFB95-DF5D-4AE8-AB6E-9B5D1382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CD956-16F0-4CB8-BF2F-9C637E0A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A21FBE-6CB8-49C0-B4E8-FE39C345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9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3B015-5D43-4F66-B452-65B4DE66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B85A6-CC86-41AA-AB1D-6984C16D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DBB29-4402-413B-B7F8-C5A6D89E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64EBDE-3FDF-48C1-B87F-9FC5AE2A9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9F800E-99C3-44B8-B7F1-B61C6F45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697624-5C5D-441F-8600-E02B996F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667A30-5A67-4D88-BA09-59273E9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4C0CD-1258-49FB-87CF-A57C4B7D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2876-3A7C-4915-A89F-8A6DE722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708ACE-102A-4CDF-A400-5F9CEF7B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877674-8635-4A55-B993-59105E23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663E2-34E7-446C-9CD4-5418F40B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628A1-77BD-4E46-98C0-D9B5087C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7C917C-4593-4157-B2B9-0C960043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831A29-F544-4E49-B416-B948DF2E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0F7AF-EF4E-4C36-B786-24E3C9BB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7B61F-A473-4E66-8799-7892328C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E31DD-E81A-4A74-AE77-FA764EAB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4C18B-E2F3-47A0-B32F-9833D13D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DA532-7D7F-4D3E-A341-1AA553FD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9FE82-9A33-4F0C-8D01-AF0B18BD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3B8C8-EB81-4DFC-AC22-B36194AC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BA3F40-8B82-466F-B250-CA67F711C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D349E-3680-4A85-8A44-5821F90C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9FC0C-7F11-4F6F-B69E-227C242D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E7B40-EAD9-4FFF-B9B0-BC5A51D4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66D38-5A9D-4761-ADDF-9DA5AC78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3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6A8D53-133A-4790-82A3-EA2588F0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5AE62-489F-4515-B3F9-01672408F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43638-543E-4971-95BB-D4CB59F6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5E94-AD58-4C92-BFDB-B1DF859C3B47}" type="datetimeFigureOut">
              <a:rPr lang="ko-KR" altLang="en-US" smtClean="0"/>
              <a:t>2019-08-03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00CC4-1081-49F7-90B8-4A2EB1049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A0E56-E36E-4839-B044-3FF634C11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199D-5406-42C5-A8AB-11D698F96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BCDBBC-FB35-4B0F-90F2-DBD9AA79C555}"/>
              </a:ext>
            </a:extLst>
          </p:cNvPr>
          <p:cNvSpPr txBox="1"/>
          <p:nvPr/>
        </p:nvSpPr>
        <p:spPr>
          <a:xfrm>
            <a:off x="4509862" y="5200964"/>
            <a:ext cx="1127465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7F6D1-ED74-485E-AE31-FBBEE21A2C29}"/>
              </a:ext>
            </a:extLst>
          </p:cNvPr>
          <p:cNvSpPr txBox="1"/>
          <p:nvPr/>
        </p:nvSpPr>
        <p:spPr>
          <a:xfrm>
            <a:off x="4509862" y="5884545"/>
            <a:ext cx="1127465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출판사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2096784-6270-40DC-8964-7DE5E4B51470}"/>
              </a:ext>
            </a:extLst>
          </p:cNvPr>
          <p:cNvCxnSpPr>
            <a:cxnSpLocks/>
          </p:cNvCxnSpPr>
          <p:nvPr/>
        </p:nvCxnSpPr>
        <p:spPr>
          <a:xfrm flipV="1">
            <a:off x="5073595" y="5570296"/>
            <a:ext cx="0" cy="314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42C89F2-4335-434C-AA3A-F93FBCF55F03}"/>
              </a:ext>
            </a:extLst>
          </p:cNvPr>
          <p:cNvSpPr/>
          <p:nvPr/>
        </p:nvSpPr>
        <p:spPr>
          <a:xfrm>
            <a:off x="7693983" y="2199442"/>
            <a:ext cx="1154097" cy="245911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플랫폼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1FA81-0DCF-4431-AF99-0EE3C240F3DC}"/>
              </a:ext>
            </a:extLst>
          </p:cNvPr>
          <p:cNvSpPr txBox="1"/>
          <p:nvPr/>
        </p:nvSpPr>
        <p:spPr>
          <a:xfrm>
            <a:off x="4509862" y="4517383"/>
            <a:ext cx="1127465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도서관리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659B0-43DE-4AE6-8BB6-6C96952533EE}"/>
              </a:ext>
            </a:extLst>
          </p:cNvPr>
          <p:cNvSpPr txBox="1"/>
          <p:nvPr/>
        </p:nvSpPr>
        <p:spPr>
          <a:xfrm>
            <a:off x="4252417" y="438536"/>
            <a:ext cx="1127465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995409-1B5B-4751-82B0-A88463B27FDE}"/>
              </a:ext>
            </a:extLst>
          </p:cNvPr>
          <p:cNvSpPr txBox="1"/>
          <p:nvPr/>
        </p:nvSpPr>
        <p:spPr>
          <a:xfrm>
            <a:off x="753127" y="1940403"/>
            <a:ext cx="1127465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관리자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1F42C6B-76EB-4EFC-B5EE-F88E0898A8CF}"/>
              </a:ext>
            </a:extLst>
          </p:cNvPr>
          <p:cNvCxnSpPr>
            <a:cxnSpLocks/>
          </p:cNvCxnSpPr>
          <p:nvPr/>
        </p:nvCxnSpPr>
        <p:spPr>
          <a:xfrm>
            <a:off x="4816149" y="834501"/>
            <a:ext cx="0" cy="287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D6DB7-12F8-4601-B60F-E6F8FC149FFB}"/>
              </a:ext>
            </a:extLst>
          </p:cNvPr>
          <p:cNvCxnSpPr>
            <a:cxnSpLocks/>
          </p:cNvCxnSpPr>
          <p:nvPr/>
        </p:nvCxnSpPr>
        <p:spPr>
          <a:xfrm flipV="1">
            <a:off x="5078034" y="4886715"/>
            <a:ext cx="0" cy="314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113D17-75CD-44DE-8CA8-155D49AD0949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1307979" y="2309735"/>
            <a:ext cx="8881" cy="47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9EAACB-CBAC-4309-AC8A-138916E7689C}"/>
              </a:ext>
            </a:extLst>
          </p:cNvPr>
          <p:cNvSpPr txBox="1"/>
          <p:nvPr/>
        </p:nvSpPr>
        <p:spPr>
          <a:xfrm>
            <a:off x="4509861" y="5202729"/>
            <a:ext cx="1127465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C95C08-2CB5-4278-95C4-635B235290B4}"/>
              </a:ext>
            </a:extLst>
          </p:cNvPr>
          <p:cNvSpPr txBox="1"/>
          <p:nvPr/>
        </p:nvSpPr>
        <p:spPr>
          <a:xfrm>
            <a:off x="4261297" y="1139872"/>
            <a:ext cx="1127465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DB1FAC-63E9-4767-B9A2-7FBB540736B0}"/>
              </a:ext>
            </a:extLst>
          </p:cNvPr>
          <p:cNvSpPr txBox="1"/>
          <p:nvPr/>
        </p:nvSpPr>
        <p:spPr>
          <a:xfrm>
            <a:off x="744246" y="2781682"/>
            <a:ext cx="1127465" cy="3693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8C62AF-294D-4353-9C0F-722A3882A9A7}"/>
              </a:ext>
            </a:extLst>
          </p:cNvPr>
          <p:cNvSpPr txBox="1"/>
          <p:nvPr/>
        </p:nvSpPr>
        <p:spPr>
          <a:xfrm>
            <a:off x="6421514" y="3831726"/>
            <a:ext cx="115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도서 등록</a:t>
            </a: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B6A47E1-E623-4E53-A5DA-23EDB28D2B6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37327" y="4158427"/>
            <a:ext cx="2056654" cy="543622"/>
          </a:xfrm>
          <a:prstGeom prst="bentConnector3">
            <a:avLst>
              <a:gd name="adj1" fmla="val 271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1373A2B-5146-4A8C-801F-89CA8FBCEDF2}"/>
              </a:ext>
            </a:extLst>
          </p:cNvPr>
          <p:cNvSpPr/>
          <p:nvPr/>
        </p:nvSpPr>
        <p:spPr>
          <a:xfrm>
            <a:off x="7693981" y="438536"/>
            <a:ext cx="1154096" cy="7013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빅데이터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9E2D58F-1873-4AB2-A50E-A682467BC665}"/>
              </a:ext>
            </a:extLst>
          </p:cNvPr>
          <p:cNvCxnSpPr>
            <a:stCxn id="8" idx="0"/>
            <a:endCxn id="40" idx="2"/>
          </p:cNvCxnSpPr>
          <p:nvPr/>
        </p:nvCxnSpPr>
        <p:spPr>
          <a:xfrm flipH="1" flipV="1">
            <a:off x="8271029" y="1139872"/>
            <a:ext cx="3" cy="105957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E4AB4A-4C14-4695-B4E7-4C8E44CA184D}"/>
              </a:ext>
            </a:extLst>
          </p:cNvPr>
          <p:cNvCxnSpPr>
            <a:cxnSpLocks/>
          </p:cNvCxnSpPr>
          <p:nvPr/>
        </p:nvCxnSpPr>
        <p:spPr>
          <a:xfrm>
            <a:off x="5379882" y="534424"/>
            <a:ext cx="23140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128C704-09BA-470B-B5EB-9E82055EEA14}"/>
              </a:ext>
            </a:extLst>
          </p:cNvPr>
          <p:cNvCxnSpPr>
            <a:cxnSpLocks/>
          </p:cNvCxnSpPr>
          <p:nvPr/>
        </p:nvCxnSpPr>
        <p:spPr>
          <a:xfrm flipH="1">
            <a:off x="5388762" y="684437"/>
            <a:ext cx="23052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D61C65-764E-439B-8819-A1A8DE8FDC88}"/>
              </a:ext>
            </a:extLst>
          </p:cNvPr>
          <p:cNvSpPr txBox="1"/>
          <p:nvPr/>
        </p:nvSpPr>
        <p:spPr>
          <a:xfrm>
            <a:off x="6143347" y="204185"/>
            <a:ext cx="134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장르 선택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309A0-6C74-4E4B-9742-3725B8E14344}"/>
              </a:ext>
            </a:extLst>
          </p:cNvPr>
          <p:cNvSpPr txBox="1"/>
          <p:nvPr/>
        </p:nvSpPr>
        <p:spPr>
          <a:xfrm>
            <a:off x="6143347" y="693315"/>
            <a:ext cx="134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도서 추천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A8993CF-4D6D-4736-A621-A4B992B3B432}"/>
              </a:ext>
            </a:extLst>
          </p:cNvPr>
          <p:cNvCxnSpPr>
            <a:cxnSpLocks/>
            <a:stCxn id="27" idx="2"/>
            <a:endCxn id="51" idx="0"/>
          </p:cNvCxnSpPr>
          <p:nvPr/>
        </p:nvCxnSpPr>
        <p:spPr>
          <a:xfrm flipH="1">
            <a:off x="4822810" y="1509204"/>
            <a:ext cx="2220" cy="329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34FC96-2180-4BB4-83BF-DF36FB747119}"/>
              </a:ext>
            </a:extLst>
          </p:cNvPr>
          <p:cNvSpPr txBox="1"/>
          <p:nvPr/>
        </p:nvSpPr>
        <p:spPr>
          <a:xfrm>
            <a:off x="4194716" y="1838478"/>
            <a:ext cx="1256188" cy="58477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정기구독 </a:t>
            </a:r>
            <a:r>
              <a:rPr lang="en-US" altLang="ko-KR" sz="1600" dirty="0"/>
              <a:t>/</a:t>
            </a:r>
          </a:p>
          <a:p>
            <a:pPr algn="ctr"/>
            <a:r>
              <a:rPr lang="ko-KR" altLang="en-US" sz="1600" dirty="0"/>
              <a:t>일반회원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B578936-FDF5-4F5E-A77D-3B461C00B679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816150" y="2423253"/>
            <a:ext cx="6660" cy="3048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383CB6D-D1B8-4140-85D1-247C2C4DEBE5}"/>
              </a:ext>
            </a:extLst>
          </p:cNvPr>
          <p:cNvSpPr txBox="1"/>
          <p:nvPr/>
        </p:nvSpPr>
        <p:spPr>
          <a:xfrm>
            <a:off x="4261297" y="2745820"/>
            <a:ext cx="1127465" cy="36933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 서재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7BDAFF9-224E-474F-BBFC-916E745F447D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5388762" y="2930486"/>
            <a:ext cx="23052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F835931-16D1-4AEE-9C2E-334CA78ADF14}"/>
              </a:ext>
            </a:extLst>
          </p:cNvPr>
          <p:cNvSpPr txBox="1"/>
          <p:nvPr/>
        </p:nvSpPr>
        <p:spPr>
          <a:xfrm>
            <a:off x="5996883" y="2618916"/>
            <a:ext cx="140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도서 열람</a:t>
            </a:r>
            <a:r>
              <a:rPr lang="en-US" altLang="ko-KR" sz="1400" dirty="0"/>
              <a:t>/</a:t>
            </a:r>
            <a:r>
              <a:rPr lang="ko-KR" altLang="en-US" sz="1400" dirty="0"/>
              <a:t>대여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7906EF-6B35-41DC-8F3A-9D3F2851EFEA}"/>
              </a:ext>
            </a:extLst>
          </p:cNvPr>
          <p:cNvCxnSpPr>
            <a:cxnSpLocks/>
            <a:stCxn id="28" idx="2"/>
            <a:endCxn id="62" idx="0"/>
          </p:cNvCxnSpPr>
          <p:nvPr/>
        </p:nvCxnSpPr>
        <p:spPr>
          <a:xfrm flipH="1">
            <a:off x="1306512" y="3151014"/>
            <a:ext cx="1467" cy="494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ABE8CB-8304-4F16-8A09-6EA4D55DAAB9}"/>
              </a:ext>
            </a:extLst>
          </p:cNvPr>
          <p:cNvSpPr txBox="1"/>
          <p:nvPr/>
        </p:nvSpPr>
        <p:spPr>
          <a:xfrm>
            <a:off x="696921" y="3645277"/>
            <a:ext cx="1219182" cy="39600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관리자메뉴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16BA86-AA63-49C9-A982-368B7DD39EE7}"/>
              </a:ext>
            </a:extLst>
          </p:cNvPr>
          <p:cNvSpPr txBox="1"/>
          <p:nvPr/>
        </p:nvSpPr>
        <p:spPr>
          <a:xfrm>
            <a:off x="2503520" y="438536"/>
            <a:ext cx="1127465" cy="36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A40293-FB18-45E6-9133-BD57FAED85BC}"/>
              </a:ext>
            </a:extLst>
          </p:cNvPr>
          <p:cNvSpPr txBox="1"/>
          <p:nvPr/>
        </p:nvSpPr>
        <p:spPr>
          <a:xfrm>
            <a:off x="1799217" y="5879463"/>
            <a:ext cx="1127465" cy="3600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9B1E4D-26D5-4AC5-8A07-5B48535CEADA}"/>
              </a:ext>
            </a:extLst>
          </p:cNvPr>
          <p:cNvSpPr txBox="1"/>
          <p:nvPr/>
        </p:nvSpPr>
        <p:spPr>
          <a:xfrm>
            <a:off x="6803245" y="2053745"/>
            <a:ext cx="68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결제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F898605-D4DC-4BE2-B1B7-F70596611512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1916103" y="3511140"/>
            <a:ext cx="5776413" cy="332137"/>
          </a:xfrm>
          <a:prstGeom prst="bentConnector3">
            <a:avLst>
              <a:gd name="adj1" fmla="val 46311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2E5066-E318-4DFF-BDE1-41C0298E713E}"/>
              </a:ext>
            </a:extLst>
          </p:cNvPr>
          <p:cNvSpPr txBox="1"/>
          <p:nvPr/>
        </p:nvSpPr>
        <p:spPr>
          <a:xfrm>
            <a:off x="5604778" y="3183180"/>
            <a:ext cx="121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매출 관리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B09C3C4-D63E-48B5-8513-446AEA459E9B}"/>
              </a:ext>
            </a:extLst>
          </p:cNvPr>
          <p:cNvCxnSpPr>
            <a:cxnSpLocks/>
          </p:cNvCxnSpPr>
          <p:nvPr/>
        </p:nvCxnSpPr>
        <p:spPr>
          <a:xfrm flipH="1">
            <a:off x="1889465" y="2054388"/>
            <a:ext cx="22963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30AB3DB-B626-44D1-82B5-757555A57C3D}"/>
              </a:ext>
            </a:extLst>
          </p:cNvPr>
          <p:cNvCxnSpPr>
            <a:cxnSpLocks/>
          </p:cNvCxnSpPr>
          <p:nvPr/>
        </p:nvCxnSpPr>
        <p:spPr>
          <a:xfrm flipV="1">
            <a:off x="1889465" y="2197031"/>
            <a:ext cx="230525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68B4914-5FB1-48C0-992F-23E2AAA6E9EC}"/>
              </a:ext>
            </a:extLst>
          </p:cNvPr>
          <p:cNvSpPr txBox="1"/>
          <p:nvPr/>
        </p:nvSpPr>
        <p:spPr>
          <a:xfrm>
            <a:off x="2503520" y="1715157"/>
            <a:ext cx="148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카드</a:t>
            </a:r>
            <a:r>
              <a:rPr lang="en-US" altLang="ko-KR" sz="1600" dirty="0"/>
              <a:t>/</a:t>
            </a:r>
            <a:r>
              <a:rPr lang="ko-KR" altLang="en-US" sz="1600" dirty="0"/>
              <a:t>계좌등록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C57E5D-98FD-4F72-AF8B-112D47215497}"/>
              </a:ext>
            </a:extLst>
          </p:cNvPr>
          <p:cNvSpPr txBox="1"/>
          <p:nvPr/>
        </p:nvSpPr>
        <p:spPr>
          <a:xfrm>
            <a:off x="2686240" y="2231379"/>
            <a:ext cx="1276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자동 결제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F0F8B9-5244-4335-8F10-839A68726668}"/>
              </a:ext>
            </a:extLst>
          </p:cNvPr>
          <p:cNvCxnSpPr>
            <a:cxnSpLocks/>
            <a:stCxn id="13" idx="1"/>
            <a:endCxn id="72" idx="3"/>
          </p:cNvCxnSpPr>
          <p:nvPr/>
        </p:nvCxnSpPr>
        <p:spPr>
          <a:xfrm flipH="1" flipV="1">
            <a:off x="3630985" y="618536"/>
            <a:ext cx="621432" cy="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6735063-7CEB-4287-B77C-8D1DFA4FEA67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flipH="1" flipV="1">
            <a:off x="2926682" y="6059463"/>
            <a:ext cx="1583180" cy="9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21B88656-AFEE-47E2-9EC0-37E9DDE450F3}"/>
              </a:ext>
            </a:extLst>
          </p:cNvPr>
          <p:cNvCxnSpPr>
            <a:stCxn id="14" idx="0"/>
            <a:endCxn id="72" idx="1"/>
          </p:cNvCxnSpPr>
          <p:nvPr/>
        </p:nvCxnSpPr>
        <p:spPr>
          <a:xfrm rot="5400000" flipH="1" flipV="1">
            <a:off x="1249257" y="686140"/>
            <a:ext cx="1321867" cy="11866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F7682AE9-7320-4AC3-80F2-126FE51BE333}"/>
              </a:ext>
            </a:extLst>
          </p:cNvPr>
          <p:cNvCxnSpPr>
            <a:cxnSpLocks/>
            <a:stCxn id="14" idx="1"/>
            <a:endCxn id="73" idx="1"/>
          </p:cNvCxnSpPr>
          <p:nvPr/>
        </p:nvCxnSpPr>
        <p:spPr>
          <a:xfrm rot="10800000" flipH="1" flipV="1">
            <a:off x="753127" y="2125069"/>
            <a:ext cx="1046090" cy="3934394"/>
          </a:xfrm>
          <a:prstGeom prst="bentConnector3">
            <a:avLst>
              <a:gd name="adj1" fmla="val -218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7E40ACE-5CA7-45B8-B64C-A4D063ACD1D1}"/>
              </a:ext>
            </a:extLst>
          </p:cNvPr>
          <p:cNvSpPr txBox="1"/>
          <p:nvPr/>
        </p:nvSpPr>
        <p:spPr>
          <a:xfrm>
            <a:off x="9750626" y="1876803"/>
            <a:ext cx="1256188" cy="36000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/>
              <a:t>오늘의책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67C9D3-5F71-48BF-9C2A-7582D78E8199}"/>
              </a:ext>
            </a:extLst>
          </p:cNvPr>
          <p:cNvSpPr txBox="1"/>
          <p:nvPr/>
        </p:nvSpPr>
        <p:spPr>
          <a:xfrm>
            <a:off x="9750626" y="2568912"/>
            <a:ext cx="1256188" cy="36000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이달의도서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3C33EB-670E-4E3A-AA66-782E0F9D947D}"/>
              </a:ext>
            </a:extLst>
          </p:cNvPr>
          <p:cNvSpPr txBox="1"/>
          <p:nvPr/>
        </p:nvSpPr>
        <p:spPr>
          <a:xfrm>
            <a:off x="9750626" y="3265674"/>
            <a:ext cx="1256188" cy="33855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베스트셀러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98DB24-68F9-4067-A23E-1046794AC679}"/>
              </a:ext>
            </a:extLst>
          </p:cNvPr>
          <p:cNvSpPr txBox="1"/>
          <p:nvPr/>
        </p:nvSpPr>
        <p:spPr>
          <a:xfrm>
            <a:off x="9750626" y="3957783"/>
            <a:ext cx="1256188" cy="33855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이모티콘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F42F27-E7EE-458D-92D3-29BF172652CA}"/>
              </a:ext>
            </a:extLst>
          </p:cNvPr>
          <p:cNvSpPr txBox="1"/>
          <p:nvPr/>
        </p:nvSpPr>
        <p:spPr>
          <a:xfrm>
            <a:off x="9750626" y="4649892"/>
            <a:ext cx="1256188" cy="33855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장 르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6EBE85B-E5BD-4DA0-97FF-E5768AF4ECC6}"/>
              </a:ext>
            </a:extLst>
          </p:cNvPr>
          <p:cNvCxnSpPr>
            <a:stCxn id="8" idx="3"/>
            <a:endCxn id="103" idx="1"/>
          </p:cNvCxnSpPr>
          <p:nvPr/>
        </p:nvCxnSpPr>
        <p:spPr>
          <a:xfrm>
            <a:off x="8848080" y="3429000"/>
            <a:ext cx="902546" cy="59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6C1226F-2626-4081-AAB1-D1CFB82E9536}"/>
              </a:ext>
            </a:extLst>
          </p:cNvPr>
          <p:cNvCxnSpPr>
            <a:stCxn id="8" idx="2"/>
          </p:cNvCxnSpPr>
          <p:nvPr/>
        </p:nvCxnSpPr>
        <p:spPr>
          <a:xfrm flipH="1">
            <a:off x="8271029" y="4658557"/>
            <a:ext cx="3" cy="69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A69932-8FE1-4C62-B01A-ADC71735DCB5}"/>
              </a:ext>
            </a:extLst>
          </p:cNvPr>
          <p:cNvSpPr txBox="1"/>
          <p:nvPr/>
        </p:nvSpPr>
        <p:spPr>
          <a:xfrm>
            <a:off x="7642935" y="5353235"/>
            <a:ext cx="1256188" cy="33855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/>
              <a:t>검색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90D21C7-CDB4-497F-A82B-F55A4B2EBB25}"/>
              </a:ext>
            </a:extLst>
          </p:cNvPr>
          <p:cNvCxnSpPr>
            <a:cxnSpLocks/>
            <a:stCxn id="8" idx="3"/>
            <a:endCxn id="105" idx="1"/>
          </p:cNvCxnSpPr>
          <p:nvPr/>
        </p:nvCxnSpPr>
        <p:spPr>
          <a:xfrm>
            <a:off x="8848080" y="3429000"/>
            <a:ext cx="902546" cy="139016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37A457A-005D-48F4-87A9-65CD29D81E9A}"/>
              </a:ext>
            </a:extLst>
          </p:cNvPr>
          <p:cNvCxnSpPr>
            <a:stCxn id="8" idx="3"/>
            <a:endCxn id="104" idx="1"/>
          </p:cNvCxnSpPr>
          <p:nvPr/>
        </p:nvCxnSpPr>
        <p:spPr>
          <a:xfrm>
            <a:off x="8848080" y="3429000"/>
            <a:ext cx="902546" cy="69806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C29028C-B5AA-45AD-8B10-E4AEDCB4EB01}"/>
              </a:ext>
            </a:extLst>
          </p:cNvPr>
          <p:cNvCxnSpPr>
            <a:stCxn id="8" idx="3"/>
            <a:endCxn id="102" idx="1"/>
          </p:cNvCxnSpPr>
          <p:nvPr/>
        </p:nvCxnSpPr>
        <p:spPr>
          <a:xfrm flipV="1">
            <a:off x="8848080" y="2748912"/>
            <a:ext cx="902546" cy="680088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B96E120-F88E-4C34-ACBF-E938A9BCC221}"/>
              </a:ext>
            </a:extLst>
          </p:cNvPr>
          <p:cNvCxnSpPr>
            <a:stCxn id="8" idx="3"/>
            <a:endCxn id="101" idx="1"/>
          </p:cNvCxnSpPr>
          <p:nvPr/>
        </p:nvCxnSpPr>
        <p:spPr>
          <a:xfrm flipV="1">
            <a:off x="8848080" y="2056803"/>
            <a:ext cx="902546" cy="1372197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A4E74E-6D81-467D-9856-BCC14CF330CF}"/>
              </a:ext>
            </a:extLst>
          </p:cNvPr>
          <p:cNvSpPr txBox="1"/>
          <p:nvPr/>
        </p:nvSpPr>
        <p:spPr>
          <a:xfrm>
            <a:off x="3213715" y="5771687"/>
            <a:ext cx="1127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사업자번호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B2610B-BE31-4699-BC88-07D3A9848483}"/>
              </a:ext>
            </a:extLst>
          </p:cNvPr>
          <p:cNvSpPr txBox="1"/>
          <p:nvPr/>
        </p:nvSpPr>
        <p:spPr>
          <a:xfrm>
            <a:off x="836001" y="5735469"/>
            <a:ext cx="659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승인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872354-8E49-4915-A8F0-B2D9D03F6F50}"/>
              </a:ext>
            </a:extLst>
          </p:cNvPr>
          <p:cNvSpPr txBox="1"/>
          <p:nvPr/>
        </p:nvSpPr>
        <p:spPr>
          <a:xfrm>
            <a:off x="6414107" y="4184060"/>
            <a:ext cx="1207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수정</a:t>
            </a:r>
            <a:r>
              <a:rPr lang="en-US" altLang="ko-KR" sz="1600" dirty="0"/>
              <a:t>/</a:t>
            </a:r>
            <a:r>
              <a:rPr lang="ko-KR" altLang="en-US" sz="1600" dirty="0"/>
              <a:t>삭제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C171F0-1909-4302-95F5-E8BAEED9FF80}"/>
              </a:ext>
            </a:extLst>
          </p:cNvPr>
          <p:cNvSpPr txBox="1"/>
          <p:nvPr/>
        </p:nvSpPr>
        <p:spPr>
          <a:xfrm>
            <a:off x="5949520" y="1145968"/>
            <a:ext cx="1127465" cy="338554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/>
              <a:t>장바구니</a:t>
            </a:r>
            <a:endParaRPr lang="ko-KR" altLang="en-US" sz="1600" dirty="0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0685493A-E4BA-43F5-860E-CACFBE16A283}"/>
              </a:ext>
            </a:extLst>
          </p:cNvPr>
          <p:cNvCxnSpPr>
            <a:stCxn id="51" idx="3"/>
          </p:cNvCxnSpPr>
          <p:nvPr/>
        </p:nvCxnSpPr>
        <p:spPr>
          <a:xfrm>
            <a:off x="5450904" y="2130866"/>
            <a:ext cx="2241612" cy="269790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DB2AF0D-7022-4FFD-9063-20AB452469B5}"/>
              </a:ext>
            </a:extLst>
          </p:cNvPr>
          <p:cNvCxnSpPr/>
          <p:nvPr/>
        </p:nvCxnSpPr>
        <p:spPr>
          <a:xfrm flipV="1">
            <a:off x="6571710" y="1509204"/>
            <a:ext cx="0" cy="615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62C9912-3297-46E8-829C-C05A949838CA}"/>
              </a:ext>
            </a:extLst>
          </p:cNvPr>
          <p:cNvCxnSpPr>
            <a:stCxn id="27" idx="3"/>
            <a:endCxn id="85" idx="1"/>
          </p:cNvCxnSpPr>
          <p:nvPr/>
        </p:nvCxnSpPr>
        <p:spPr>
          <a:xfrm flipV="1">
            <a:off x="5388762" y="1315245"/>
            <a:ext cx="560758" cy="9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3E4B1D9-6FC2-4A66-984D-7306C8C844FE}"/>
              </a:ext>
            </a:extLst>
          </p:cNvPr>
          <p:cNvSpPr txBox="1"/>
          <p:nvPr/>
        </p:nvSpPr>
        <p:spPr>
          <a:xfrm>
            <a:off x="2862300" y="4522690"/>
            <a:ext cx="1127465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리스트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C519C03-7B67-4CFE-94C5-3B6C5B72141F}"/>
              </a:ext>
            </a:extLst>
          </p:cNvPr>
          <p:cNvCxnSpPr>
            <a:cxnSpLocks/>
            <a:stCxn id="12" idx="1"/>
            <a:endCxn id="94" idx="3"/>
          </p:cNvCxnSpPr>
          <p:nvPr/>
        </p:nvCxnSpPr>
        <p:spPr>
          <a:xfrm flipH="1">
            <a:off x="3989765" y="4702049"/>
            <a:ext cx="520097" cy="5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DEA2AC-4A4A-4107-93DA-86D75C7044CC}"/>
              </a:ext>
            </a:extLst>
          </p:cNvPr>
          <p:cNvSpPr txBox="1"/>
          <p:nvPr/>
        </p:nvSpPr>
        <p:spPr>
          <a:xfrm>
            <a:off x="9750626" y="1195417"/>
            <a:ext cx="1256188" cy="33855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err="1"/>
              <a:t>지금읽는책</a:t>
            </a:r>
            <a:endParaRPr lang="ko-KR" altLang="en-US" sz="1600" dirty="0"/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699E1979-16CC-486A-B4A2-2248C1309056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 flipV="1">
            <a:off x="8848080" y="1364694"/>
            <a:ext cx="902546" cy="206430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1B275A5-EFC0-4F5A-8382-2B56AE1E1CFD}"/>
              </a:ext>
            </a:extLst>
          </p:cNvPr>
          <p:cNvSpPr/>
          <p:nvPr/>
        </p:nvSpPr>
        <p:spPr>
          <a:xfrm>
            <a:off x="7801239" y="2693044"/>
            <a:ext cx="954359" cy="18878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4472C4"/>
                </a:solidFill>
              </a:rPr>
              <a:t>도서</a:t>
            </a:r>
            <a:endParaRPr lang="en-US" altLang="ko-KR" dirty="0">
              <a:solidFill>
                <a:srgbClr val="4472C4"/>
              </a:solidFill>
            </a:endParaRPr>
          </a:p>
          <a:p>
            <a:pPr algn="ctr"/>
            <a:r>
              <a:rPr lang="en-US" altLang="ko-KR" dirty="0">
                <a:solidFill>
                  <a:srgbClr val="4472C4"/>
                </a:solidFill>
              </a:rPr>
              <a:t>DB</a:t>
            </a:r>
            <a:endParaRPr lang="ko-KR" alt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9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53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이재범</dc:creator>
  <cp:lastModifiedBy>이재범</cp:lastModifiedBy>
  <cp:revision>18</cp:revision>
  <dcterms:created xsi:type="dcterms:W3CDTF">2019-07-24T05:59:12Z</dcterms:created>
  <dcterms:modified xsi:type="dcterms:W3CDTF">2019-08-03T12:31:52Z</dcterms:modified>
</cp:coreProperties>
</file>