
<file path=[Content_Types].xml><?xml version="1.0" encoding="utf-8"?>
<Types xmlns="http://schemas.openxmlformats.org/package/2006/content-types">
  <Default Extension="bin" ContentType="application/vnd.openxmlformats-officedocument.oleObject"/>
  <Default Extension="gif" ContentType="image/gif"/>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49" r:id="rId2"/>
  </p:sldMasterIdLst>
  <p:notesMasterIdLst>
    <p:notesMasterId r:id="rId34"/>
  </p:notesMasterIdLst>
  <p:handoutMasterIdLst>
    <p:handoutMasterId r:id="rId35"/>
  </p:handoutMasterIdLst>
  <p:sldIdLst>
    <p:sldId id="257" r:id="rId3"/>
    <p:sldId id="818" r:id="rId4"/>
    <p:sldId id="819" r:id="rId5"/>
    <p:sldId id="932" r:id="rId6"/>
    <p:sldId id="933" r:id="rId7"/>
    <p:sldId id="934" r:id="rId8"/>
    <p:sldId id="938" r:id="rId9"/>
    <p:sldId id="935" r:id="rId10"/>
    <p:sldId id="936" r:id="rId11"/>
    <p:sldId id="942" r:id="rId12"/>
    <p:sldId id="944" r:id="rId13"/>
    <p:sldId id="943" r:id="rId14"/>
    <p:sldId id="945" r:id="rId15"/>
    <p:sldId id="946" r:id="rId16"/>
    <p:sldId id="947" r:id="rId17"/>
    <p:sldId id="893" r:id="rId18"/>
    <p:sldId id="948" r:id="rId19"/>
    <p:sldId id="949" r:id="rId20"/>
    <p:sldId id="950" r:id="rId21"/>
    <p:sldId id="951" r:id="rId22"/>
    <p:sldId id="952" r:id="rId23"/>
    <p:sldId id="953" r:id="rId24"/>
    <p:sldId id="954" r:id="rId25"/>
    <p:sldId id="955" r:id="rId26"/>
    <p:sldId id="956" r:id="rId27"/>
    <p:sldId id="957" r:id="rId28"/>
    <p:sldId id="958" r:id="rId29"/>
    <p:sldId id="959" r:id="rId30"/>
    <p:sldId id="960" r:id="rId31"/>
    <p:sldId id="931" r:id="rId32"/>
    <p:sldId id="275" r:id="rId33"/>
  </p:sldIdLst>
  <p:sldSz cx="12192000" cy="6858000"/>
  <p:notesSz cx="9928225" cy="6797675"/>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000066"/>
    <a:srgbClr val="E8E8E8"/>
    <a:srgbClr val="F3F3F3"/>
    <a:srgbClr val="E9E9E9"/>
    <a:srgbClr val="FFFFFF"/>
    <a:srgbClr val="008000"/>
    <a:srgbClr val="FFCC00"/>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3043" autoAdjust="0"/>
  </p:normalViewPr>
  <p:slideViewPr>
    <p:cSldViewPr>
      <p:cViewPr varScale="1">
        <p:scale>
          <a:sx n="72" d="100"/>
          <a:sy n="72" d="100"/>
        </p:scale>
        <p:origin x="332" y="8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C55E62C3-39CD-2714-3C5F-D8070333C3BA}"/>
              </a:ext>
            </a:extLst>
          </p:cNvPr>
          <p:cNvSpPr>
            <a:spLocks noGrp="1" noChangeArrowheads="1"/>
          </p:cNvSpPr>
          <p:nvPr>
            <p:ph type="hdr" sz="quarter"/>
          </p:nvPr>
        </p:nvSpPr>
        <p:spPr bwMode="auto">
          <a:xfrm>
            <a:off x="0" y="0"/>
            <a:ext cx="4302125" cy="33972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defRPr>
            </a:lvl1pPr>
          </a:lstStyle>
          <a:p>
            <a:pPr>
              <a:defRPr/>
            </a:pPr>
            <a:endParaRPr lang="en-US" altLang="zh-CN"/>
          </a:p>
        </p:txBody>
      </p:sp>
      <p:sp>
        <p:nvSpPr>
          <p:cNvPr id="502787" name="Rectangle 3">
            <a:extLst>
              <a:ext uri="{FF2B5EF4-FFF2-40B4-BE49-F238E27FC236}">
                <a16:creationId xmlns:a16="http://schemas.microsoft.com/office/drawing/2014/main" id="{DD6C5113-89E9-5D2B-3804-58290F02CFD1}"/>
              </a:ext>
            </a:extLst>
          </p:cNvPr>
          <p:cNvSpPr>
            <a:spLocks noGrp="1" noChangeArrowheads="1"/>
          </p:cNvSpPr>
          <p:nvPr>
            <p:ph type="dt" sz="quarter" idx="1"/>
          </p:nvPr>
        </p:nvSpPr>
        <p:spPr bwMode="auto">
          <a:xfrm>
            <a:off x="5622925" y="0"/>
            <a:ext cx="4303713"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502788" name="Rectangle 4">
            <a:extLst>
              <a:ext uri="{FF2B5EF4-FFF2-40B4-BE49-F238E27FC236}">
                <a16:creationId xmlns:a16="http://schemas.microsoft.com/office/drawing/2014/main" id="{96B181CE-E8AF-44C9-09C7-FEA7B3777F50}"/>
              </a:ext>
            </a:extLst>
          </p:cNvPr>
          <p:cNvSpPr>
            <a:spLocks noGrp="1" noChangeArrowheads="1"/>
          </p:cNvSpPr>
          <p:nvPr>
            <p:ph type="ftr" sz="quarter" idx="2"/>
          </p:nvPr>
        </p:nvSpPr>
        <p:spPr bwMode="auto">
          <a:xfrm>
            <a:off x="0" y="6456363"/>
            <a:ext cx="4302125" cy="339725"/>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defRPr>
            </a:lvl1pPr>
          </a:lstStyle>
          <a:p>
            <a:pPr>
              <a:defRPr/>
            </a:pPr>
            <a:endParaRPr lang="en-US" altLang="zh-CN"/>
          </a:p>
        </p:txBody>
      </p:sp>
      <p:sp>
        <p:nvSpPr>
          <p:cNvPr id="502789" name="Rectangle 5">
            <a:extLst>
              <a:ext uri="{FF2B5EF4-FFF2-40B4-BE49-F238E27FC236}">
                <a16:creationId xmlns:a16="http://schemas.microsoft.com/office/drawing/2014/main" id="{4F090CEA-D84D-A9B8-C22C-3C3C0C1FC0A1}"/>
              </a:ext>
            </a:extLst>
          </p:cNvPr>
          <p:cNvSpPr>
            <a:spLocks noGrp="1" noChangeArrowheads="1"/>
          </p:cNvSpPr>
          <p:nvPr>
            <p:ph type="sldNum" sz="quarter" idx="3"/>
          </p:nvPr>
        </p:nvSpPr>
        <p:spPr bwMode="auto">
          <a:xfrm>
            <a:off x="5622925" y="6456363"/>
            <a:ext cx="4303713" cy="339725"/>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CD6BED1-AD99-4A69-90E3-653E9C67CED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65D2821-6FF9-E702-9627-754A1C3BF3E4}"/>
              </a:ext>
            </a:extLst>
          </p:cNvPr>
          <p:cNvSpPr>
            <a:spLocks noGrp="1" noChangeArrowheads="1"/>
          </p:cNvSpPr>
          <p:nvPr>
            <p:ph type="hdr" sz="quarter"/>
          </p:nvPr>
        </p:nvSpPr>
        <p:spPr bwMode="auto">
          <a:xfrm>
            <a:off x="0" y="0"/>
            <a:ext cx="4303713" cy="33972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atin typeface="Arial" panose="020B0604020202020204" pitchFamily="34" charset="0"/>
              </a:defRPr>
            </a:lvl1pPr>
          </a:lstStyle>
          <a:p>
            <a:pPr>
              <a:defRPr/>
            </a:pPr>
            <a:endParaRPr lang="en-US" altLang="zh-CN"/>
          </a:p>
        </p:txBody>
      </p:sp>
      <p:sp>
        <p:nvSpPr>
          <p:cNvPr id="39939" name="Rectangle 3">
            <a:extLst>
              <a:ext uri="{FF2B5EF4-FFF2-40B4-BE49-F238E27FC236}">
                <a16:creationId xmlns:a16="http://schemas.microsoft.com/office/drawing/2014/main" id="{5E1CA472-93DC-73A0-BA1D-3044F8C17DE8}"/>
              </a:ext>
            </a:extLst>
          </p:cNvPr>
          <p:cNvSpPr>
            <a:spLocks noGrp="1" noChangeArrowheads="1"/>
          </p:cNvSpPr>
          <p:nvPr>
            <p:ph type="dt" idx="1"/>
          </p:nvPr>
        </p:nvSpPr>
        <p:spPr bwMode="auto">
          <a:xfrm>
            <a:off x="5622925" y="0"/>
            <a:ext cx="4303713"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7172" name="Rectangle 4">
            <a:extLst>
              <a:ext uri="{FF2B5EF4-FFF2-40B4-BE49-F238E27FC236}">
                <a16:creationId xmlns:a16="http://schemas.microsoft.com/office/drawing/2014/main" id="{D9994509-C2B1-CA5C-B26D-C99CEBFC0977}"/>
              </a:ext>
            </a:extLst>
          </p:cNvPr>
          <p:cNvSpPr>
            <a:spLocks noGrp="1" noRot="1" noChangeAspect="1" noChangeArrowheads="1" noTextEdit="1"/>
          </p:cNvSpPr>
          <p:nvPr>
            <p:ph type="sldImg" idx="4294967295"/>
          </p:nvPr>
        </p:nvSpPr>
        <p:spPr bwMode="auto">
          <a:xfrm>
            <a:off x="2698750" y="509588"/>
            <a:ext cx="4532313"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201CACBA-B1A5-A4F3-F19F-C8486B19E895}"/>
              </a:ext>
            </a:extLst>
          </p:cNvPr>
          <p:cNvSpPr>
            <a:spLocks noGrp="1" noChangeArrowheads="1"/>
          </p:cNvSpPr>
          <p:nvPr>
            <p:ph type="body" sz="quarter" idx="3"/>
          </p:nvPr>
        </p:nvSpPr>
        <p:spPr bwMode="auto">
          <a:xfrm>
            <a:off x="992188" y="3228975"/>
            <a:ext cx="7943850" cy="305911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9942" name="Rectangle 6">
            <a:extLst>
              <a:ext uri="{FF2B5EF4-FFF2-40B4-BE49-F238E27FC236}">
                <a16:creationId xmlns:a16="http://schemas.microsoft.com/office/drawing/2014/main" id="{B47025E8-BB30-D205-CA88-EC95EAE259D2}"/>
              </a:ext>
            </a:extLst>
          </p:cNvPr>
          <p:cNvSpPr>
            <a:spLocks noGrp="1" noChangeArrowheads="1"/>
          </p:cNvSpPr>
          <p:nvPr>
            <p:ph type="ftr" sz="quarter" idx="4"/>
          </p:nvPr>
        </p:nvSpPr>
        <p:spPr bwMode="auto">
          <a:xfrm>
            <a:off x="0" y="6456363"/>
            <a:ext cx="4303713" cy="339725"/>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atin typeface="Arial" panose="020B0604020202020204" pitchFamily="34" charset="0"/>
              </a:defRPr>
            </a:lvl1pPr>
          </a:lstStyle>
          <a:p>
            <a:pPr>
              <a:defRPr/>
            </a:pPr>
            <a:endParaRPr lang="en-US" altLang="zh-CN"/>
          </a:p>
        </p:txBody>
      </p:sp>
      <p:sp>
        <p:nvSpPr>
          <p:cNvPr id="39943" name="Rectangle 7">
            <a:extLst>
              <a:ext uri="{FF2B5EF4-FFF2-40B4-BE49-F238E27FC236}">
                <a16:creationId xmlns:a16="http://schemas.microsoft.com/office/drawing/2014/main" id="{E7A1C57E-DDDF-5867-573A-FC1834266498}"/>
              </a:ext>
            </a:extLst>
          </p:cNvPr>
          <p:cNvSpPr>
            <a:spLocks noGrp="1" noChangeArrowheads="1"/>
          </p:cNvSpPr>
          <p:nvPr>
            <p:ph type="sldNum" sz="quarter" idx="5"/>
          </p:nvPr>
        </p:nvSpPr>
        <p:spPr bwMode="auto">
          <a:xfrm>
            <a:off x="5622925" y="6456363"/>
            <a:ext cx="4303713" cy="339725"/>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93509661-476A-49D9-AF0E-9DE00559BA85}" type="slidenum">
              <a:rPr lang="en-US" altLang="zh-CN"/>
              <a:pPr>
                <a:defRPr/>
              </a:pPr>
              <a:t>‹#›</a:t>
            </a:fld>
            <a:endParaRPr lang="en-US" altLang="zh-CN"/>
          </a:p>
        </p:txBody>
      </p:sp>
    </p:spTree>
    <p:extLst>
      <p:ext uri="{BB962C8B-B14F-4D97-AF65-F5344CB8AC3E}">
        <p14:creationId xmlns:p14="http://schemas.microsoft.com/office/powerpoint/2010/main" val="1400255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16EADE3-2019-EF44-EE02-033EC4B84D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68755CDC-99DE-4096-B12F-5ED9A4E13A00}" type="slidenum">
              <a:rPr lang="en-US" altLang="zh-CN" sz="1200" smtClean="0">
                <a:latin typeface="Arial" panose="020B0604020202020204" pitchFamily="34" charset="0"/>
              </a:rPr>
              <a:pPr/>
              <a:t>1</a:t>
            </a:fld>
            <a:endParaRPr lang="en-US" altLang="zh-CN" sz="1200">
              <a:latin typeface="Arial" panose="020B0604020202020204" pitchFamily="34" charset="0"/>
            </a:endParaRPr>
          </a:p>
        </p:txBody>
      </p:sp>
      <p:sp>
        <p:nvSpPr>
          <p:cNvPr id="10243" name="Rectangle 2">
            <a:extLst>
              <a:ext uri="{FF2B5EF4-FFF2-40B4-BE49-F238E27FC236}">
                <a16:creationId xmlns:a16="http://schemas.microsoft.com/office/drawing/2014/main" id="{A5C3B2C5-05CA-ABA2-0E82-2DAFC2654025}"/>
              </a:ext>
            </a:extLst>
          </p:cNvPr>
          <p:cNvSpPr>
            <a:spLocks noGrp="1" noRot="1" noChangeAspect="1" noChangeArrowheads="1" noTextEdit="1"/>
          </p:cNvSpPr>
          <p:nvPr>
            <p:ph type="sldImg" idx="4294967295"/>
          </p:nvPr>
        </p:nvSpPr>
        <p:spPr>
          <a:ln/>
        </p:spPr>
      </p:sp>
      <p:sp>
        <p:nvSpPr>
          <p:cNvPr id="10244" name="Rectangle 3">
            <a:extLst>
              <a:ext uri="{FF2B5EF4-FFF2-40B4-BE49-F238E27FC236}">
                <a16:creationId xmlns:a16="http://schemas.microsoft.com/office/drawing/2014/main" id="{4CD397C5-7FA3-9590-3E9C-F4464C655C6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6185EC6-1691-3842-4E6B-940397F1A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B991423B-2100-4E6E-820D-277D78007FFD}" type="slidenum">
              <a:rPr lang="en-US" altLang="zh-CN" sz="1200" smtClean="0">
                <a:latin typeface="Arial" panose="020B0604020202020204" pitchFamily="34" charset="0"/>
              </a:rPr>
              <a:pPr/>
              <a:t>31</a:t>
            </a:fld>
            <a:endParaRPr lang="en-US" altLang="zh-CN" sz="1200">
              <a:latin typeface="Arial" panose="020B0604020202020204" pitchFamily="34" charset="0"/>
            </a:endParaRPr>
          </a:p>
        </p:txBody>
      </p:sp>
      <p:sp>
        <p:nvSpPr>
          <p:cNvPr id="27651" name="Rectangle 2">
            <a:extLst>
              <a:ext uri="{FF2B5EF4-FFF2-40B4-BE49-F238E27FC236}">
                <a16:creationId xmlns:a16="http://schemas.microsoft.com/office/drawing/2014/main" id="{02A4DA06-699D-4259-6CC8-77B68C34E4A8}"/>
              </a:ext>
            </a:extLst>
          </p:cNvPr>
          <p:cNvSpPr>
            <a:spLocks noGrp="1" noRot="1" noChangeAspect="1" noChangeArrowheads="1" noTextEdit="1"/>
          </p:cNvSpPr>
          <p:nvPr>
            <p:ph type="sldImg" idx="4294967295"/>
          </p:nvPr>
        </p:nvSpPr>
        <p:spPr>
          <a:ln/>
        </p:spPr>
      </p:sp>
      <p:sp>
        <p:nvSpPr>
          <p:cNvPr id="27652" name="Rectangle 3">
            <a:extLst>
              <a:ext uri="{FF2B5EF4-FFF2-40B4-BE49-F238E27FC236}">
                <a16:creationId xmlns:a16="http://schemas.microsoft.com/office/drawing/2014/main" id="{513B63DD-E864-3818-2B67-E261CB068471}"/>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FE9EEA5-5A9E-6522-98B7-3D8931DD5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2">
            <a:extLst>
              <a:ext uri="{FF2B5EF4-FFF2-40B4-BE49-F238E27FC236}">
                <a16:creationId xmlns:a16="http://schemas.microsoft.com/office/drawing/2014/main" id="{1AEC88E2-D609-0169-C678-921A47915437}"/>
              </a:ext>
            </a:extLst>
          </p:cNvPr>
          <p:cNvSpPr>
            <a:spLocks noChangeArrowheads="1"/>
          </p:cNvSpPr>
          <p:nvPr/>
        </p:nvSpPr>
        <p:spPr bwMode="gray">
          <a:xfrm>
            <a:off x="3751263" y="4114800"/>
            <a:ext cx="7337425" cy="114300"/>
          </a:xfrm>
          <a:prstGeom prst="rect">
            <a:avLst/>
          </a:prstGeom>
          <a:gradFill rotWithShape="0">
            <a:gsLst>
              <a:gs pos="0">
                <a:srgbClr val="000080"/>
              </a:gs>
              <a:gs pos="100000">
                <a:srgbClr val="FFFFFF"/>
              </a:gs>
            </a:gsLst>
            <a:lin ang="0" scaled="1"/>
          </a:gradFill>
          <a:ln>
            <a:noFill/>
          </a:ln>
        </p:spPr>
        <p:txBody>
          <a:bodyPr anchor="ctr"/>
          <a:lstStyle>
            <a:lvl1pPr defTabSz="7556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7556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75565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75565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75565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75565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5565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5565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5565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solidFill>
                <a:srgbClr val="000099"/>
              </a:solidFill>
              <a:latin typeface="Arial" panose="020B0604020202020204" pitchFamily="34" charset="0"/>
              <a:ea typeface="华文新魏" panose="02010800040101010101" pitchFamily="2" charset="-122"/>
            </a:endParaRPr>
          </a:p>
        </p:txBody>
      </p:sp>
      <p:graphicFrame>
        <p:nvGraphicFramePr>
          <p:cNvPr id="4" name="Object 14">
            <a:extLst>
              <a:ext uri="{FF2B5EF4-FFF2-40B4-BE49-F238E27FC236}">
                <a16:creationId xmlns:a16="http://schemas.microsoft.com/office/drawing/2014/main" id="{402DCCA6-B11B-6B95-0DCE-287D687EAC5E}"/>
              </a:ext>
            </a:extLst>
          </p:cNvPr>
          <p:cNvGraphicFramePr>
            <a:graphicFrameLocks/>
          </p:cNvGraphicFramePr>
          <p:nvPr userDrawn="1"/>
        </p:nvGraphicFramePr>
        <p:xfrm>
          <a:off x="1252538" y="2924175"/>
          <a:ext cx="2374900" cy="1600200"/>
        </p:xfrm>
        <a:graphic>
          <a:graphicData uri="http://schemas.openxmlformats.org/presentationml/2006/ole">
            <mc:AlternateContent xmlns:mc="http://schemas.openxmlformats.org/markup-compatibility/2006">
              <mc:Choice xmlns:v="urn:schemas-microsoft-com:vml" Requires="v">
                <p:oleObj r:id="rId3" imgW="1781424" imgH="1600000" progId="Paint.Picture">
                  <p:embed/>
                </p:oleObj>
              </mc:Choice>
              <mc:Fallback>
                <p:oleObj r:id="rId3" imgW="1781424" imgH="1600000" progId="Paint.Picture">
                  <p:embed/>
                  <p:pic>
                    <p:nvPicPr>
                      <p:cNvPr id="3076" name="Object 14">
                        <a:extLst>
                          <a:ext uri="{FF2B5EF4-FFF2-40B4-BE49-F238E27FC236}">
                            <a16:creationId xmlns:a16="http://schemas.microsoft.com/office/drawing/2014/main" id="{A13073E3-E408-E653-0740-3D0E8ACC4E6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538" y="2924175"/>
                        <a:ext cx="23749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Rectangle 9">
            <a:extLst>
              <a:ext uri="{FF2B5EF4-FFF2-40B4-BE49-F238E27FC236}">
                <a16:creationId xmlns:a16="http://schemas.microsoft.com/office/drawing/2014/main" id="{B83906BC-D274-CE01-F405-60CA22E7F6F4}"/>
              </a:ext>
            </a:extLst>
          </p:cNvPr>
          <p:cNvSpPr>
            <a:spLocks noGrp="1" noChangeArrowheads="1"/>
          </p:cNvSpPr>
          <p:nvPr>
            <p:ph type="ftr" sz="quarter" idx="10"/>
          </p:nvPr>
        </p:nvSpPr>
        <p:spPr>
          <a:xfrm>
            <a:off x="4941888" y="6138863"/>
            <a:ext cx="7681912" cy="746125"/>
          </a:xfrm>
        </p:spPr>
        <p:txBody>
          <a:bodyPr/>
          <a:lstStyle>
            <a:lvl1pPr>
              <a:defRPr sz="2500" i="0"/>
            </a:lvl1pPr>
          </a:lstStyle>
          <a:p>
            <a:pPr>
              <a:defRPr/>
            </a:pPr>
            <a:r>
              <a:rPr lang="zh-CN" altLang="en-US"/>
              <a:t>哈尔滨工业大学控制与仿真中心</a:t>
            </a:r>
          </a:p>
        </p:txBody>
      </p:sp>
    </p:spTree>
    <p:extLst>
      <p:ext uri="{BB962C8B-B14F-4D97-AF65-F5344CB8AC3E}">
        <p14:creationId xmlns:p14="http://schemas.microsoft.com/office/powerpoint/2010/main" val="14370043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E39CA6E1-E5EB-2275-693A-B8533E4589EF}"/>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10639649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5" y="274641"/>
            <a:ext cx="2796117" cy="5602287"/>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27053" y="274641"/>
            <a:ext cx="8189383" cy="56022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436BEBEA-0933-F31E-7B3D-752905829925}"/>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19708465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527052" y="1052513"/>
            <a:ext cx="5492749" cy="4824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23002" y="1052513"/>
            <a:ext cx="5492751" cy="4824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92E78901-44AE-6E08-B318-5B3AC5C16D8C}"/>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23836028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75E505-30CF-2648-037D-207C46A1082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6C5CBDCB-38A6-4667-B79F-CEE8A2F82289}" type="datetimeFigureOut">
              <a:rPr lang="zh-CN" altLang="en-US"/>
              <a:pPr>
                <a:defRPr/>
              </a:pPr>
              <a:t>2023/9/23</a:t>
            </a:fld>
            <a:endParaRPr lang="zh-CN" altLang="en-US"/>
          </a:p>
        </p:txBody>
      </p:sp>
      <p:sp>
        <p:nvSpPr>
          <p:cNvPr id="5" name="页脚占位符 4">
            <a:extLst>
              <a:ext uri="{FF2B5EF4-FFF2-40B4-BE49-F238E27FC236}">
                <a16:creationId xmlns:a16="http://schemas.microsoft.com/office/drawing/2014/main" id="{80F9EFF4-D637-B179-C1E2-959395F2064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6" name="灯片编号占位符 5">
            <a:extLst>
              <a:ext uri="{FF2B5EF4-FFF2-40B4-BE49-F238E27FC236}">
                <a16:creationId xmlns:a16="http://schemas.microsoft.com/office/drawing/2014/main" id="{0721FA1D-D89A-EC8C-6D9B-E92D10E72654}"/>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18A0EF87-BB15-41B2-88D5-C4F2DD023DD6}" type="slidenum">
              <a:rPr lang="zh-CN" altLang="en-US"/>
              <a:pPr>
                <a:defRPr/>
              </a:pPr>
              <a:t>‹#›</a:t>
            </a:fld>
            <a:endParaRPr lang="zh-CN" altLang="en-US"/>
          </a:p>
        </p:txBody>
      </p:sp>
    </p:spTree>
    <p:extLst>
      <p:ext uri="{BB962C8B-B14F-4D97-AF65-F5344CB8AC3E}">
        <p14:creationId xmlns:p14="http://schemas.microsoft.com/office/powerpoint/2010/main" val="26030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7E67376-914F-625C-2FE4-14138CD4138F}"/>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F791A89D-BE7B-4AF4-B851-7BFB1E05CB29}" type="datetimeFigureOut">
              <a:rPr lang="zh-CN" altLang="en-US"/>
              <a:pPr>
                <a:defRPr/>
              </a:pPr>
              <a:t>2023/9/23</a:t>
            </a:fld>
            <a:endParaRPr lang="zh-CN" altLang="en-US"/>
          </a:p>
        </p:txBody>
      </p:sp>
      <p:sp>
        <p:nvSpPr>
          <p:cNvPr id="5" name="页脚占位符 4">
            <a:extLst>
              <a:ext uri="{FF2B5EF4-FFF2-40B4-BE49-F238E27FC236}">
                <a16:creationId xmlns:a16="http://schemas.microsoft.com/office/drawing/2014/main" id="{D7E5C097-F3B7-86CF-79D7-C4EE96EF7410}"/>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6" name="灯片编号占位符 5">
            <a:extLst>
              <a:ext uri="{FF2B5EF4-FFF2-40B4-BE49-F238E27FC236}">
                <a16:creationId xmlns:a16="http://schemas.microsoft.com/office/drawing/2014/main" id="{0B3F92C5-DFB0-3E25-0D48-C055EF11AA6F}"/>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F38EE9A4-DF58-4749-B25B-5ECB4EAA8F0F}" type="slidenum">
              <a:rPr lang="zh-CN" altLang="en-US"/>
              <a:pPr>
                <a:defRPr/>
              </a:pPr>
              <a:t>‹#›</a:t>
            </a:fld>
            <a:endParaRPr lang="zh-CN" altLang="en-US"/>
          </a:p>
        </p:txBody>
      </p:sp>
    </p:spTree>
    <p:extLst>
      <p:ext uri="{BB962C8B-B14F-4D97-AF65-F5344CB8AC3E}">
        <p14:creationId xmlns:p14="http://schemas.microsoft.com/office/powerpoint/2010/main" val="283988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AA2868C-76A9-BE7F-6CB9-917F2DFE5C2F}"/>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069CB924-358E-4AE3-9BB4-825D4EB6612B}" type="datetimeFigureOut">
              <a:rPr lang="zh-CN" altLang="en-US"/>
              <a:pPr>
                <a:defRPr/>
              </a:pPr>
              <a:t>2023/9/23</a:t>
            </a:fld>
            <a:endParaRPr lang="zh-CN" altLang="en-US"/>
          </a:p>
        </p:txBody>
      </p:sp>
      <p:sp>
        <p:nvSpPr>
          <p:cNvPr id="5" name="页脚占位符 4">
            <a:extLst>
              <a:ext uri="{FF2B5EF4-FFF2-40B4-BE49-F238E27FC236}">
                <a16:creationId xmlns:a16="http://schemas.microsoft.com/office/drawing/2014/main" id="{8F7A2A91-2EBC-E540-F6CF-A545523C4C50}"/>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6" name="灯片编号占位符 5">
            <a:extLst>
              <a:ext uri="{FF2B5EF4-FFF2-40B4-BE49-F238E27FC236}">
                <a16:creationId xmlns:a16="http://schemas.microsoft.com/office/drawing/2014/main" id="{4D91EDAF-D658-7EC3-D2CB-E4F687025D1F}"/>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976C6974-DA50-452F-A712-EF69EBE2A91C}" type="slidenum">
              <a:rPr lang="zh-CN" altLang="en-US"/>
              <a:pPr>
                <a:defRPr/>
              </a:pPr>
              <a:t>‹#›</a:t>
            </a:fld>
            <a:endParaRPr lang="zh-CN" altLang="en-US"/>
          </a:p>
        </p:txBody>
      </p:sp>
    </p:spTree>
    <p:extLst>
      <p:ext uri="{BB962C8B-B14F-4D97-AF65-F5344CB8AC3E}">
        <p14:creationId xmlns:p14="http://schemas.microsoft.com/office/powerpoint/2010/main" val="150565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5318292-83FD-961C-FB52-6D8AE73D3414}"/>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F81A1A72-CF88-46D9-AC0C-C547C96F5B99}" type="datetimeFigureOut">
              <a:rPr lang="zh-CN" altLang="en-US"/>
              <a:pPr>
                <a:defRPr/>
              </a:pPr>
              <a:t>2023/9/23</a:t>
            </a:fld>
            <a:endParaRPr lang="zh-CN" altLang="en-US"/>
          </a:p>
        </p:txBody>
      </p:sp>
      <p:sp>
        <p:nvSpPr>
          <p:cNvPr id="6" name="页脚占位符 4">
            <a:extLst>
              <a:ext uri="{FF2B5EF4-FFF2-40B4-BE49-F238E27FC236}">
                <a16:creationId xmlns:a16="http://schemas.microsoft.com/office/drawing/2014/main" id="{13B5EE68-F0BE-DE27-B83B-65012B055734}"/>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7" name="灯片编号占位符 5">
            <a:extLst>
              <a:ext uri="{FF2B5EF4-FFF2-40B4-BE49-F238E27FC236}">
                <a16:creationId xmlns:a16="http://schemas.microsoft.com/office/drawing/2014/main" id="{59324783-4E7F-46B1-BD37-3B2FFCF3F21D}"/>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4E76E864-F808-47C6-8550-42F60532491B}" type="slidenum">
              <a:rPr lang="zh-CN" altLang="en-US"/>
              <a:pPr>
                <a:defRPr/>
              </a:pPr>
              <a:t>‹#›</a:t>
            </a:fld>
            <a:endParaRPr lang="zh-CN" altLang="en-US"/>
          </a:p>
        </p:txBody>
      </p:sp>
    </p:spTree>
    <p:extLst>
      <p:ext uri="{BB962C8B-B14F-4D97-AF65-F5344CB8AC3E}">
        <p14:creationId xmlns:p14="http://schemas.microsoft.com/office/powerpoint/2010/main" val="1934187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C5297EE-4A94-88FE-D116-361475986A41}"/>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AB937927-FB28-4AB7-B715-DA9974766667}" type="datetimeFigureOut">
              <a:rPr lang="zh-CN" altLang="en-US"/>
              <a:pPr>
                <a:defRPr/>
              </a:pPr>
              <a:t>2023/9/23</a:t>
            </a:fld>
            <a:endParaRPr lang="zh-CN" altLang="en-US"/>
          </a:p>
        </p:txBody>
      </p:sp>
      <p:sp>
        <p:nvSpPr>
          <p:cNvPr id="8" name="页脚占位符 4">
            <a:extLst>
              <a:ext uri="{FF2B5EF4-FFF2-40B4-BE49-F238E27FC236}">
                <a16:creationId xmlns:a16="http://schemas.microsoft.com/office/drawing/2014/main" id="{AECA0C76-FE02-BD5F-43B1-69B51D5A2AF8}"/>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9" name="灯片编号占位符 5">
            <a:extLst>
              <a:ext uri="{FF2B5EF4-FFF2-40B4-BE49-F238E27FC236}">
                <a16:creationId xmlns:a16="http://schemas.microsoft.com/office/drawing/2014/main" id="{C53B42AA-B520-3C99-C73B-653F27405A36}"/>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A8DFF616-B697-4500-8037-52D006A6BC0F}" type="slidenum">
              <a:rPr lang="zh-CN" altLang="en-US"/>
              <a:pPr>
                <a:defRPr/>
              </a:pPr>
              <a:t>‹#›</a:t>
            </a:fld>
            <a:endParaRPr lang="zh-CN" altLang="en-US"/>
          </a:p>
        </p:txBody>
      </p:sp>
    </p:spTree>
    <p:extLst>
      <p:ext uri="{BB962C8B-B14F-4D97-AF65-F5344CB8AC3E}">
        <p14:creationId xmlns:p14="http://schemas.microsoft.com/office/powerpoint/2010/main" val="1461454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5485AFB-7F8E-53F2-D39A-7DC277FA5B99}"/>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9ECA70B5-C251-4FCF-BA87-DBDA935EF2B8}" type="datetimeFigureOut">
              <a:rPr lang="zh-CN" altLang="en-US"/>
              <a:pPr>
                <a:defRPr/>
              </a:pPr>
              <a:t>2023/9/23</a:t>
            </a:fld>
            <a:endParaRPr lang="zh-CN" altLang="en-US"/>
          </a:p>
        </p:txBody>
      </p:sp>
      <p:sp>
        <p:nvSpPr>
          <p:cNvPr id="4" name="页脚占位符 4">
            <a:extLst>
              <a:ext uri="{FF2B5EF4-FFF2-40B4-BE49-F238E27FC236}">
                <a16:creationId xmlns:a16="http://schemas.microsoft.com/office/drawing/2014/main" id="{BEBBAA8A-1FC8-BF70-5BC8-F7A4D14E6FD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5" name="灯片编号占位符 5">
            <a:extLst>
              <a:ext uri="{FF2B5EF4-FFF2-40B4-BE49-F238E27FC236}">
                <a16:creationId xmlns:a16="http://schemas.microsoft.com/office/drawing/2014/main" id="{08AAAB2B-3DBE-CE2A-1659-FCBBDAD0037A}"/>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06A71817-856F-4F84-8627-1F51DACB3B00}" type="slidenum">
              <a:rPr lang="zh-CN" altLang="en-US"/>
              <a:pPr>
                <a:defRPr/>
              </a:pPr>
              <a:t>‹#›</a:t>
            </a:fld>
            <a:endParaRPr lang="zh-CN" altLang="en-US"/>
          </a:p>
        </p:txBody>
      </p:sp>
    </p:spTree>
    <p:extLst>
      <p:ext uri="{BB962C8B-B14F-4D97-AF65-F5344CB8AC3E}">
        <p14:creationId xmlns:p14="http://schemas.microsoft.com/office/powerpoint/2010/main" val="2677203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B70C200-949F-BB08-EAAC-7FA174FF5060}"/>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6528F641-FE7A-4F03-A5A8-63AC63CED1AA}" type="datetimeFigureOut">
              <a:rPr lang="zh-CN" altLang="en-US"/>
              <a:pPr>
                <a:defRPr/>
              </a:pPr>
              <a:t>2023/9/23</a:t>
            </a:fld>
            <a:endParaRPr lang="zh-CN" altLang="en-US"/>
          </a:p>
        </p:txBody>
      </p:sp>
      <p:sp>
        <p:nvSpPr>
          <p:cNvPr id="3" name="页脚占位符 4">
            <a:extLst>
              <a:ext uri="{FF2B5EF4-FFF2-40B4-BE49-F238E27FC236}">
                <a16:creationId xmlns:a16="http://schemas.microsoft.com/office/drawing/2014/main" id="{B546C065-3EF0-C3C4-C51B-CC37827AD9B9}"/>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4" name="灯片编号占位符 5">
            <a:extLst>
              <a:ext uri="{FF2B5EF4-FFF2-40B4-BE49-F238E27FC236}">
                <a16:creationId xmlns:a16="http://schemas.microsoft.com/office/drawing/2014/main" id="{9AD0558D-4D82-B5C4-378F-CB416F3B4A7E}"/>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A6CF8D3A-887D-4274-BDE9-839DA2F949EB}" type="slidenum">
              <a:rPr lang="zh-CN" altLang="en-US"/>
              <a:pPr>
                <a:defRPr/>
              </a:pPr>
              <a:t>‹#›</a:t>
            </a:fld>
            <a:endParaRPr lang="zh-CN" altLang="en-US"/>
          </a:p>
        </p:txBody>
      </p:sp>
    </p:spTree>
    <p:extLst>
      <p:ext uri="{BB962C8B-B14F-4D97-AF65-F5344CB8AC3E}">
        <p14:creationId xmlns:p14="http://schemas.microsoft.com/office/powerpoint/2010/main" val="178641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F7BD1A12-DF6D-BD7A-A9B2-4CDC42538284}"/>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24980409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79BD7141-77D6-A072-64E9-425E14D6DF2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C82F435F-0E90-4A82-94FE-79A84160B1C6}" type="datetimeFigureOut">
              <a:rPr lang="zh-CN" altLang="en-US"/>
              <a:pPr>
                <a:defRPr/>
              </a:pPr>
              <a:t>2023/9/23</a:t>
            </a:fld>
            <a:endParaRPr lang="zh-CN" altLang="en-US"/>
          </a:p>
        </p:txBody>
      </p:sp>
      <p:sp>
        <p:nvSpPr>
          <p:cNvPr id="6" name="页脚占位符 4">
            <a:extLst>
              <a:ext uri="{FF2B5EF4-FFF2-40B4-BE49-F238E27FC236}">
                <a16:creationId xmlns:a16="http://schemas.microsoft.com/office/drawing/2014/main" id="{075A9331-00CE-51ED-6D32-5DB80824717E}"/>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7" name="灯片编号占位符 5">
            <a:extLst>
              <a:ext uri="{FF2B5EF4-FFF2-40B4-BE49-F238E27FC236}">
                <a16:creationId xmlns:a16="http://schemas.microsoft.com/office/drawing/2014/main" id="{3EE75099-6E8D-8DD9-9306-5C9689C79629}"/>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C35F577B-E451-4DCC-8C3D-BD8D480C90EC}" type="slidenum">
              <a:rPr lang="zh-CN" altLang="en-US"/>
              <a:pPr>
                <a:defRPr/>
              </a:pPr>
              <a:t>‹#›</a:t>
            </a:fld>
            <a:endParaRPr lang="zh-CN" altLang="en-US"/>
          </a:p>
        </p:txBody>
      </p:sp>
    </p:spTree>
    <p:extLst>
      <p:ext uri="{BB962C8B-B14F-4D97-AF65-F5344CB8AC3E}">
        <p14:creationId xmlns:p14="http://schemas.microsoft.com/office/powerpoint/2010/main" val="172953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3">
            <a:extLst>
              <a:ext uri="{FF2B5EF4-FFF2-40B4-BE49-F238E27FC236}">
                <a16:creationId xmlns:a16="http://schemas.microsoft.com/office/drawing/2014/main" id="{3B839C68-8976-AD58-6B6E-3C9E254E437C}"/>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52E09BA6-A2B8-4AEF-8399-0A5E19043157}" type="datetimeFigureOut">
              <a:rPr lang="zh-CN" altLang="en-US"/>
              <a:pPr>
                <a:defRPr/>
              </a:pPr>
              <a:t>2023/9/23</a:t>
            </a:fld>
            <a:endParaRPr lang="zh-CN" altLang="en-US"/>
          </a:p>
        </p:txBody>
      </p:sp>
      <p:sp>
        <p:nvSpPr>
          <p:cNvPr id="6" name="页脚占位符 4">
            <a:extLst>
              <a:ext uri="{FF2B5EF4-FFF2-40B4-BE49-F238E27FC236}">
                <a16:creationId xmlns:a16="http://schemas.microsoft.com/office/drawing/2014/main" id="{D3CECE6A-2138-636A-0A1D-AE1147A02127}"/>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7" name="灯片编号占位符 5">
            <a:extLst>
              <a:ext uri="{FF2B5EF4-FFF2-40B4-BE49-F238E27FC236}">
                <a16:creationId xmlns:a16="http://schemas.microsoft.com/office/drawing/2014/main" id="{05A54F89-F9EA-4AC4-B544-0CB31EB0ACAB}"/>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92A529C9-BD0A-4BE9-85F3-EE88FC3895AA}" type="slidenum">
              <a:rPr lang="zh-CN" altLang="en-US"/>
              <a:pPr>
                <a:defRPr/>
              </a:pPr>
              <a:t>‹#›</a:t>
            </a:fld>
            <a:endParaRPr lang="zh-CN" altLang="en-US"/>
          </a:p>
        </p:txBody>
      </p:sp>
    </p:spTree>
    <p:extLst>
      <p:ext uri="{BB962C8B-B14F-4D97-AF65-F5344CB8AC3E}">
        <p14:creationId xmlns:p14="http://schemas.microsoft.com/office/powerpoint/2010/main" val="466787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4B959F-EDE8-A934-878A-AFDC5C84CCC8}"/>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B90173F1-8979-4BBF-8508-3C93344739E7}" type="datetimeFigureOut">
              <a:rPr lang="zh-CN" altLang="en-US"/>
              <a:pPr>
                <a:defRPr/>
              </a:pPr>
              <a:t>2023/9/23</a:t>
            </a:fld>
            <a:endParaRPr lang="zh-CN" altLang="en-US"/>
          </a:p>
        </p:txBody>
      </p:sp>
      <p:sp>
        <p:nvSpPr>
          <p:cNvPr id="5" name="页脚占位符 4">
            <a:extLst>
              <a:ext uri="{FF2B5EF4-FFF2-40B4-BE49-F238E27FC236}">
                <a16:creationId xmlns:a16="http://schemas.microsoft.com/office/drawing/2014/main" id="{77ED4C86-52F6-2137-21B0-D9ED7AC564F3}"/>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6" name="灯片编号占位符 5">
            <a:extLst>
              <a:ext uri="{FF2B5EF4-FFF2-40B4-BE49-F238E27FC236}">
                <a16:creationId xmlns:a16="http://schemas.microsoft.com/office/drawing/2014/main" id="{2645FA8C-B05D-A79E-7120-2FA2171F0A0C}"/>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632D9447-743A-4E7B-979E-967768BF95A3}" type="slidenum">
              <a:rPr lang="zh-CN" altLang="en-US"/>
              <a:pPr>
                <a:defRPr/>
              </a:pPr>
              <a:t>‹#›</a:t>
            </a:fld>
            <a:endParaRPr lang="zh-CN" altLang="en-US"/>
          </a:p>
        </p:txBody>
      </p:sp>
    </p:spTree>
    <p:extLst>
      <p:ext uri="{BB962C8B-B14F-4D97-AF65-F5344CB8AC3E}">
        <p14:creationId xmlns:p14="http://schemas.microsoft.com/office/powerpoint/2010/main" val="3503267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850AED-6F10-813F-F9A0-95411038FF15}"/>
              </a:ext>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176D4B31-F11B-44BF-AF9A-DEE2F7D27EBA}" type="datetimeFigureOut">
              <a:rPr lang="zh-CN" altLang="en-US"/>
              <a:pPr>
                <a:defRPr/>
              </a:pPr>
              <a:t>2023/9/23</a:t>
            </a:fld>
            <a:endParaRPr lang="zh-CN" altLang="en-US"/>
          </a:p>
        </p:txBody>
      </p:sp>
      <p:sp>
        <p:nvSpPr>
          <p:cNvPr id="5" name="页脚占位符 4">
            <a:extLst>
              <a:ext uri="{FF2B5EF4-FFF2-40B4-BE49-F238E27FC236}">
                <a16:creationId xmlns:a16="http://schemas.microsoft.com/office/drawing/2014/main" id="{55EC7421-D139-44AC-5DBE-A0FF9C189F00}"/>
              </a:ext>
            </a:extLst>
          </p:cNvPr>
          <p:cNvSpPr>
            <a:spLocks noGrp="1"/>
          </p:cNvSpPr>
          <p:nvPr>
            <p:ph type="ftr" sz="quarter" idx="11"/>
          </p:nvPr>
        </p:nvSpPr>
        <p:spPr>
          <a:xfrm>
            <a:off x="4038600" y="6356350"/>
            <a:ext cx="4114800" cy="365125"/>
          </a:xfrm>
          <a:prstGeom prst="rect">
            <a:avLst/>
          </a:prstGeom>
        </p:spPr>
        <p:txBody>
          <a:bodyPr/>
          <a:lstStyle>
            <a:lvl1pPr>
              <a:defRPr/>
            </a:lvl1pPr>
          </a:lstStyle>
          <a:p>
            <a:pPr>
              <a:defRPr/>
            </a:pPr>
            <a:r>
              <a:rPr lang="zh-CN" altLang="en-US"/>
              <a:t>哈尔滨工业大学控制与仿真中心</a:t>
            </a:r>
            <a:endParaRPr lang="zh-CN" altLang="en-US" dirty="0"/>
          </a:p>
        </p:txBody>
      </p:sp>
      <p:sp>
        <p:nvSpPr>
          <p:cNvPr id="6" name="灯片编号占位符 5">
            <a:extLst>
              <a:ext uri="{FF2B5EF4-FFF2-40B4-BE49-F238E27FC236}">
                <a16:creationId xmlns:a16="http://schemas.microsoft.com/office/drawing/2014/main" id="{0579FFFE-02D3-5E28-8E42-5EF06BB22143}"/>
              </a:ext>
            </a:extLst>
          </p:cNvPr>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301D425E-A2D1-4AB3-949E-96B5E1A6F359}" type="slidenum">
              <a:rPr lang="zh-CN" altLang="en-US"/>
              <a:pPr>
                <a:defRPr/>
              </a:pPr>
              <a:t>‹#›</a:t>
            </a:fld>
            <a:endParaRPr lang="zh-CN" altLang="en-US"/>
          </a:p>
        </p:txBody>
      </p:sp>
    </p:spTree>
    <p:extLst>
      <p:ext uri="{BB962C8B-B14F-4D97-AF65-F5344CB8AC3E}">
        <p14:creationId xmlns:p14="http://schemas.microsoft.com/office/powerpoint/2010/main" val="1473661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1AEF152-98E3-71AA-3C28-EB95F7E87D83}"/>
              </a:ext>
            </a:extLst>
          </p:cNvPr>
          <p:cNvSpPr>
            <a:spLocks noGrp="1" noChangeArrowheads="1"/>
          </p:cNvSpPr>
          <p:nvPr>
            <p:ph type="ftr" sz="quarter" idx="10"/>
          </p:nvPr>
        </p:nvSpPr>
        <p:spPr>
          <a:xfrm>
            <a:off x="4941888" y="6138863"/>
            <a:ext cx="7681912" cy="746125"/>
          </a:xfrm>
          <a:prstGeom prst="rect">
            <a:avLst/>
          </a:prstGeom>
        </p:spPr>
        <p:txBody>
          <a:bodyPr/>
          <a:lstStyle>
            <a:lvl1pPr>
              <a:defRPr sz="2500" i="0"/>
            </a:lvl1pPr>
          </a:lstStyle>
          <a:p>
            <a:pPr>
              <a:defRPr/>
            </a:pPr>
            <a:r>
              <a:rPr lang="zh-CN" altLang="en-US"/>
              <a:t>哈尔滨工业大学控制与仿真中心</a:t>
            </a:r>
          </a:p>
        </p:txBody>
      </p:sp>
    </p:spTree>
    <p:extLst>
      <p:ext uri="{BB962C8B-B14F-4D97-AF65-F5344CB8AC3E}">
        <p14:creationId xmlns:p14="http://schemas.microsoft.com/office/powerpoint/2010/main" val="410075203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7558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821AD0D3-9726-9F7F-D175-419A0BDA22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9063" y="5087938"/>
            <a:ext cx="1212850"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6B496FD9-6C8E-6EE6-334D-C14A9B2A5BA3}"/>
              </a:ext>
            </a:extLst>
          </p:cNvPr>
          <p:cNvSpPr>
            <a:spLocks noGrp="1" noChangeArrowheads="1"/>
          </p:cNvSpPr>
          <p:nvPr>
            <p:ph type="ftr" sz="quarter" idx="10"/>
          </p:nvPr>
        </p:nvSpPr>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16114829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527052" y="1052513"/>
            <a:ext cx="5492749"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23002" y="1052513"/>
            <a:ext cx="5492751"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64F0F45D-BCD3-4D21-6C28-CF6408A566D4}"/>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20415743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7E3047FF-3030-B906-3ED0-6672D2347BFC}"/>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6411300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4C907E31-F088-7B3B-1757-85814E8C5870}"/>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311595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738550D-4BD5-55DC-D695-043AC150FD5F}"/>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11403156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E7A8949B-85A7-081D-ED97-54199672442F}"/>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7535295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5818AE9D-E427-5248-B8B7-864A6CC10F00}"/>
              </a:ext>
            </a:extLst>
          </p:cNvPr>
          <p:cNvSpPr>
            <a:spLocks noGrp="1" noChangeArrowheads="1"/>
          </p:cNvSpPr>
          <p:nvPr>
            <p:ph type="ftr" sz="quarter" idx="10"/>
          </p:nvPr>
        </p:nvSpPr>
        <p:spPr>
          <a:ln/>
        </p:spPr>
        <p:txBody>
          <a:bodyPr/>
          <a:lstStyle>
            <a:lvl1pPr>
              <a:defRPr/>
            </a:lvl1pPr>
          </a:lstStyle>
          <a:p>
            <a:pPr>
              <a:defRPr/>
            </a:pPr>
            <a:r>
              <a:rPr lang="zh-CN" altLang="en-US"/>
              <a:t>哈尔滨工业大学控制与仿真中心</a:t>
            </a:r>
          </a:p>
        </p:txBody>
      </p:sp>
    </p:spTree>
    <p:extLst>
      <p:ext uri="{BB962C8B-B14F-4D97-AF65-F5344CB8AC3E}">
        <p14:creationId xmlns:p14="http://schemas.microsoft.com/office/powerpoint/2010/main" val="34293638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9C5AB7-2132-B9E5-F997-3AA335B41A72}"/>
              </a:ext>
            </a:extLst>
          </p:cNvPr>
          <p:cNvSpPr>
            <a:spLocks noGrp="1" noChangeArrowheads="1"/>
          </p:cNvSpPr>
          <p:nvPr>
            <p:ph type="body" idx="4294967295"/>
          </p:nvPr>
        </p:nvSpPr>
        <p:spPr bwMode="auto">
          <a:xfrm>
            <a:off x="563563" y="1081088"/>
            <a:ext cx="111887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138" tIns="41275" rIns="84138" bIns="41275" numCol="1" anchor="t" anchorCtr="0" compatLnSpc="1">
            <a:prstTxWarp prst="textNoShape">
              <a:avLst/>
            </a:prstTxWarp>
          </a:bodyPr>
          <a:lstStyle/>
          <a:p>
            <a:pPr lvl="0"/>
            <a:r>
              <a:rPr lang="en-US" altLang="zh-CN"/>
              <a:t> Click to edit Master text styles</a:t>
            </a:r>
          </a:p>
          <a:p>
            <a:pPr lvl="1"/>
            <a:r>
              <a:rPr lang="en-US" altLang="zh-CN"/>
              <a:t> Second level</a:t>
            </a:r>
          </a:p>
          <a:p>
            <a:pPr lvl="2"/>
            <a:r>
              <a:rPr lang="en-US" altLang="zh-CN"/>
              <a:t> Third level</a:t>
            </a:r>
          </a:p>
          <a:p>
            <a:pPr lvl="3"/>
            <a:r>
              <a:rPr lang="en-US" altLang="zh-CN"/>
              <a:t>Fourth level</a:t>
            </a:r>
          </a:p>
          <a:p>
            <a:pPr lvl="4"/>
            <a:r>
              <a:rPr lang="en-US" altLang="zh-CN"/>
              <a:t>Fifth level</a:t>
            </a:r>
          </a:p>
        </p:txBody>
      </p:sp>
      <p:sp>
        <p:nvSpPr>
          <p:cNvPr id="1027" name="Rectangle 3">
            <a:extLst>
              <a:ext uri="{FF2B5EF4-FFF2-40B4-BE49-F238E27FC236}">
                <a16:creationId xmlns:a16="http://schemas.microsoft.com/office/drawing/2014/main" id="{18B4E6D6-294D-E1B1-DD73-885C14D2E3B0}"/>
              </a:ext>
            </a:extLst>
          </p:cNvPr>
          <p:cNvSpPr>
            <a:spLocks noChangeArrowheads="1"/>
          </p:cNvSpPr>
          <p:nvPr userDrawn="1"/>
        </p:nvSpPr>
        <p:spPr bwMode="auto">
          <a:xfrm>
            <a:off x="406400" y="908050"/>
            <a:ext cx="11353800" cy="746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1"/>
          </a:gradFill>
          <a:ln>
            <a:noFill/>
          </a:ln>
          <a:effectLst>
            <a:outerShdw dist="35921" dir="2700000" algn="ctr" rotWithShape="0">
              <a:schemeClr val="bg2">
                <a:alpha val="50000"/>
              </a:schemeClr>
            </a:outerShdw>
          </a:effec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endParaRPr lang="zh-CN" altLang="zh-CN" b="1">
              <a:latin typeface="Arial" panose="020B0604020202020204" pitchFamily="34" charset="0"/>
            </a:endParaRPr>
          </a:p>
        </p:txBody>
      </p:sp>
      <p:sp>
        <p:nvSpPr>
          <p:cNvPr id="3078" name="Rectangle 6">
            <a:extLst>
              <a:ext uri="{FF2B5EF4-FFF2-40B4-BE49-F238E27FC236}">
                <a16:creationId xmlns:a16="http://schemas.microsoft.com/office/drawing/2014/main" id="{409DCC13-5DF8-28D7-F427-923D7B8A1F73}"/>
              </a:ext>
            </a:extLst>
          </p:cNvPr>
          <p:cNvSpPr>
            <a:spLocks noGrp="1" noChangeArrowheads="1"/>
          </p:cNvSpPr>
          <p:nvPr>
            <p:ph type="ftr" sz="quarter" idx="3"/>
          </p:nvPr>
        </p:nvSpPr>
        <p:spPr bwMode="auto">
          <a:xfrm>
            <a:off x="-168275" y="6237288"/>
            <a:ext cx="6529388" cy="746125"/>
          </a:xfrm>
          <a:prstGeom prst="rect">
            <a:avLst/>
          </a:prstGeom>
          <a:noFill/>
          <a:ln w="9525">
            <a:noFill/>
            <a:miter lim="800000"/>
          </a:ln>
          <a:effectLst/>
        </p:spPr>
        <p:txBody>
          <a:bodyPr vert="horz" wrap="none" lIns="84138" tIns="41275" rIns="84138" bIns="41275" numCol="1" anchor="ctr" anchorCtr="0" compatLnSpc="1"/>
          <a:lstStyle>
            <a:lvl1pPr algn="ctr" eaLnBrk="0" hangingPunct="0">
              <a:defRPr sz="2000" b="1" i="0">
                <a:solidFill>
                  <a:srgbClr val="000066"/>
                </a:solidFill>
                <a:ea typeface="幼圆" panose="02010509060101010101" pitchFamily="49" charset="-122"/>
              </a:defRPr>
            </a:lvl1pPr>
          </a:lstStyle>
          <a:p>
            <a:pPr>
              <a:defRPr/>
            </a:pPr>
            <a:r>
              <a:rPr lang="zh-CN" altLang="en-US"/>
              <a:t>哈尔滨工业大学控制与仿真中心</a:t>
            </a:r>
          </a:p>
        </p:txBody>
      </p:sp>
      <p:pic>
        <p:nvPicPr>
          <p:cNvPr id="1029" name="图片 2">
            <a:extLst>
              <a:ext uri="{FF2B5EF4-FFF2-40B4-BE49-F238E27FC236}">
                <a16:creationId xmlns:a16="http://schemas.microsoft.com/office/drawing/2014/main" id="{4BE2D5F1-0F76-3EF4-1BD2-9B9E3754A2E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44475" y="65088"/>
            <a:ext cx="5851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8">
            <a:extLst>
              <a:ext uri="{FF2B5EF4-FFF2-40B4-BE49-F238E27FC236}">
                <a16:creationId xmlns:a16="http://schemas.microsoft.com/office/drawing/2014/main" id="{52FB1145-D301-5757-07A0-97CE13BB6490}"/>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9063" y="6054725"/>
            <a:ext cx="1028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38" r:id="rId1"/>
    <p:sldLayoutId id="2147484817" r:id="rId2"/>
    <p:sldLayoutId id="2147484839" r:id="rId3"/>
    <p:sldLayoutId id="2147484818" r:id="rId4"/>
    <p:sldLayoutId id="2147484819" r:id="rId5"/>
    <p:sldLayoutId id="2147484820" r:id="rId6"/>
    <p:sldLayoutId id="2147484821" r:id="rId7"/>
    <p:sldLayoutId id="2147484822" r:id="rId8"/>
    <p:sldLayoutId id="2147484823" r:id="rId9"/>
    <p:sldLayoutId id="2147484824" r:id="rId10"/>
    <p:sldLayoutId id="2147484825" r:id="rId11"/>
    <p:sldLayoutId id="2147484826" r:id="rId12"/>
  </p:sldLayoutIdLst>
  <p:transition/>
  <p:txStyles>
    <p:titleStyle>
      <a:lvl1pPr algn="r" defTabSz="755650" rtl="0" eaLnBrk="0" fontAlgn="base" hangingPunct="0">
        <a:spcBef>
          <a:spcPct val="0"/>
        </a:spcBef>
        <a:spcAft>
          <a:spcPct val="0"/>
        </a:spcAft>
        <a:defRPr sz="4000">
          <a:solidFill>
            <a:srgbClr val="000099"/>
          </a:solidFill>
          <a:latin typeface="+mj-lt"/>
          <a:ea typeface="+mj-ea"/>
          <a:cs typeface="+mj-cs"/>
        </a:defRPr>
      </a:lvl1pPr>
      <a:lvl2pPr algn="r" defTabSz="755650" rtl="0" eaLnBrk="0" fontAlgn="base" hangingPunct="0">
        <a:spcBef>
          <a:spcPct val="0"/>
        </a:spcBef>
        <a:spcAft>
          <a:spcPct val="0"/>
        </a:spcAft>
        <a:defRPr sz="4000">
          <a:solidFill>
            <a:srgbClr val="000099"/>
          </a:solidFill>
          <a:latin typeface="Arial" panose="020B0604020202020204" pitchFamily="34" charset="0"/>
          <a:ea typeface="宋体" panose="02010600030101010101" pitchFamily="2" charset="-122"/>
        </a:defRPr>
      </a:lvl2pPr>
      <a:lvl3pPr algn="r" defTabSz="755650" rtl="0" eaLnBrk="0" fontAlgn="base" hangingPunct="0">
        <a:spcBef>
          <a:spcPct val="0"/>
        </a:spcBef>
        <a:spcAft>
          <a:spcPct val="0"/>
        </a:spcAft>
        <a:defRPr sz="4000">
          <a:solidFill>
            <a:srgbClr val="000099"/>
          </a:solidFill>
          <a:latin typeface="Arial" panose="020B0604020202020204" pitchFamily="34" charset="0"/>
          <a:ea typeface="宋体" panose="02010600030101010101" pitchFamily="2" charset="-122"/>
        </a:defRPr>
      </a:lvl3pPr>
      <a:lvl4pPr algn="r" defTabSz="755650" rtl="0" eaLnBrk="0" fontAlgn="base" hangingPunct="0">
        <a:spcBef>
          <a:spcPct val="0"/>
        </a:spcBef>
        <a:spcAft>
          <a:spcPct val="0"/>
        </a:spcAft>
        <a:defRPr sz="4000">
          <a:solidFill>
            <a:srgbClr val="000099"/>
          </a:solidFill>
          <a:latin typeface="Arial" panose="020B0604020202020204" pitchFamily="34" charset="0"/>
          <a:ea typeface="宋体" panose="02010600030101010101" pitchFamily="2" charset="-122"/>
        </a:defRPr>
      </a:lvl4pPr>
      <a:lvl5pPr algn="r" defTabSz="755650" rtl="0" eaLnBrk="0" fontAlgn="base" hangingPunct="0">
        <a:spcBef>
          <a:spcPct val="0"/>
        </a:spcBef>
        <a:spcAft>
          <a:spcPct val="0"/>
        </a:spcAft>
        <a:defRPr sz="4000">
          <a:solidFill>
            <a:srgbClr val="000099"/>
          </a:solidFill>
          <a:latin typeface="Arial" panose="020B0604020202020204" pitchFamily="34" charset="0"/>
          <a:ea typeface="宋体" panose="02010600030101010101" pitchFamily="2" charset="-122"/>
        </a:defRPr>
      </a:lvl5pPr>
      <a:lvl6pPr marL="457200" algn="r" defTabSz="755650" rtl="0" fontAlgn="base">
        <a:spcBef>
          <a:spcPct val="0"/>
        </a:spcBef>
        <a:spcAft>
          <a:spcPct val="0"/>
        </a:spcAft>
        <a:defRPr sz="4000">
          <a:solidFill>
            <a:srgbClr val="000099"/>
          </a:solidFill>
          <a:latin typeface="Arial" panose="020B0604020202020204" pitchFamily="34" charset="0"/>
          <a:ea typeface="宋体" panose="02010600030101010101" pitchFamily="2" charset="-122"/>
        </a:defRPr>
      </a:lvl6pPr>
      <a:lvl7pPr marL="914400" algn="r" defTabSz="755650" rtl="0" fontAlgn="base">
        <a:spcBef>
          <a:spcPct val="0"/>
        </a:spcBef>
        <a:spcAft>
          <a:spcPct val="0"/>
        </a:spcAft>
        <a:defRPr sz="4000">
          <a:solidFill>
            <a:srgbClr val="000099"/>
          </a:solidFill>
          <a:latin typeface="Arial" panose="020B0604020202020204" pitchFamily="34" charset="0"/>
          <a:ea typeface="宋体" panose="02010600030101010101" pitchFamily="2" charset="-122"/>
        </a:defRPr>
      </a:lvl7pPr>
      <a:lvl8pPr marL="1371600" algn="r" defTabSz="755650" rtl="0" fontAlgn="base">
        <a:spcBef>
          <a:spcPct val="0"/>
        </a:spcBef>
        <a:spcAft>
          <a:spcPct val="0"/>
        </a:spcAft>
        <a:defRPr sz="4000">
          <a:solidFill>
            <a:srgbClr val="000099"/>
          </a:solidFill>
          <a:latin typeface="Arial" panose="020B0604020202020204" pitchFamily="34" charset="0"/>
          <a:ea typeface="宋体" panose="02010600030101010101" pitchFamily="2" charset="-122"/>
        </a:defRPr>
      </a:lvl8pPr>
      <a:lvl9pPr marL="1828800" algn="r" defTabSz="755650" rtl="0" fontAlgn="base">
        <a:spcBef>
          <a:spcPct val="0"/>
        </a:spcBef>
        <a:spcAft>
          <a:spcPct val="0"/>
        </a:spcAft>
        <a:defRPr sz="4000">
          <a:solidFill>
            <a:srgbClr val="000099"/>
          </a:solidFill>
          <a:latin typeface="Arial" panose="020B0604020202020204" pitchFamily="34" charset="0"/>
          <a:ea typeface="宋体" panose="02010600030101010101" pitchFamily="2" charset="-122"/>
        </a:defRPr>
      </a:lvl9pPr>
    </p:titleStyle>
    <p:bodyStyle>
      <a:lvl1pPr marL="311150" indent="-311150" algn="l" defTabSz="755650" rtl="0" eaLnBrk="0" fontAlgn="base" hangingPunct="0">
        <a:spcBef>
          <a:spcPct val="20000"/>
        </a:spcBef>
        <a:spcAft>
          <a:spcPct val="0"/>
        </a:spcAft>
        <a:buBlip>
          <a:blip r:embed="rId17"/>
        </a:buBlip>
        <a:defRPr sz="3200">
          <a:solidFill>
            <a:schemeClr val="tx1"/>
          </a:solidFill>
          <a:latin typeface="+mn-lt"/>
          <a:ea typeface="+mn-ea"/>
          <a:cs typeface="+mn-cs"/>
        </a:defRPr>
      </a:lvl1pPr>
      <a:lvl2pPr marL="674688" indent="-249238" algn="l" defTabSz="755650" rtl="0" eaLnBrk="0" fontAlgn="base" hangingPunct="0">
        <a:spcBef>
          <a:spcPct val="40000"/>
        </a:spcBef>
        <a:spcAft>
          <a:spcPct val="40000"/>
        </a:spcAft>
        <a:buClr>
          <a:srgbClr val="333399"/>
        </a:buClr>
        <a:buFont typeface="Wingdings" panose="05000000000000000000" pitchFamily="2" charset="2"/>
        <a:buChar char="|"/>
        <a:defRPr sz="2800">
          <a:solidFill>
            <a:srgbClr val="000066"/>
          </a:solidFill>
          <a:latin typeface="+mn-lt"/>
          <a:ea typeface="+mn-ea"/>
        </a:defRPr>
      </a:lvl2pPr>
      <a:lvl3pPr marL="1038225" indent="-206375" algn="l" defTabSz="755650" rtl="0" eaLnBrk="0" fontAlgn="base" hangingPunct="0">
        <a:spcBef>
          <a:spcPct val="20000"/>
        </a:spcBef>
        <a:spcAft>
          <a:spcPct val="0"/>
        </a:spcAft>
        <a:buClr>
          <a:srgbClr val="FF6699"/>
        </a:buClr>
        <a:buFont typeface="Wingdings" panose="05000000000000000000" pitchFamily="2" charset="2"/>
        <a:buChar char="{"/>
        <a:defRPr sz="2400">
          <a:solidFill>
            <a:schemeClr val="tx1"/>
          </a:solidFill>
          <a:latin typeface="+mn-lt"/>
          <a:ea typeface="+mn-ea"/>
        </a:defRPr>
      </a:lvl3pPr>
      <a:lvl4pPr marL="1454150" indent="-207963" algn="l" defTabSz="755650" rtl="0" eaLnBrk="0" fontAlgn="base" hangingPunct="0">
        <a:spcBef>
          <a:spcPct val="20000"/>
        </a:spcBef>
        <a:spcAft>
          <a:spcPct val="0"/>
        </a:spcAft>
        <a:buChar char="•"/>
        <a:defRPr sz="2000">
          <a:solidFill>
            <a:srgbClr val="660033"/>
          </a:solidFill>
          <a:latin typeface="+mn-lt"/>
          <a:ea typeface="+mn-ea"/>
        </a:defRPr>
      </a:lvl4pPr>
      <a:lvl5pPr marL="1870075" indent="-207963" algn="l" defTabSz="755650" rtl="0" eaLnBrk="0" fontAlgn="base" hangingPunct="0">
        <a:spcBef>
          <a:spcPct val="20000"/>
        </a:spcBef>
        <a:spcAft>
          <a:spcPct val="0"/>
        </a:spcAft>
        <a:buChar char="•"/>
        <a:defRPr sz="2000">
          <a:solidFill>
            <a:schemeClr val="tx1"/>
          </a:solidFill>
          <a:latin typeface="+mn-lt"/>
          <a:ea typeface="+mn-ea"/>
        </a:defRPr>
      </a:lvl5pPr>
      <a:lvl6pPr marL="2327275" indent="-208280" algn="l" defTabSz="755650" rtl="0" fontAlgn="base">
        <a:spcBef>
          <a:spcPct val="20000"/>
        </a:spcBef>
        <a:spcAft>
          <a:spcPct val="0"/>
        </a:spcAft>
        <a:buChar char="•"/>
        <a:defRPr sz="2000">
          <a:solidFill>
            <a:schemeClr val="tx1"/>
          </a:solidFill>
          <a:latin typeface="+mn-lt"/>
          <a:ea typeface="+mn-ea"/>
        </a:defRPr>
      </a:lvl6pPr>
      <a:lvl7pPr marL="2784475" indent="-208280" algn="l" defTabSz="755650" rtl="0" fontAlgn="base">
        <a:spcBef>
          <a:spcPct val="20000"/>
        </a:spcBef>
        <a:spcAft>
          <a:spcPct val="0"/>
        </a:spcAft>
        <a:buChar char="•"/>
        <a:defRPr sz="2000">
          <a:solidFill>
            <a:schemeClr val="tx1"/>
          </a:solidFill>
          <a:latin typeface="+mn-lt"/>
          <a:ea typeface="+mn-ea"/>
        </a:defRPr>
      </a:lvl7pPr>
      <a:lvl8pPr marL="3241675" indent="-208280" algn="l" defTabSz="755650" rtl="0" fontAlgn="base">
        <a:spcBef>
          <a:spcPct val="20000"/>
        </a:spcBef>
        <a:spcAft>
          <a:spcPct val="0"/>
        </a:spcAft>
        <a:buChar char="•"/>
        <a:defRPr sz="2000">
          <a:solidFill>
            <a:schemeClr val="tx1"/>
          </a:solidFill>
          <a:latin typeface="+mn-lt"/>
          <a:ea typeface="+mn-ea"/>
        </a:defRPr>
      </a:lvl8pPr>
      <a:lvl9pPr marL="3698875" indent="-208280" algn="l" defTabSz="755650"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89F3FD31-D70B-BC66-8CE5-2E0FE5B9094B}"/>
              </a:ext>
            </a:extLst>
          </p:cNvPr>
          <p:cNvSpPr>
            <a:spLocks noChangeArrowheads="1"/>
          </p:cNvSpPr>
          <p:nvPr userDrawn="1"/>
        </p:nvSpPr>
        <p:spPr bwMode="auto">
          <a:xfrm>
            <a:off x="406400" y="908050"/>
            <a:ext cx="11353800" cy="74613"/>
          </a:xfrm>
          <a:prstGeom prst="rect">
            <a:avLst/>
          </a:prstGeom>
          <a:solidFill>
            <a:srgbClr val="0070C0"/>
          </a:solidFill>
          <a:ln>
            <a:noFill/>
          </a:ln>
          <a:effectLst>
            <a:outerShdw dist="35921" dir="2700000" algn="ctr" rotWithShape="0">
              <a:schemeClr val="bg2">
                <a:alpha val="50000"/>
              </a:schemeClr>
            </a:outerShdw>
          </a:effec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defRPr/>
            </a:pPr>
            <a:endParaRPr lang="zh-CN" altLang="zh-CN" b="1">
              <a:latin typeface="Arial" panose="020B0604020202020204" pitchFamily="34" charset="0"/>
            </a:endParaRPr>
          </a:p>
        </p:txBody>
      </p:sp>
      <p:pic>
        <p:nvPicPr>
          <p:cNvPr id="2057" name="图片 12">
            <a:extLst>
              <a:ext uri="{FF2B5EF4-FFF2-40B4-BE49-F238E27FC236}">
                <a16:creationId xmlns:a16="http://schemas.microsoft.com/office/drawing/2014/main" id="{3B5F9889-2422-C89D-2F7B-E3BB616A21E0}"/>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934075" y="177800"/>
            <a:ext cx="58515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827" r:id="rId1"/>
    <p:sldLayoutId id="2147484828" r:id="rId2"/>
    <p:sldLayoutId id="2147484829" r:id="rId3"/>
    <p:sldLayoutId id="2147484830" r:id="rId4"/>
    <p:sldLayoutId id="2147484831" r:id="rId5"/>
    <p:sldLayoutId id="2147484832" r:id="rId6"/>
    <p:sldLayoutId id="2147484833" r:id="rId7"/>
    <p:sldLayoutId id="2147484834" r:id="rId8"/>
    <p:sldLayoutId id="2147484835" r:id="rId9"/>
    <p:sldLayoutId id="2147484836" r:id="rId10"/>
    <p:sldLayoutId id="2147484837" r:id="rId11"/>
    <p:sldLayoutId id="2147484840" r:id="rId12"/>
    <p:sldLayoutId id="2147484841" r:id="rId1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8.bin"/><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25.xml"/><Relationship Id="rId6" Type="http://schemas.openxmlformats.org/officeDocument/2006/relationships/oleObject" Target="../embeddings/oleObject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7.wmf"/><Relationship Id="rId1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4.wmf"/><Relationship Id="rId18" Type="http://schemas.openxmlformats.org/officeDocument/2006/relationships/oleObject" Target="../embeddings/oleObject17.bin"/><Relationship Id="rId3" Type="http://schemas.openxmlformats.org/officeDocument/2006/relationships/image" Target="../media/image20.wmf"/><Relationship Id="rId7" Type="http://schemas.openxmlformats.org/officeDocument/2006/relationships/image" Target="../media/image22.wmf"/><Relationship Id="rId12" Type="http://schemas.openxmlformats.org/officeDocument/2006/relationships/oleObject" Target="../embeddings/oleObject14.bin"/><Relationship Id="rId17" Type="http://schemas.openxmlformats.org/officeDocument/2006/relationships/image" Target="../media/image26.wmf"/><Relationship Id="rId2" Type="http://schemas.openxmlformats.org/officeDocument/2006/relationships/oleObject" Target="../embeddings/oleObject9.bin"/><Relationship Id="rId16" Type="http://schemas.openxmlformats.org/officeDocument/2006/relationships/oleObject" Target="../embeddings/oleObject16.bin"/><Relationship Id="rId1" Type="http://schemas.openxmlformats.org/officeDocument/2006/relationships/slideLayout" Target="../slideLayouts/slideLayout25.xml"/><Relationship Id="rId6" Type="http://schemas.openxmlformats.org/officeDocument/2006/relationships/oleObject" Target="../embeddings/oleObject11.bin"/><Relationship Id="rId11" Type="http://schemas.openxmlformats.org/officeDocument/2006/relationships/image" Target="../media/image23.wmf"/><Relationship Id="rId5" Type="http://schemas.openxmlformats.org/officeDocument/2006/relationships/image" Target="../media/image21.wmf"/><Relationship Id="rId15" Type="http://schemas.openxmlformats.org/officeDocument/2006/relationships/image" Target="../media/image25.wmf"/><Relationship Id="rId10" Type="http://schemas.openxmlformats.org/officeDocument/2006/relationships/oleObject" Target="../embeddings/oleObject13.bin"/><Relationship Id="rId19" Type="http://schemas.openxmlformats.org/officeDocument/2006/relationships/image" Target="../media/image27.wmf"/><Relationship Id="rId4" Type="http://schemas.openxmlformats.org/officeDocument/2006/relationships/oleObject" Target="../embeddings/oleObject10.bin"/><Relationship Id="rId9" Type="http://schemas.openxmlformats.org/officeDocument/2006/relationships/image" Target="../media/image14.wmf"/><Relationship Id="rId1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8.wmf"/><Relationship Id="rId7" Type="http://schemas.openxmlformats.org/officeDocument/2006/relationships/image" Target="../media/image21.wmf"/><Relationship Id="rId2" Type="http://schemas.openxmlformats.org/officeDocument/2006/relationships/oleObject" Target="../embeddings/oleObject18.bin"/><Relationship Id="rId1" Type="http://schemas.openxmlformats.org/officeDocument/2006/relationships/slideLayout" Target="../slideLayouts/slideLayout25.xml"/><Relationship Id="rId6" Type="http://schemas.openxmlformats.org/officeDocument/2006/relationships/oleObject" Target="../embeddings/oleObject10.bin"/><Relationship Id="rId5" Type="http://schemas.openxmlformats.org/officeDocument/2006/relationships/image" Target="../media/image29.wmf"/><Relationship Id="rId10" Type="http://schemas.openxmlformats.org/officeDocument/2006/relationships/image" Target="../media/image30.wmf"/><Relationship Id="rId4" Type="http://schemas.openxmlformats.org/officeDocument/2006/relationships/oleObject" Target="../embeddings/oleObject19.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5.wmf"/><Relationship Id="rId3" Type="http://schemas.openxmlformats.org/officeDocument/2006/relationships/image" Target="../media/image15.wmf"/><Relationship Id="rId7" Type="http://schemas.openxmlformats.org/officeDocument/2006/relationships/image" Target="../media/image32.wmf"/><Relationship Id="rId12" Type="http://schemas.openxmlformats.org/officeDocument/2006/relationships/oleObject" Target="../embeddings/oleObject25.bin"/><Relationship Id="rId17" Type="http://schemas.openxmlformats.org/officeDocument/2006/relationships/image" Target="../media/image37.wmf"/><Relationship Id="rId2" Type="http://schemas.openxmlformats.org/officeDocument/2006/relationships/oleObject" Target="../embeddings/oleObject20.bin"/><Relationship Id="rId16" Type="http://schemas.openxmlformats.org/officeDocument/2006/relationships/oleObject" Target="../embeddings/oleObject27.bin"/><Relationship Id="rId1" Type="http://schemas.openxmlformats.org/officeDocument/2006/relationships/slideLayout" Target="../slideLayouts/slideLayout25.xml"/><Relationship Id="rId6" Type="http://schemas.openxmlformats.org/officeDocument/2006/relationships/oleObject" Target="../embeddings/oleObject22.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3.wmf"/><Relationship Id="rId1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2.wmf"/><Relationship Id="rId3" Type="http://schemas.openxmlformats.org/officeDocument/2006/relationships/image" Target="../media/image16.wmf"/><Relationship Id="rId7" Type="http://schemas.openxmlformats.org/officeDocument/2006/relationships/image" Target="../media/image39.wmf"/><Relationship Id="rId12" Type="http://schemas.openxmlformats.org/officeDocument/2006/relationships/oleObject" Target="../embeddings/oleObject33.bin"/><Relationship Id="rId17" Type="http://schemas.openxmlformats.org/officeDocument/2006/relationships/image" Target="../media/image44.wmf"/><Relationship Id="rId2" Type="http://schemas.openxmlformats.org/officeDocument/2006/relationships/oleObject" Target="../embeddings/oleObject28.bin"/><Relationship Id="rId16" Type="http://schemas.openxmlformats.org/officeDocument/2006/relationships/oleObject" Target="../embeddings/oleObject35.bin"/><Relationship Id="rId1" Type="http://schemas.openxmlformats.org/officeDocument/2006/relationships/slideLayout" Target="../slideLayouts/slideLayout25.xml"/><Relationship Id="rId6" Type="http://schemas.openxmlformats.org/officeDocument/2006/relationships/oleObject" Target="../embeddings/oleObject30.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0.wmf"/><Relationship Id="rId14"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9.wmf"/><Relationship Id="rId18" Type="http://schemas.openxmlformats.org/officeDocument/2006/relationships/oleObject" Target="../embeddings/oleObject44.bin"/><Relationship Id="rId3" Type="http://schemas.openxmlformats.org/officeDocument/2006/relationships/image" Target="../media/image45.wmf"/><Relationship Id="rId7" Type="http://schemas.openxmlformats.org/officeDocument/2006/relationships/image" Target="../media/image42.wmf"/><Relationship Id="rId12" Type="http://schemas.openxmlformats.org/officeDocument/2006/relationships/oleObject" Target="../embeddings/oleObject41.bin"/><Relationship Id="rId17" Type="http://schemas.openxmlformats.org/officeDocument/2006/relationships/image" Target="../media/image51.wmf"/><Relationship Id="rId2" Type="http://schemas.openxmlformats.org/officeDocument/2006/relationships/oleObject" Target="../embeddings/oleObject36.bin"/><Relationship Id="rId16" Type="http://schemas.openxmlformats.org/officeDocument/2006/relationships/oleObject" Target="../embeddings/oleObject43.bin"/><Relationship Id="rId20" Type="http://schemas.openxmlformats.org/officeDocument/2006/relationships/image" Target="../media/image30.wmf"/><Relationship Id="rId1" Type="http://schemas.openxmlformats.org/officeDocument/2006/relationships/slideLayout" Target="../slideLayouts/slideLayout25.xml"/><Relationship Id="rId6" Type="http://schemas.openxmlformats.org/officeDocument/2006/relationships/oleObject" Target="../embeddings/oleObject38.bin"/><Relationship Id="rId11" Type="http://schemas.openxmlformats.org/officeDocument/2006/relationships/image" Target="../media/image48.wmf"/><Relationship Id="rId5" Type="http://schemas.openxmlformats.org/officeDocument/2006/relationships/image" Target="../media/image46.wmf"/><Relationship Id="rId15" Type="http://schemas.openxmlformats.org/officeDocument/2006/relationships/image" Target="../media/image50.wmf"/><Relationship Id="rId10" Type="http://schemas.openxmlformats.org/officeDocument/2006/relationships/oleObject" Target="../embeddings/oleObject40.bin"/><Relationship Id="rId19" Type="http://schemas.openxmlformats.org/officeDocument/2006/relationships/image" Target="../media/image52.wmf"/><Relationship Id="rId4" Type="http://schemas.openxmlformats.org/officeDocument/2006/relationships/oleObject" Target="../embeddings/oleObject37.bin"/><Relationship Id="rId9" Type="http://schemas.openxmlformats.org/officeDocument/2006/relationships/image" Target="../media/image47.wmf"/><Relationship Id="rId14"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7.wmf"/><Relationship Id="rId18" Type="http://schemas.openxmlformats.org/officeDocument/2006/relationships/image" Target="../media/image60.jpeg"/><Relationship Id="rId3" Type="http://schemas.openxmlformats.org/officeDocument/2006/relationships/image" Target="../media/image42.wmf"/><Relationship Id="rId7" Type="http://schemas.openxmlformats.org/officeDocument/2006/relationships/image" Target="../media/image54.wmf"/><Relationship Id="rId12" Type="http://schemas.openxmlformats.org/officeDocument/2006/relationships/oleObject" Target="../embeddings/oleObject50.bin"/><Relationship Id="rId17" Type="http://schemas.openxmlformats.org/officeDocument/2006/relationships/image" Target="../media/image59.wmf"/><Relationship Id="rId2" Type="http://schemas.openxmlformats.org/officeDocument/2006/relationships/oleObject" Target="../embeddings/oleObject45.bin"/><Relationship Id="rId16" Type="http://schemas.openxmlformats.org/officeDocument/2006/relationships/oleObject" Target="../embeddings/oleObject52.bin"/><Relationship Id="rId1" Type="http://schemas.openxmlformats.org/officeDocument/2006/relationships/slideLayout" Target="../slideLayouts/slideLayout25.xml"/><Relationship Id="rId6" Type="http://schemas.openxmlformats.org/officeDocument/2006/relationships/oleObject" Target="../embeddings/oleObject47.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5.wmf"/><Relationship Id="rId14"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61.wmf"/><Relationship Id="rId7" Type="http://schemas.openxmlformats.org/officeDocument/2006/relationships/image" Target="../media/image27.wmf"/><Relationship Id="rId12" Type="http://schemas.openxmlformats.org/officeDocument/2006/relationships/image" Target="../media/image65.jpeg"/><Relationship Id="rId2" Type="http://schemas.openxmlformats.org/officeDocument/2006/relationships/oleObject" Target="../embeddings/oleObject53.bin"/><Relationship Id="rId1" Type="http://schemas.openxmlformats.org/officeDocument/2006/relationships/slideLayout" Target="../slideLayouts/slideLayout25.xml"/><Relationship Id="rId6" Type="http://schemas.openxmlformats.org/officeDocument/2006/relationships/oleObject" Target="../embeddings/oleObject55.bin"/><Relationship Id="rId11" Type="http://schemas.openxmlformats.org/officeDocument/2006/relationships/image" Target="../media/image64.wmf"/><Relationship Id="rId5" Type="http://schemas.openxmlformats.org/officeDocument/2006/relationships/image" Target="../media/image62.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3.wmf"/></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58.bin"/><Relationship Id="rId1" Type="http://schemas.openxmlformats.org/officeDocument/2006/relationships/slideLayout" Target="../slideLayouts/slideLayout25.xml"/><Relationship Id="rId6" Type="http://schemas.openxmlformats.org/officeDocument/2006/relationships/oleObject" Target="../embeddings/oleObject60.bin"/><Relationship Id="rId11" Type="http://schemas.openxmlformats.org/officeDocument/2006/relationships/image" Target="../media/image71.jpeg"/><Relationship Id="rId5" Type="http://schemas.openxmlformats.org/officeDocument/2006/relationships/image" Target="../media/image67.wmf"/><Relationship Id="rId10" Type="http://schemas.openxmlformats.org/officeDocument/2006/relationships/image" Target="../media/image70.jpeg"/><Relationship Id="rId4" Type="http://schemas.openxmlformats.org/officeDocument/2006/relationships/oleObject" Target="../embeddings/oleObject59.bin"/><Relationship Id="rId9" Type="http://schemas.openxmlformats.org/officeDocument/2006/relationships/image" Target="../media/image6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7.wmf"/><Relationship Id="rId18" Type="http://schemas.openxmlformats.org/officeDocument/2006/relationships/image" Target="../media/image79.wmf"/><Relationship Id="rId26" Type="http://schemas.openxmlformats.org/officeDocument/2006/relationships/oleObject" Target="../embeddings/oleObject75.bin"/><Relationship Id="rId3" Type="http://schemas.openxmlformats.org/officeDocument/2006/relationships/image" Target="../media/image72.wmf"/><Relationship Id="rId21" Type="http://schemas.openxmlformats.org/officeDocument/2006/relationships/image" Target="../media/image80.wmf"/><Relationship Id="rId7" Type="http://schemas.openxmlformats.org/officeDocument/2006/relationships/image" Target="../media/image74.wmf"/><Relationship Id="rId12" Type="http://schemas.openxmlformats.org/officeDocument/2006/relationships/oleObject" Target="../embeddings/oleObject67.bin"/><Relationship Id="rId17" Type="http://schemas.openxmlformats.org/officeDocument/2006/relationships/oleObject" Target="../embeddings/oleObject70.bin"/><Relationship Id="rId25" Type="http://schemas.openxmlformats.org/officeDocument/2006/relationships/image" Target="../media/image82.wmf"/><Relationship Id="rId2" Type="http://schemas.openxmlformats.org/officeDocument/2006/relationships/oleObject" Target="../embeddings/oleObject62.bin"/><Relationship Id="rId16" Type="http://schemas.openxmlformats.org/officeDocument/2006/relationships/oleObject" Target="../embeddings/oleObject69.bin"/><Relationship Id="rId20" Type="http://schemas.openxmlformats.org/officeDocument/2006/relationships/oleObject" Target="../embeddings/oleObject72.bin"/><Relationship Id="rId29" Type="http://schemas.openxmlformats.org/officeDocument/2006/relationships/image" Target="../media/image84.wmf"/><Relationship Id="rId1" Type="http://schemas.openxmlformats.org/officeDocument/2006/relationships/slideLayout" Target="../slideLayouts/slideLayout25.xml"/><Relationship Id="rId6" Type="http://schemas.openxmlformats.org/officeDocument/2006/relationships/oleObject" Target="../embeddings/oleObject64.bin"/><Relationship Id="rId11" Type="http://schemas.openxmlformats.org/officeDocument/2006/relationships/image" Target="../media/image76.wmf"/><Relationship Id="rId24" Type="http://schemas.openxmlformats.org/officeDocument/2006/relationships/oleObject" Target="../embeddings/oleObject74.bin"/><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1.wmf"/><Relationship Id="rId28" Type="http://schemas.openxmlformats.org/officeDocument/2006/relationships/oleObject" Target="../embeddings/oleObject76.bin"/><Relationship Id="rId10" Type="http://schemas.openxmlformats.org/officeDocument/2006/relationships/oleObject" Target="../embeddings/oleObject66.bin"/><Relationship Id="rId19" Type="http://schemas.openxmlformats.org/officeDocument/2006/relationships/oleObject" Target="../embeddings/oleObject71.bin"/><Relationship Id="rId31" Type="http://schemas.openxmlformats.org/officeDocument/2006/relationships/image" Target="../media/image85.wmf"/><Relationship Id="rId4" Type="http://schemas.openxmlformats.org/officeDocument/2006/relationships/oleObject" Target="../embeddings/oleObject63.bin"/><Relationship Id="rId9" Type="http://schemas.openxmlformats.org/officeDocument/2006/relationships/image" Target="../media/image75.wmf"/><Relationship Id="rId14" Type="http://schemas.openxmlformats.org/officeDocument/2006/relationships/oleObject" Target="../embeddings/oleObject68.bin"/><Relationship Id="rId22" Type="http://schemas.openxmlformats.org/officeDocument/2006/relationships/oleObject" Target="../embeddings/oleObject73.bin"/><Relationship Id="rId27" Type="http://schemas.openxmlformats.org/officeDocument/2006/relationships/image" Target="../media/image83.wmf"/><Relationship Id="rId30" Type="http://schemas.openxmlformats.org/officeDocument/2006/relationships/oleObject" Target="../embeddings/oleObject7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87.wmf"/><Relationship Id="rId18" Type="http://schemas.openxmlformats.org/officeDocument/2006/relationships/oleObject" Target="../embeddings/oleObject82.bin"/><Relationship Id="rId3" Type="http://schemas.openxmlformats.org/officeDocument/2006/relationships/image" Target="../media/image66.wmf"/><Relationship Id="rId21" Type="http://schemas.openxmlformats.org/officeDocument/2006/relationships/image" Target="../media/image90.wmf"/><Relationship Id="rId7" Type="http://schemas.openxmlformats.org/officeDocument/2006/relationships/image" Target="../media/image68.wmf"/><Relationship Id="rId12" Type="http://schemas.openxmlformats.org/officeDocument/2006/relationships/oleObject" Target="../embeddings/oleObject79.bin"/><Relationship Id="rId17" Type="http://schemas.openxmlformats.org/officeDocument/2006/relationships/image" Target="../media/image88.wmf"/><Relationship Id="rId2" Type="http://schemas.openxmlformats.org/officeDocument/2006/relationships/oleObject" Target="../embeddings/oleObject58.bin"/><Relationship Id="rId16" Type="http://schemas.openxmlformats.org/officeDocument/2006/relationships/oleObject" Target="../embeddings/oleObject81.bin"/><Relationship Id="rId20" Type="http://schemas.openxmlformats.org/officeDocument/2006/relationships/oleObject" Target="../embeddings/oleObject83.bin"/><Relationship Id="rId1" Type="http://schemas.openxmlformats.org/officeDocument/2006/relationships/slideLayout" Target="../slideLayouts/slideLayout25.xml"/><Relationship Id="rId6" Type="http://schemas.openxmlformats.org/officeDocument/2006/relationships/oleObject" Target="../embeddings/oleObject60.bin"/><Relationship Id="rId11" Type="http://schemas.openxmlformats.org/officeDocument/2006/relationships/image" Target="../media/image86.wmf"/><Relationship Id="rId5" Type="http://schemas.openxmlformats.org/officeDocument/2006/relationships/image" Target="../media/image67.wmf"/><Relationship Id="rId15" Type="http://schemas.openxmlformats.org/officeDocument/2006/relationships/image" Target="../media/image78.wmf"/><Relationship Id="rId10" Type="http://schemas.openxmlformats.org/officeDocument/2006/relationships/oleObject" Target="../embeddings/oleObject78.bin"/><Relationship Id="rId19" Type="http://schemas.openxmlformats.org/officeDocument/2006/relationships/image" Target="../media/image89.wmf"/><Relationship Id="rId4" Type="http://schemas.openxmlformats.org/officeDocument/2006/relationships/oleObject" Target="../embeddings/oleObject59.bin"/><Relationship Id="rId9" Type="http://schemas.openxmlformats.org/officeDocument/2006/relationships/image" Target="../media/image69.wmf"/><Relationship Id="rId14" Type="http://schemas.openxmlformats.org/officeDocument/2006/relationships/oleObject" Target="../embeddings/oleObject80.bin"/></Relationships>
</file>

<file path=ppt/slides/_rels/slide28.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1.bin"/><Relationship Id="rId18" Type="http://schemas.openxmlformats.org/officeDocument/2006/relationships/image" Target="../media/image90.wmf"/><Relationship Id="rId3" Type="http://schemas.openxmlformats.org/officeDocument/2006/relationships/oleObject" Target="../embeddings/oleObject84.bin"/><Relationship Id="rId7" Type="http://schemas.openxmlformats.org/officeDocument/2006/relationships/oleObject" Target="../embeddings/oleObject78.bin"/><Relationship Id="rId12" Type="http://schemas.openxmlformats.org/officeDocument/2006/relationships/image" Target="../media/image78.wmf"/><Relationship Id="rId17" Type="http://schemas.openxmlformats.org/officeDocument/2006/relationships/oleObject" Target="../embeddings/oleObject83.bin"/><Relationship Id="rId2" Type="http://schemas.openxmlformats.org/officeDocument/2006/relationships/image" Target="../media/image91.jpeg"/><Relationship Id="rId16" Type="http://schemas.openxmlformats.org/officeDocument/2006/relationships/image" Target="../media/image89.wmf"/><Relationship Id="rId1" Type="http://schemas.openxmlformats.org/officeDocument/2006/relationships/slideLayout" Target="../slideLayouts/slideLayout25.xml"/><Relationship Id="rId6" Type="http://schemas.openxmlformats.org/officeDocument/2006/relationships/image" Target="../media/image93.wmf"/><Relationship Id="rId11" Type="http://schemas.openxmlformats.org/officeDocument/2006/relationships/oleObject" Target="../embeddings/oleObject80.bin"/><Relationship Id="rId5" Type="http://schemas.openxmlformats.org/officeDocument/2006/relationships/oleObject" Target="../embeddings/oleObject85.bin"/><Relationship Id="rId15" Type="http://schemas.openxmlformats.org/officeDocument/2006/relationships/oleObject" Target="../embeddings/oleObject82.bin"/><Relationship Id="rId10" Type="http://schemas.openxmlformats.org/officeDocument/2006/relationships/image" Target="../media/image87.wmf"/><Relationship Id="rId4" Type="http://schemas.openxmlformats.org/officeDocument/2006/relationships/image" Target="../media/image92.wmf"/><Relationship Id="rId9" Type="http://schemas.openxmlformats.org/officeDocument/2006/relationships/oleObject" Target="../embeddings/oleObject79.bin"/><Relationship Id="rId14" Type="http://schemas.openxmlformats.org/officeDocument/2006/relationships/image" Target="../media/image88.wmf"/></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ED7C147-47CA-FA55-3E10-38A677F3D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4653135"/>
            <a:ext cx="12192000" cy="2204865"/>
          </a:xfrm>
          <a:prstGeom prst="rect">
            <a:avLst/>
          </a:prstGeom>
        </p:spPr>
      </p:pic>
      <p:pic>
        <p:nvPicPr>
          <p:cNvPr id="3" name="图片 2">
            <a:extLst>
              <a:ext uri="{FF2B5EF4-FFF2-40B4-BE49-F238E27FC236}">
                <a16:creationId xmlns:a16="http://schemas.microsoft.com/office/drawing/2014/main" id="{E8584ECF-07B6-0FB7-4F57-949BB2859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2768127"/>
          </a:xfrm>
          <a:prstGeom prst="rect">
            <a:avLst/>
          </a:prstGeom>
        </p:spPr>
      </p:pic>
      <p:sp>
        <p:nvSpPr>
          <p:cNvPr id="9218" name="Rectangle 9">
            <a:extLst>
              <a:ext uri="{FF2B5EF4-FFF2-40B4-BE49-F238E27FC236}">
                <a16:creationId xmlns:a16="http://schemas.microsoft.com/office/drawing/2014/main" id="{82A604BD-9F13-90D2-A0C2-A635EF93D689}"/>
              </a:ext>
            </a:extLst>
          </p:cNvPr>
          <p:cNvSpPr>
            <a:spLocks noGrp="1" noChangeArrowheads="1"/>
          </p:cNvSpPr>
          <p:nvPr>
            <p:ph type="ftr" sz="quarter" idx="10"/>
          </p:nvPr>
        </p:nvSpPr>
        <p:spPr bwMode="auto">
          <a:xfrm>
            <a:off x="6050052" y="5949280"/>
            <a:ext cx="6624116" cy="746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75565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defTabSz="7556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defTabSz="75565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defTabSz="75565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defTabSz="75565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0" hangingPunct="0">
              <a:lnSpc>
                <a:spcPct val="100000"/>
              </a:lnSpc>
              <a:spcBef>
                <a:spcPct val="0"/>
              </a:spcBef>
              <a:buFontTx/>
              <a:buNone/>
            </a:pPr>
            <a:r>
              <a:rPr lang="zh-CN" altLang="en-US" sz="2500" dirty="0">
                <a:solidFill>
                  <a:srgbClr val="000066"/>
                </a:solidFill>
                <a:latin typeface="Times New Roman" panose="02020603050405020304" pitchFamily="18" charset="0"/>
                <a:ea typeface="幼圆" panose="02010509060101010101" pitchFamily="49" charset="-122"/>
              </a:rPr>
              <a:t>哈尔滨工业大学控制与仿真中心    方可</a:t>
            </a:r>
          </a:p>
        </p:txBody>
      </p:sp>
      <p:sp>
        <p:nvSpPr>
          <p:cNvPr id="9219" name="Text Box 64">
            <a:extLst>
              <a:ext uri="{FF2B5EF4-FFF2-40B4-BE49-F238E27FC236}">
                <a16:creationId xmlns:a16="http://schemas.microsoft.com/office/drawing/2014/main" id="{F4C2B7E3-DF7B-ACAD-32CF-EAC050D13941}"/>
              </a:ext>
            </a:extLst>
          </p:cNvPr>
          <p:cNvSpPr txBox="1">
            <a:spLocks noChangeArrowheads="1"/>
          </p:cNvSpPr>
          <p:nvPr/>
        </p:nvSpPr>
        <p:spPr bwMode="auto">
          <a:xfrm>
            <a:off x="3215680" y="3319894"/>
            <a:ext cx="82089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5565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defTabSz="7556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defTabSz="75565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defTabSz="75565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defTabSz="75565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defTabSz="75565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spcBef>
                <a:spcPct val="20000"/>
              </a:spcBef>
              <a:buFontTx/>
              <a:buNone/>
            </a:pPr>
            <a:r>
              <a:rPr lang="zh-CN" altLang="en-US" sz="6000" b="1" dirty="0">
                <a:latin typeface="Times New Roman" panose="02020603050405020304" pitchFamily="18" charset="0"/>
                <a:ea typeface="黑体" panose="02010609060101010101" pitchFamily="49" charset="-122"/>
                <a:cs typeface="Times New Roman" panose="02020603050405020304" pitchFamily="18" charset="0"/>
              </a:rPr>
              <a:t>无人机系统的设计方法</a:t>
            </a:r>
          </a:p>
        </p:txBody>
      </p:sp>
      <p:sp>
        <p:nvSpPr>
          <p:cNvPr id="4" name="Text Box 64">
            <a:extLst>
              <a:ext uri="{FF2B5EF4-FFF2-40B4-BE49-F238E27FC236}">
                <a16:creationId xmlns:a16="http://schemas.microsoft.com/office/drawing/2014/main" id="{4F4673A8-01C3-899B-F0EE-976911E677CF}"/>
              </a:ext>
            </a:extLst>
          </p:cNvPr>
          <p:cNvSpPr txBox="1">
            <a:spLocks noChangeArrowheads="1"/>
          </p:cNvSpPr>
          <p:nvPr/>
        </p:nvSpPr>
        <p:spPr bwMode="auto">
          <a:xfrm>
            <a:off x="335360" y="200479"/>
            <a:ext cx="9289032" cy="646331"/>
          </a:xfrm>
          <a:prstGeom prst="rect">
            <a:avLst/>
          </a:prstGeom>
          <a:noFill/>
          <a:ln>
            <a:noFill/>
          </a:ln>
        </p:spPr>
        <p:txBody>
          <a:bodyPr wrap="square">
            <a:spAutoFit/>
          </a:bodyPr>
          <a:lstStyle>
            <a:lvl1pPr defTabSz="755650" eaLnBrk="0" hangingPunct="0">
              <a:defRPr sz="2400">
                <a:solidFill>
                  <a:schemeClr val="tx1"/>
                </a:solidFill>
                <a:latin typeface="Times New Roman" pitchFamily="18" charset="0"/>
                <a:ea typeface="宋体" pitchFamily="2" charset="-122"/>
              </a:defRPr>
            </a:lvl1pPr>
            <a:lvl2pPr marL="742950" indent="-285750" defTabSz="755650" eaLnBrk="0" hangingPunct="0">
              <a:defRPr sz="2400">
                <a:solidFill>
                  <a:schemeClr val="tx1"/>
                </a:solidFill>
                <a:latin typeface="Times New Roman" pitchFamily="18" charset="0"/>
                <a:ea typeface="宋体" pitchFamily="2" charset="-122"/>
              </a:defRPr>
            </a:lvl2pPr>
            <a:lvl3pPr marL="1143000" indent="-228600" defTabSz="755650" eaLnBrk="0" hangingPunct="0">
              <a:defRPr sz="2400">
                <a:solidFill>
                  <a:schemeClr val="tx1"/>
                </a:solidFill>
                <a:latin typeface="Times New Roman" pitchFamily="18" charset="0"/>
                <a:ea typeface="宋体" pitchFamily="2" charset="-122"/>
              </a:defRPr>
            </a:lvl3pPr>
            <a:lvl4pPr marL="1600200" indent="-228600" defTabSz="755650" eaLnBrk="0" hangingPunct="0">
              <a:defRPr sz="2400">
                <a:solidFill>
                  <a:schemeClr val="tx1"/>
                </a:solidFill>
                <a:latin typeface="Times New Roman" pitchFamily="18" charset="0"/>
                <a:ea typeface="宋体" pitchFamily="2" charset="-122"/>
              </a:defRPr>
            </a:lvl4pPr>
            <a:lvl5pPr marL="2057400" indent="-228600" defTabSz="755650" eaLnBrk="0" hangingPunct="0">
              <a:defRPr sz="2400">
                <a:solidFill>
                  <a:schemeClr val="tx1"/>
                </a:solidFill>
                <a:latin typeface="Times New Roman" pitchFamily="18" charset="0"/>
                <a:ea typeface="宋体" pitchFamily="2" charset="-122"/>
              </a:defRPr>
            </a:lvl5pPr>
            <a:lvl6pPr marL="2514600" indent="-228600" defTabSz="75565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defTabSz="75565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defTabSz="75565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defTabSz="75565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90000"/>
              </a:lnSpc>
              <a:spcBef>
                <a:spcPct val="20000"/>
              </a:spcBef>
              <a:defRPr/>
            </a:pPr>
            <a:r>
              <a:rPr lang="zh-CN" altLang="en-US" sz="4000" b="1" dirty="0">
                <a:solidFill>
                  <a:schemeClr val="accent4">
                    <a:lumMod val="40000"/>
                    <a:lumOff val="60000"/>
                  </a:schemeClr>
                </a:solidFill>
                <a:effectLst>
                  <a:outerShdw blurRad="38100" dist="38100" dir="2700000" algn="tl">
                    <a:srgbClr val="000000">
                      <a:alpha val="43137"/>
                    </a:srgbClr>
                  </a:outerShdw>
                </a:effectLst>
                <a:latin typeface="楷体" pitchFamily="49" charset="-122"/>
                <a:ea typeface="楷体" pitchFamily="49" charset="-122"/>
              </a:rPr>
              <a:t>无人机系统工程应用</a:t>
            </a:r>
          </a:p>
        </p:txBody>
      </p:sp>
      <p:pic>
        <p:nvPicPr>
          <p:cNvPr id="9221" name="图片 2">
            <a:extLst>
              <a:ext uri="{FF2B5EF4-FFF2-40B4-BE49-F238E27FC236}">
                <a16:creationId xmlns:a16="http://schemas.microsoft.com/office/drawing/2014/main" id="{5D575B94-20ED-93B5-7DA9-BBAB64E20E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8" y="2909983"/>
            <a:ext cx="2037137" cy="174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1BB7913E-770C-8BD9-726A-C101D02BA2C3}"/>
              </a:ext>
            </a:extLst>
          </p:cNvPr>
          <p:cNvSpPr txBox="1">
            <a:spLocks noChangeArrowheads="1"/>
          </p:cNvSpPr>
          <p:nvPr/>
        </p:nvSpPr>
        <p:spPr bwMode="auto">
          <a:xfrm>
            <a:off x="9696400" y="323945"/>
            <a:ext cx="22788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lvl="1" eaLnBrk="1" hangingPunct="1">
              <a:lnSpc>
                <a:spcPct val="100000"/>
              </a:lnSpc>
              <a:spcBef>
                <a:spcPct val="30000"/>
              </a:spcBef>
              <a:spcAft>
                <a:spcPct val="30000"/>
              </a:spcAft>
              <a:buClr>
                <a:srgbClr val="333399"/>
              </a:buClr>
              <a:buFont typeface="Wingdings" panose="05000000000000000000" pitchFamily="2" charset="2"/>
              <a:buNone/>
            </a:pPr>
            <a:r>
              <a:rPr lang="zh-CN" altLang="en-US" sz="3200" b="1" dirty="0">
                <a:solidFill>
                  <a:schemeClr val="accent6">
                    <a:lumMod val="60000"/>
                    <a:lumOff val="40000"/>
                  </a:schemeClr>
                </a:solidFill>
                <a:latin typeface="Times New Roman" panose="02020603050405020304" pitchFamily="18" charset="0"/>
                <a:ea typeface="华文中宋" panose="02010600040101010101" pitchFamily="2" charset="-122"/>
                <a:cs typeface="Times New Roman" panose="02020603050405020304" pitchFamily="18" charset="0"/>
              </a:rPr>
              <a:t>第 </a:t>
            </a:r>
            <a:r>
              <a:rPr lang="en-US" altLang="zh-CN" sz="3200" b="1">
                <a:solidFill>
                  <a:schemeClr val="accent6">
                    <a:lumMod val="60000"/>
                    <a:lumOff val="40000"/>
                  </a:schemeClr>
                </a:solidFill>
                <a:latin typeface="Times New Roman" panose="02020603050405020304" pitchFamily="18" charset="0"/>
                <a:ea typeface="华文中宋" panose="02010600040101010101" pitchFamily="2" charset="-122"/>
                <a:cs typeface="Times New Roman" panose="02020603050405020304" pitchFamily="18" charset="0"/>
              </a:rPr>
              <a:t>4 </a:t>
            </a:r>
            <a:r>
              <a:rPr lang="zh-CN" altLang="en-US" sz="3200" b="1" dirty="0">
                <a:solidFill>
                  <a:schemeClr val="accent6">
                    <a:lumMod val="60000"/>
                    <a:lumOff val="40000"/>
                  </a:schemeClr>
                </a:solidFill>
                <a:latin typeface="Times New Roman" panose="02020603050405020304" pitchFamily="18" charset="0"/>
                <a:ea typeface="华文中宋" panose="02010600040101010101" pitchFamily="2" charset="-122"/>
                <a:cs typeface="Times New Roman" panose="02020603050405020304" pitchFamily="18" charset="0"/>
              </a:rPr>
              <a:t>讲</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66185756-6995-9ECC-4649-90A353797513}"/>
              </a:ext>
            </a:extLst>
          </p:cNvPr>
          <p:cNvSpPr txBox="1">
            <a:spLocks noChangeArrowheads="1"/>
          </p:cNvSpPr>
          <p:nvPr/>
        </p:nvSpPr>
        <p:spPr bwMode="gray">
          <a:xfrm>
            <a:off x="429493" y="1268412"/>
            <a:ext cx="5140325" cy="461665"/>
          </a:xfrm>
          <a:prstGeom prst="rect">
            <a:avLst/>
          </a:prstGeom>
          <a:noFill/>
          <a:ln w="9525" algn="ctr">
            <a:noFill/>
            <a:miter lim="800000"/>
            <a:headEnd/>
            <a:tailEnd/>
          </a:ln>
        </p:spPr>
        <p:txBody>
          <a:bodyPr>
            <a:spAutoFit/>
          </a:bodyPr>
          <a:lstStyle/>
          <a:p>
            <a:pPr algn="l" eaLnBrk="0" hangingPunct="0">
              <a:buFontTx/>
              <a:buChar char="•"/>
              <a:defRPr/>
            </a:pPr>
            <a:r>
              <a:rPr lang="en-US" altLang="zh-CN" b="1" i="1" dirty="0">
                <a:solidFill>
                  <a:srgbClr val="0070C0"/>
                </a:solidFill>
                <a:latin typeface="微软雅黑" panose="020B0503020204020204" pitchFamily="34" charset="-122"/>
                <a:ea typeface="微软雅黑" panose="020B0503020204020204" pitchFamily="34" charset="-122"/>
              </a:rPr>
              <a:t> 2.2  </a:t>
            </a:r>
            <a:r>
              <a:rPr lang="zh-CN" altLang="en-US" b="1" i="1" dirty="0">
                <a:solidFill>
                  <a:srgbClr val="0070C0"/>
                </a:solidFill>
                <a:latin typeface="微软雅黑" panose="020B0503020204020204" pitchFamily="34" charset="-122"/>
                <a:ea typeface="微软雅黑" panose="020B0503020204020204" pitchFamily="34" charset="-122"/>
              </a:rPr>
              <a:t>自拍无人机案例 </a:t>
            </a:r>
            <a:r>
              <a:rPr lang="en-US" altLang="zh-CN"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飞行控制系统</a:t>
            </a:r>
          </a:p>
        </p:txBody>
      </p:sp>
      <p:sp>
        <p:nvSpPr>
          <p:cNvPr id="13" name="Text Box 5">
            <a:extLst>
              <a:ext uri="{FF2B5EF4-FFF2-40B4-BE49-F238E27FC236}">
                <a16:creationId xmlns:a16="http://schemas.microsoft.com/office/drawing/2014/main" id="{BF149702-5A1E-6C7F-A2D6-E682E6569A93}"/>
              </a:ext>
            </a:extLst>
          </p:cNvPr>
          <p:cNvSpPr txBox="1">
            <a:spLocks noChangeArrowheads="1"/>
          </p:cNvSpPr>
          <p:nvPr/>
        </p:nvSpPr>
        <p:spPr bwMode="auto">
          <a:xfrm>
            <a:off x="4350146" y="2276872"/>
            <a:ext cx="349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2800" b="1" dirty="0">
                <a:solidFill>
                  <a:srgbClr val="336600"/>
                </a:solidFill>
                <a:latin typeface="微软雅黑" panose="020B0503020204020204" pitchFamily="34" charset="-122"/>
                <a:ea typeface="微软雅黑" panose="020B0503020204020204" pitchFamily="34" charset="-122"/>
              </a:rPr>
              <a:t>飞行控制系统设计</a:t>
            </a:r>
            <a:endParaRPr lang="en-US" altLang="zh-CN" sz="28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4" name="表格 13">
            <a:extLst>
              <a:ext uri="{FF2B5EF4-FFF2-40B4-BE49-F238E27FC236}">
                <a16:creationId xmlns:a16="http://schemas.microsoft.com/office/drawing/2014/main" id="{A868194B-B165-1E25-1D3C-5C402DCF78D7}"/>
              </a:ext>
            </a:extLst>
          </p:cNvPr>
          <p:cNvGraphicFramePr>
            <a:graphicFrameLocks noGrp="1"/>
          </p:cNvGraphicFramePr>
          <p:nvPr>
            <p:extLst>
              <p:ext uri="{D42A27DB-BD31-4B8C-83A1-F6EECF244321}">
                <p14:modId xmlns:p14="http://schemas.microsoft.com/office/powerpoint/2010/main" val="1682168397"/>
              </p:ext>
            </p:extLst>
          </p:nvPr>
        </p:nvGraphicFramePr>
        <p:xfrm>
          <a:off x="664791" y="2896998"/>
          <a:ext cx="10862418" cy="3565954"/>
        </p:xfrm>
        <a:graphic>
          <a:graphicData uri="http://schemas.openxmlformats.org/drawingml/2006/table">
            <a:tbl>
              <a:tblPr>
                <a:tableStyleId>{5C22544A-7EE6-4342-B048-85BDC9FD1C3A}</a:tableStyleId>
              </a:tblPr>
              <a:tblGrid>
                <a:gridCol w="3020418">
                  <a:extLst>
                    <a:ext uri="{9D8B030D-6E8A-4147-A177-3AD203B41FA5}">
                      <a16:colId xmlns:a16="http://schemas.microsoft.com/office/drawing/2014/main" val="20000"/>
                    </a:ext>
                  </a:extLst>
                </a:gridCol>
                <a:gridCol w="1413223">
                  <a:extLst>
                    <a:ext uri="{9D8B030D-6E8A-4147-A177-3AD203B41FA5}">
                      <a16:colId xmlns:a16="http://schemas.microsoft.com/office/drawing/2014/main" val="20001"/>
                    </a:ext>
                  </a:extLst>
                </a:gridCol>
                <a:gridCol w="1939718">
                  <a:extLst>
                    <a:ext uri="{9D8B030D-6E8A-4147-A177-3AD203B41FA5}">
                      <a16:colId xmlns:a16="http://schemas.microsoft.com/office/drawing/2014/main" val="20002"/>
                    </a:ext>
                  </a:extLst>
                </a:gridCol>
                <a:gridCol w="1496353">
                  <a:extLst>
                    <a:ext uri="{9D8B030D-6E8A-4147-A177-3AD203B41FA5}">
                      <a16:colId xmlns:a16="http://schemas.microsoft.com/office/drawing/2014/main" val="20003"/>
                    </a:ext>
                  </a:extLst>
                </a:gridCol>
                <a:gridCol w="1496353">
                  <a:extLst>
                    <a:ext uri="{9D8B030D-6E8A-4147-A177-3AD203B41FA5}">
                      <a16:colId xmlns:a16="http://schemas.microsoft.com/office/drawing/2014/main" val="20004"/>
                    </a:ext>
                  </a:extLst>
                </a:gridCol>
                <a:gridCol w="1496353">
                  <a:extLst>
                    <a:ext uri="{9D8B030D-6E8A-4147-A177-3AD203B41FA5}">
                      <a16:colId xmlns:a16="http://schemas.microsoft.com/office/drawing/2014/main" val="20005"/>
                    </a:ext>
                  </a:extLst>
                </a:gridCol>
              </a:tblGrid>
              <a:tr h="509422">
                <a:tc>
                  <a:txBody>
                    <a:bodyPr/>
                    <a:lstStyle/>
                    <a:p>
                      <a:pPr algn="l" fontAlgn="b"/>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cs typeface="Times New Roman" pitchFamily="18" charset="0"/>
                        </a:rPr>
                        <a:t>KK</a:t>
                      </a:r>
                      <a:endParaRPr lang="en-US" sz="24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25" marB="0" anchor="b"/>
                </a:tc>
                <a:tc>
                  <a:txBody>
                    <a:bodyPr/>
                    <a:lstStyle/>
                    <a:p>
                      <a:pPr algn="l" fontAlgn="b"/>
                      <a:r>
                        <a:rPr lang="en-US" sz="2400" u="none" strike="noStrike" dirty="0" err="1">
                          <a:effectLst/>
                          <a:latin typeface="微软雅黑" panose="020B0503020204020204" pitchFamily="34" charset="-122"/>
                          <a:ea typeface="微软雅黑" panose="020B0503020204020204" pitchFamily="34" charset="-122"/>
                          <a:cs typeface="Times New Roman" pitchFamily="18" charset="0"/>
                        </a:rPr>
                        <a:t>PixHawk</a:t>
                      </a:r>
                      <a:endParaRPr lang="en-US" sz="24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cs typeface="Times New Roman" pitchFamily="18" charset="0"/>
                        </a:rPr>
                        <a:t>Zero</a:t>
                      </a:r>
                      <a:endParaRPr lang="en-US" sz="24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25" marB="0" anchor="b"/>
                </a:tc>
                <a:tc>
                  <a:txBody>
                    <a:bodyPr/>
                    <a:lstStyle/>
                    <a:p>
                      <a:pPr algn="l" fontAlgn="b"/>
                      <a:r>
                        <a:rPr lang="en-US" altLang="zh-CN" sz="2400" b="0" i="0" u="none" strike="noStrike" dirty="0">
                          <a:solidFill>
                            <a:schemeClr val="dk1"/>
                          </a:solidFill>
                          <a:effectLst/>
                          <a:latin typeface="微软雅黑" panose="020B0503020204020204" pitchFamily="34" charset="-122"/>
                          <a:ea typeface="微软雅黑" panose="020B0503020204020204" pitchFamily="34" charset="-122"/>
                          <a:cs typeface="Times New Roman" pitchFamily="18" charset="0"/>
                        </a:rPr>
                        <a:t>DJI</a:t>
                      </a:r>
                      <a:endParaRPr lang="en-US" sz="24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25" marB="0" anchor="b"/>
                </a:tc>
                <a:tc>
                  <a:txBody>
                    <a:bodyPr/>
                    <a:lstStyle/>
                    <a:p>
                      <a:pPr algn="l" fontAlgn="b"/>
                      <a:r>
                        <a:rPr lang="zh-CN" alt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自研</a:t>
                      </a:r>
                      <a:endParaRPr lang="zh-CN" alt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txBody>
                  <a:tcPr marL="9525" marR="9525" marT="9525" marB="0" anchor="b"/>
                </a:tc>
                <a:extLst>
                  <a:ext uri="{0D108BD9-81ED-4DB2-BD59-A6C34878D82A}">
                    <a16:rowId xmlns:a16="http://schemas.microsoft.com/office/drawing/2014/main" val="10000"/>
                  </a:ext>
                </a:extLst>
              </a:tr>
              <a:tr h="509422">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自主悬停</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1"/>
                  </a:ext>
                </a:extLst>
              </a:tr>
              <a:tr h="509422">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手抛起飞</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2"/>
                  </a:ext>
                </a:extLst>
              </a:tr>
              <a:tr h="509422">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自动返回</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3"/>
                  </a:ext>
                </a:extLst>
              </a:tr>
              <a:tr h="509422">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预设悬停位置</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dirty="0">
                          <a:effectLst/>
                          <a:latin typeface="微软雅黑" panose="020B0503020204020204" pitchFamily="34" charset="-122"/>
                          <a:ea typeface="微软雅黑" panose="020B0503020204020204" pitchFamily="34" charset="-122"/>
                        </a:rPr>
                        <a:t>×</a:t>
                      </a:r>
                      <a:endParaRPr lang="en-US" altLang="zh-CN"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4"/>
                  </a:ext>
                </a:extLst>
              </a:tr>
              <a:tr h="509422">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姿态误差</a:t>
                      </a:r>
                      <a:r>
                        <a:rPr lang="en-US" altLang="zh-CN" sz="2400" u="none" strike="noStrike" dirty="0">
                          <a:effectLst/>
                          <a:latin typeface="微软雅黑" panose="020B0503020204020204" pitchFamily="34" charset="-122"/>
                          <a:ea typeface="微软雅黑" panose="020B0503020204020204" pitchFamily="34" charset="-122"/>
                        </a:rPr>
                        <a:t>5</a:t>
                      </a:r>
                      <a:r>
                        <a:rPr lang="zh-CN" altLang="en-US" sz="2400" u="none" strike="noStrike" dirty="0">
                          <a:effectLst/>
                          <a:latin typeface="微软雅黑" panose="020B0503020204020204" pitchFamily="34" charset="-122"/>
                          <a:ea typeface="微软雅黑" panose="020B0503020204020204" pitchFamily="34" charset="-122"/>
                        </a:rPr>
                        <a:t>度</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5"/>
                  </a:ext>
                </a:extLst>
              </a:tr>
              <a:tr h="509422">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位置误差</a:t>
                      </a:r>
                      <a:r>
                        <a:rPr lang="en-US" altLang="zh-CN" sz="2400" u="none" strike="noStrike" dirty="0">
                          <a:effectLst/>
                          <a:latin typeface="微软雅黑" panose="020B0503020204020204" pitchFamily="34" charset="-122"/>
                          <a:ea typeface="微软雅黑" panose="020B0503020204020204" pitchFamily="34" charset="-122"/>
                        </a:rPr>
                        <a:t>0.5</a:t>
                      </a:r>
                      <a:r>
                        <a:rPr lang="en-US" sz="2400" u="none" strike="noStrike" dirty="0">
                          <a:effectLst/>
                          <a:latin typeface="微软雅黑" panose="020B0503020204020204" pitchFamily="34" charset="-122"/>
                          <a:ea typeface="微软雅黑" panose="020B0503020204020204" pitchFamily="34" charset="-122"/>
                        </a:rPr>
                        <a:t>m</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0020301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66185756-6995-9ECC-4649-90A353797513}"/>
              </a:ext>
            </a:extLst>
          </p:cNvPr>
          <p:cNvSpPr txBox="1">
            <a:spLocks noChangeArrowheads="1"/>
          </p:cNvSpPr>
          <p:nvPr/>
        </p:nvSpPr>
        <p:spPr bwMode="gray">
          <a:xfrm>
            <a:off x="429493" y="1268412"/>
            <a:ext cx="6386587" cy="461665"/>
          </a:xfrm>
          <a:prstGeom prst="rect">
            <a:avLst/>
          </a:prstGeom>
          <a:noFill/>
          <a:ln w="9525" algn="ctr">
            <a:noFill/>
            <a:miter lim="800000"/>
            <a:headEnd/>
            <a:tailEnd/>
          </a:ln>
        </p:spPr>
        <p:txBody>
          <a:bodyPr wrap="square">
            <a:spAutoFit/>
          </a:bodyPr>
          <a:lstStyle/>
          <a:p>
            <a:pPr algn="l" eaLnBrk="0" hangingPunct="0">
              <a:buFontTx/>
              <a:buChar char="•"/>
              <a:defRPr/>
            </a:pPr>
            <a:r>
              <a:rPr lang="en-US" altLang="zh-CN" b="1" i="1" dirty="0">
                <a:solidFill>
                  <a:srgbClr val="0070C0"/>
                </a:solidFill>
                <a:latin typeface="微软雅黑" panose="020B0503020204020204" pitchFamily="34" charset="-122"/>
                <a:ea typeface="微软雅黑" panose="020B0503020204020204" pitchFamily="34" charset="-122"/>
              </a:rPr>
              <a:t> 2.2  </a:t>
            </a:r>
            <a:r>
              <a:rPr lang="zh-CN" altLang="en-US" b="1" i="1" dirty="0">
                <a:solidFill>
                  <a:srgbClr val="0070C0"/>
                </a:solidFill>
                <a:latin typeface="微软雅黑" panose="020B0503020204020204" pitchFamily="34" charset="-122"/>
                <a:ea typeface="微软雅黑" panose="020B0503020204020204" pitchFamily="34" charset="-122"/>
              </a:rPr>
              <a:t>自拍无人机案例 </a:t>
            </a:r>
            <a:r>
              <a:rPr lang="en-US" altLang="zh-CN"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导航与通讯系统</a:t>
            </a:r>
          </a:p>
        </p:txBody>
      </p:sp>
      <p:sp>
        <p:nvSpPr>
          <p:cNvPr id="13" name="Text Box 5">
            <a:extLst>
              <a:ext uri="{FF2B5EF4-FFF2-40B4-BE49-F238E27FC236}">
                <a16:creationId xmlns:a16="http://schemas.microsoft.com/office/drawing/2014/main" id="{BF149702-5A1E-6C7F-A2D6-E682E6569A93}"/>
              </a:ext>
            </a:extLst>
          </p:cNvPr>
          <p:cNvSpPr txBox="1">
            <a:spLocks noChangeArrowheads="1"/>
          </p:cNvSpPr>
          <p:nvPr/>
        </p:nvSpPr>
        <p:spPr bwMode="auto">
          <a:xfrm>
            <a:off x="4295800" y="2420888"/>
            <a:ext cx="349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2800" b="1" dirty="0">
                <a:solidFill>
                  <a:srgbClr val="336600"/>
                </a:solidFill>
                <a:latin typeface="微软雅黑" panose="020B0503020204020204" pitchFamily="34" charset="-122"/>
                <a:ea typeface="微软雅黑" panose="020B0503020204020204" pitchFamily="34" charset="-122"/>
              </a:rPr>
              <a:t>导航与通讯系统设计</a:t>
            </a:r>
            <a:endParaRPr lang="en-US" altLang="zh-CN" sz="28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4" name="表格 13">
            <a:extLst>
              <a:ext uri="{FF2B5EF4-FFF2-40B4-BE49-F238E27FC236}">
                <a16:creationId xmlns:a16="http://schemas.microsoft.com/office/drawing/2014/main" id="{1455FB24-357F-C379-291E-BBF01D409E00}"/>
              </a:ext>
            </a:extLst>
          </p:cNvPr>
          <p:cNvGraphicFramePr>
            <a:graphicFrameLocks noGrp="1"/>
          </p:cNvGraphicFramePr>
          <p:nvPr>
            <p:extLst>
              <p:ext uri="{D42A27DB-BD31-4B8C-83A1-F6EECF244321}">
                <p14:modId xmlns:p14="http://schemas.microsoft.com/office/powerpoint/2010/main" val="2148258898"/>
              </p:ext>
            </p:extLst>
          </p:nvPr>
        </p:nvGraphicFramePr>
        <p:xfrm>
          <a:off x="429493" y="3068960"/>
          <a:ext cx="11329467" cy="3104728"/>
        </p:xfrm>
        <a:graphic>
          <a:graphicData uri="http://schemas.openxmlformats.org/drawingml/2006/table">
            <a:tbl>
              <a:tblPr>
                <a:tableStyleId>{5C22544A-7EE6-4342-B048-85BDC9FD1C3A}</a:tableStyleId>
              </a:tblPr>
              <a:tblGrid>
                <a:gridCol w="1905524">
                  <a:extLst>
                    <a:ext uri="{9D8B030D-6E8A-4147-A177-3AD203B41FA5}">
                      <a16:colId xmlns:a16="http://schemas.microsoft.com/office/drawing/2014/main" val="20000"/>
                    </a:ext>
                  </a:extLst>
                </a:gridCol>
                <a:gridCol w="1753439">
                  <a:extLst>
                    <a:ext uri="{9D8B030D-6E8A-4147-A177-3AD203B41FA5}">
                      <a16:colId xmlns:a16="http://schemas.microsoft.com/office/drawing/2014/main" val="20001"/>
                    </a:ext>
                  </a:extLst>
                </a:gridCol>
                <a:gridCol w="1789225">
                  <a:extLst>
                    <a:ext uri="{9D8B030D-6E8A-4147-A177-3AD203B41FA5}">
                      <a16:colId xmlns:a16="http://schemas.microsoft.com/office/drawing/2014/main" val="20002"/>
                    </a:ext>
                  </a:extLst>
                </a:gridCol>
                <a:gridCol w="1395596">
                  <a:extLst>
                    <a:ext uri="{9D8B030D-6E8A-4147-A177-3AD203B41FA5}">
                      <a16:colId xmlns:a16="http://schemas.microsoft.com/office/drawing/2014/main" val="20003"/>
                    </a:ext>
                  </a:extLst>
                </a:gridCol>
                <a:gridCol w="2424401">
                  <a:extLst>
                    <a:ext uri="{9D8B030D-6E8A-4147-A177-3AD203B41FA5}">
                      <a16:colId xmlns:a16="http://schemas.microsoft.com/office/drawing/2014/main" val="20004"/>
                    </a:ext>
                  </a:extLst>
                </a:gridCol>
                <a:gridCol w="2061282">
                  <a:extLst>
                    <a:ext uri="{9D8B030D-6E8A-4147-A177-3AD203B41FA5}">
                      <a16:colId xmlns:a16="http://schemas.microsoft.com/office/drawing/2014/main" val="20005"/>
                    </a:ext>
                  </a:extLst>
                </a:gridCol>
              </a:tblGrid>
              <a:tr h="388091">
                <a:tc>
                  <a:txBody>
                    <a:bodyPr/>
                    <a:lstStyle/>
                    <a:p>
                      <a:pPr algn="l" fontAlgn="b"/>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ESP32-A1S</a:t>
                      </a:r>
                      <a:endParaRPr 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ATK-HC05</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ESP8266</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Prodigy-</a:t>
                      </a:r>
                      <a:r>
                        <a:rPr lang="en-US" sz="2400" u="none" strike="noStrike" dirty="0" err="1">
                          <a:effectLst/>
                          <a:latin typeface="微软雅黑" panose="020B0503020204020204" pitchFamily="34" charset="-122"/>
                          <a:ea typeface="微软雅黑" panose="020B0503020204020204" pitchFamily="34" charset="-122"/>
                        </a:rPr>
                        <a:t>LivMon</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自研手机</a:t>
                      </a:r>
                      <a:r>
                        <a:rPr 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a:t>
                      </a:r>
                      <a:endParaRPr 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0"/>
                  </a:ext>
                </a:extLst>
              </a:tr>
              <a:tr h="388091">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蓝牙</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1"/>
                  </a:ext>
                </a:extLst>
              </a:tr>
              <a:tr h="388091">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  WIFI</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2"/>
                  </a:ext>
                </a:extLst>
              </a:tr>
              <a:tr h="388091">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  TF</a:t>
                      </a:r>
                      <a:r>
                        <a:rPr lang="zh-CN" altLang="en-US" sz="2400" u="none" strike="noStrike" dirty="0">
                          <a:effectLst/>
                          <a:latin typeface="微软雅黑" panose="020B0503020204020204" pitchFamily="34" charset="-122"/>
                          <a:ea typeface="微软雅黑" panose="020B0503020204020204" pitchFamily="34" charset="-122"/>
                        </a:rPr>
                        <a:t>卡存储</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3"/>
                  </a:ext>
                </a:extLst>
              </a:tr>
              <a:tr h="388091">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手机连接</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4"/>
                  </a:ext>
                </a:extLst>
              </a:tr>
              <a:tr h="388091">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拍摄预览</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5"/>
                  </a:ext>
                </a:extLst>
              </a:tr>
              <a:tr h="388091">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遥控拍照</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6"/>
                  </a:ext>
                </a:extLst>
              </a:tr>
              <a:tr h="388091">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设置悬停点</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423620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66185756-6995-9ECC-4649-90A353797513}"/>
              </a:ext>
            </a:extLst>
          </p:cNvPr>
          <p:cNvSpPr txBox="1">
            <a:spLocks noChangeArrowheads="1"/>
          </p:cNvSpPr>
          <p:nvPr/>
        </p:nvSpPr>
        <p:spPr bwMode="gray">
          <a:xfrm>
            <a:off x="429493" y="1268412"/>
            <a:ext cx="5140325" cy="461665"/>
          </a:xfrm>
          <a:prstGeom prst="rect">
            <a:avLst/>
          </a:prstGeom>
          <a:noFill/>
          <a:ln w="9525" algn="ctr">
            <a:noFill/>
            <a:miter lim="800000"/>
            <a:headEnd/>
            <a:tailEnd/>
          </a:ln>
        </p:spPr>
        <p:txBody>
          <a:bodyPr>
            <a:spAutoFit/>
          </a:bodyPr>
          <a:lstStyle/>
          <a:p>
            <a:pPr algn="l" eaLnBrk="0" hangingPunct="0">
              <a:buFontTx/>
              <a:buChar char="•"/>
              <a:defRPr/>
            </a:pPr>
            <a:r>
              <a:rPr lang="en-US" altLang="zh-CN" b="1" i="1" dirty="0">
                <a:solidFill>
                  <a:srgbClr val="0070C0"/>
                </a:solidFill>
                <a:latin typeface="微软雅黑" panose="020B0503020204020204" pitchFamily="34" charset="-122"/>
                <a:ea typeface="微软雅黑" panose="020B0503020204020204" pitchFamily="34" charset="-122"/>
              </a:rPr>
              <a:t> 2.2  </a:t>
            </a:r>
            <a:r>
              <a:rPr lang="zh-CN" altLang="en-US" b="1" i="1" dirty="0">
                <a:solidFill>
                  <a:srgbClr val="0070C0"/>
                </a:solidFill>
                <a:latin typeface="微软雅黑" panose="020B0503020204020204" pitchFamily="34" charset="-122"/>
                <a:ea typeface="微软雅黑" panose="020B0503020204020204" pitchFamily="34" charset="-122"/>
              </a:rPr>
              <a:t>自拍无人机案例 </a:t>
            </a:r>
            <a:r>
              <a:rPr lang="en-US" altLang="zh-CN"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作业系统</a:t>
            </a:r>
          </a:p>
        </p:txBody>
      </p:sp>
      <p:sp>
        <p:nvSpPr>
          <p:cNvPr id="13" name="Text Box 5">
            <a:extLst>
              <a:ext uri="{FF2B5EF4-FFF2-40B4-BE49-F238E27FC236}">
                <a16:creationId xmlns:a16="http://schemas.microsoft.com/office/drawing/2014/main" id="{BF149702-5A1E-6C7F-A2D6-E682E6569A93}"/>
              </a:ext>
            </a:extLst>
          </p:cNvPr>
          <p:cNvSpPr txBox="1">
            <a:spLocks noChangeArrowheads="1"/>
          </p:cNvSpPr>
          <p:nvPr/>
        </p:nvSpPr>
        <p:spPr bwMode="auto">
          <a:xfrm>
            <a:off x="4295800" y="2420888"/>
            <a:ext cx="349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2800" b="1" dirty="0">
                <a:solidFill>
                  <a:srgbClr val="336600"/>
                </a:solidFill>
                <a:latin typeface="微软雅黑" panose="020B0503020204020204" pitchFamily="34" charset="-122"/>
                <a:ea typeface="微软雅黑" panose="020B0503020204020204" pitchFamily="34" charset="-122"/>
              </a:rPr>
              <a:t>作业系统设计</a:t>
            </a:r>
            <a:endParaRPr lang="en-US" altLang="zh-CN" sz="28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5" name="表格 14">
            <a:extLst>
              <a:ext uri="{FF2B5EF4-FFF2-40B4-BE49-F238E27FC236}">
                <a16:creationId xmlns:a16="http://schemas.microsoft.com/office/drawing/2014/main" id="{8465C0F8-C0DD-A1E2-DCFC-756E7532B752}"/>
              </a:ext>
            </a:extLst>
          </p:cNvPr>
          <p:cNvGraphicFramePr>
            <a:graphicFrameLocks noGrp="1"/>
          </p:cNvGraphicFramePr>
          <p:nvPr>
            <p:extLst>
              <p:ext uri="{D42A27DB-BD31-4B8C-83A1-F6EECF244321}">
                <p14:modId xmlns:p14="http://schemas.microsoft.com/office/powerpoint/2010/main" val="1499373037"/>
              </p:ext>
            </p:extLst>
          </p:nvPr>
        </p:nvGraphicFramePr>
        <p:xfrm>
          <a:off x="440792" y="3041014"/>
          <a:ext cx="11310416" cy="3064026"/>
        </p:xfrm>
        <a:graphic>
          <a:graphicData uri="http://schemas.openxmlformats.org/drawingml/2006/table">
            <a:tbl>
              <a:tblPr>
                <a:tableStyleId>{5C22544A-7EE6-4342-B048-85BDC9FD1C3A}</a:tableStyleId>
              </a:tblPr>
              <a:tblGrid>
                <a:gridCol w="3089814">
                  <a:extLst>
                    <a:ext uri="{9D8B030D-6E8A-4147-A177-3AD203B41FA5}">
                      <a16:colId xmlns:a16="http://schemas.microsoft.com/office/drawing/2014/main" val="20000"/>
                    </a:ext>
                  </a:extLst>
                </a:gridCol>
                <a:gridCol w="1615774">
                  <a:extLst>
                    <a:ext uri="{9D8B030D-6E8A-4147-A177-3AD203B41FA5}">
                      <a16:colId xmlns:a16="http://schemas.microsoft.com/office/drawing/2014/main" val="20001"/>
                    </a:ext>
                  </a:extLst>
                </a:gridCol>
                <a:gridCol w="1842550">
                  <a:extLst>
                    <a:ext uri="{9D8B030D-6E8A-4147-A177-3AD203B41FA5}">
                      <a16:colId xmlns:a16="http://schemas.microsoft.com/office/drawing/2014/main" val="20002"/>
                    </a:ext>
                  </a:extLst>
                </a:gridCol>
                <a:gridCol w="1530732">
                  <a:extLst>
                    <a:ext uri="{9D8B030D-6E8A-4147-A177-3AD203B41FA5}">
                      <a16:colId xmlns:a16="http://schemas.microsoft.com/office/drawing/2014/main" val="20003"/>
                    </a:ext>
                  </a:extLst>
                </a:gridCol>
                <a:gridCol w="1700814">
                  <a:extLst>
                    <a:ext uri="{9D8B030D-6E8A-4147-A177-3AD203B41FA5}">
                      <a16:colId xmlns:a16="http://schemas.microsoft.com/office/drawing/2014/main" val="20004"/>
                    </a:ext>
                  </a:extLst>
                </a:gridCol>
                <a:gridCol w="1530732">
                  <a:extLst>
                    <a:ext uri="{9D8B030D-6E8A-4147-A177-3AD203B41FA5}">
                      <a16:colId xmlns:a16="http://schemas.microsoft.com/office/drawing/2014/main" val="20005"/>
                    </a:ext>
                  </a:extLst>
                </a:gridCol>
              </a:tblGrid>
              <a:tr h="437718">
                <a:tc>
                  <a:txBody>
                    <a:bodyPr/>
                    <a:lstStyle/>
                    <a:p>
                      <a:pPr algn="l" fontAlgn="b"/>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单反相机</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u="none" strike="noStrike" dirty="0" err="1">
                          <a:effectLst/>
                          <a:latin typeface="微软雅黑" panose="020B0503020204020204" pitchFamily="34" charset="-122"/>
                          <a:ea typeface="微软雅黑" panose="020B0503020204020204" pitchFamily="34" charset="-122"/>
                        </a:rPr>
                        <a:t>GoPro</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DL-S ND</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Lumia920</a:t>
                      </a:r>
                      <a:endParaRPr 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Sony4140  </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0"/>
                  </a:ext>
                </a:extLst>
              </a:tr>
              <a:tr h="437718">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遥控拍照</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1"/>
                  </a:ext>
                </a:extLst>
              </a:tr>
              <a:tr h="437718">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定时拍照</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2"/>
                  </a:ext>
                </a:extLst>
              </a:tr>
              <a:tr h="437718">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智能抓拍</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dirty="0">
                          <a:effectLst/>
                          <a:latin typeface="微软雅黑" panose="020B0503020204020204" pitchFamily="34" charset="-122"/>
                          <a:ea typeface="微软雅黑" panose="020B0503020204020204" pitchFamily="34" charset="-122"/>
                        </a:rPr>
                        <a:t>×</a:t>
                      </a:r>
                      <a:endParaRPr lang="en-US" altLang="zh-CN"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dirty="0">
                          <a:effectLst/>
                          <a:latin typeface="微软雅黑" panose="020B0503020204020204" pitchFamily="34" charset="-122"/>
                          <a:ea typeface="微软雅黑" panose="020B0503020204020204" pitchFamily="34" charset="-122"/>
                        </a:rPr>
                        <a:t>×</a:t>
                      </a:r>
                      <a:endParaRPr lang="en-US" altLang="zh-CN"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3"/>
                  </a:ext>
                </a:extLst>
              </a:tr>
              <a:tr h="437718">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固定云台</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4"/>
                  </a:ext>
                </a:extLst>
              </a:tr>
              <a:tr h="437718">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  15~75mm</a:t>
                      </a:r>
                      <a:r>
                        <a:rPr lang="zh-CN" altLang="en-US" sz="2400" u="none" strike="noStrike" dirty="0">
                          <a:effectLst/>
                          <a:latin typeface="微软雅黑" panose="020B0503020204020204" pitchFamily="34" charset="-122"/>
                          <a:ea typeface="微软雅黑" panose="020B0503020204020204" pitchFamily="34" charset="-122"/>
                        </a:rPr>
                        <a:t>变焦</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5"/>
                  </a:ext>
                </a:extLst>
              </a:tr>
              <a:tr h="437718">
                <a:tc>
                  <a:txBody>
                    <a:bodyPr/>
                    <a:lstStyle/>
                    <a:p>
                      <a:pPr algn="l" fontAlgn="b"/>
                      <a:r>
                        <a:rPr lang="en-US" sz="2400" u="none" strike="noStrike" dirty="0">
                          <a:effectLst/>
                          <a:latin typeface="微软雅黑" panose="020B0503020204020204" pitchFamily="34" charset="-122"/>
                          <a:ea typeface="微软雅黑" panose="020B0503020204020204" pitchFamily="34" charset="-122"/>
                        </a:rPr>
                        <a:t>  1/2000s</a:t>
                      </a:r>
                      <a:r>
                        <a:rPr lang="zh-CN" altLang="en-US" sz="2400" u="none" strike="noStrike" dirty="0">
                          <a:effectLst/>
                          <a:latin typeface="微软雅黑" panose="020B0503020204020204" pitchFamily="34" charset="-122"/>
                          <a:ea typeface="微软雅黑" panose="020B0503020204020204" pitchFamily="34" charset="-122"/>
                        </a:rPr>
                        <a:t>快门</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dirty="0">
                          <a:effectLst/>
                          <a:latin typeface="微软雅黑" panose="020B0503020204020204" pitchFamily="34" charset="-122"/>
                          <a:ea typeface="微软雅黑" panose="020B0503020204020204" pitchFamily="34" charset="-122"/>
                        </a:rPr>
                        <a:t>×</a:t>
                      </a:r>
                      <a:endParaRPr lang="en-US" altLang="zh-CN"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2189190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66185756-6995-9ECC-4649-90A353797513}"/>
              </a:ext>
            </a:extLst>
          </p:cNvPr>
          <p:cNvSpPr txBox="1">
            <a:spLocks noChangeArrowheads="1"/>
          </p:cNvSpPr>
          <p:nvPr/>
        </p:nvSpPr>
        <p:spPr bwMode="gray">
          <a:xfrm>
            <a:off x="429493" y="1268412"/>
            <a:ext cx="5450483" cy="461665"/>
          </a:xfrm>
          <a:prstGeom prst="rect">
            <a:avLst/>
          </a:prstGeom>
          <a:noFill/>
          <a:ln w="9525" algn="ctr">
            <a:noFill/>
            <a:miter lim="800000"/>
            <a:headEnd/>
            <a:tailEnd/>
          </a:ln>
        </p:spPr>
        <p:txBody>
          <a:bodyPr wrap="square">
            <a:spAutoFit/>
          </a:bodyPr>
          <a:lstStyle/>
          <a:p>
            <a:pPr algn="l" eaLnBrk="0" hangingPunct="0">
              <a:buFontTx/>
              <a:buChar char="•"/>
              <a:defRPr/>
            </a:pPr>
            <a:r>
              <a:rPr lang="en-US" altLang="zh-CN" b="1" i="1" dirty="0">
                <a:solidFill>
                  <a:srgbClr val="0070C0"/>
                </a:solidFill>
                <a:latin typeface="微软雅黑" panose="020B0503020204020204" pitchFamily="34" charset="-122"/>
                <a:ea typeface="微软雅黑" panose="020B0503020204020204" pitchFamily="34" charset="-122"/>
              </a:rPr>
              <a:t> 2.2  </a:t>
            </a:r>
            <a:r>
              <a:rPr lang="zh-CN" altLang="en-US" b="1" i="1" dirty="0">
                <a:solidFill>
                  <a:srgbClr val="0070C0"/>
                </a:solidFill>
                <a:latin typeface="微软雅黑" panose="020B0503020204020204" pitchFamily="34" charset="-122"/>
                <a:ea typeface="微软雅黑" panose="020B0503020204020204" pitchFamily="34" charset="-122"/>
              </a:rPr>
              <a:t>自拍无人机案例 </a:t>
            </a:r>
            <a:r>
              <a:rPr lang="en-US" altLang="zh-CN"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保证与支持系统</a:t>
            </a:r>
          </a:p>
        </p:txBody>
      </p:sp>
      <p:sp>
        <p:nvSpPr>
          <p:cNvPr id="13" name="Text Box 5">
            <a:extLst>
              <a:ext uri="{FF2B5EF4-FFF2-40B4-BE49-F238E27FC236}">
                <a16:creationId xmlns:a16="http://schemas.microsoft.com/office/drawing/2014/main" id="{BF149702-5A1E-6C7F-A2D6-E682E6569A93}"/>
              </a:ext>
            </a:extLst>
          </p:cNvPr>
          <p:cNvSpPr txBox="1">
            <a:spLocks noChangeArrowheads="1"/>
          </p:cNvSpPr>
          <p:nvPr/>
        </p:nvSpPr>
        <p:spPr bwMode="auto">
          <a:xfrm>
            <a:off x="4134122" y="2636912"/>
            <a:ext cx="349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2800" b="1" dirty="0">
                <a:solidFill>
                  <a:srgbClr val="336600"/>
                </a:solidFill>
                <a:latin typeface="微软雅黑" panose="020B0503020204020204" pitchFamily="34" charset="-122"/>
                <a:ea typeface="微软雅黑" panose="020B0503020204020204" pitchFamily="34" charset="-122"/>
              </a:rPr>
              <a:t>保障与支持系统设计</a:t>
            </a:r>
            <a:endParaRPr lang="en-US" altLang="zh-CN" sz="28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4" name="表格 13">
            <a:extLst>
              <a:ext uri="{FF2B5EF4-FFF2-40B4-BE49-F238E27FC236}">
                <a16:creationId xmlns:a16="http://schemas.microsoft.com/office/drawing/2014/main" id="{CA4DD637-C4C9-1570-C4F8-AF28481615FC}"/>
              </a:ext>
            </a:extLst>
          </p:cNvPr>
          <p:cNvGraphicFramePr>
            <a:graphicFrameLocks noGrp="1"/>
          </p:cNvGraphicFramePr>
          <p:nvPr>
            <p:extLst>
              <p:ext uri="{D42A27DB-BD31-4B8C-83A1-F6EECF244321}">
                <p14:modId xmlns:p14="http://schemas.microsoft.com/office/powerpoint/2010/main" val="3096568309"/>
              </p:ext>
            </p:extLst>
          </p:nvPr>
        </p:nvGraphicFramePr>
        <p:xfrm>
          <a:off x="437270" y="3284984"/>
          <a:ext cx="11317459" cy="2965596"/>
        </p:xfrm>
        <a:graphic>
          <a:graphicData uri="http://schemas.openxmlformats.org/drawingml/2006/table">
            <a:tbl>
              <a:tblPr>
                <a:tableStyleId>{5C22544A-7EE6-4342-B048-85BDC9FD1C3A}</a:tableStyleId>
              </a:tblPr>
              <a:tblGrid>
                <a:gridCol w="1252863">
                  <a:extLst>
                    <a:ext uri="{9D8B030D-6E8A-4147-A177-3AD203B41FA5}">
                      <a16:colId xmlns:a16="http://schemas.microsoft.com/office/drawing/2014/main" val="20000"/>
                    </a:ext>
                  </a:extLst>
                </a:gridCol>
                <a:gridCol w="906082">
                  <a:extLst>
                    <a:ext uri="{9D8B030D-6E8A-4147-A177-3AD203B41FA5}">
                      <a16:colId xmlns:a16="http://schemas.microsoft.com/office/drawing/2014/main" val="20001"/>
                    </a:ext>
                  </a:extLst>
                </a:gridCol>
                <a:gridCol w="933606">
                  <a:extLst>
                    <a:ext uri="{9D8B030D-6E8A-4147-A177-3AD203B41FA5}">
                      <a16:colId xmlns:a16="http://schemas.microsoft.com/office/drawing/2014/main" val="20002"/>
                    </a:ext>
                  </a:extLst>
                </a:gridCol>
                <a:gridCol w="933606">
                  <a:extLst>
                    <a:ext uri="{9D8B030D-6E8A-4147-A177-3AD203B41FA5}">
                      <a16:colId xmlns:a16="http://schemas.microsoft.com/office/drawing/2014/main" val="20003"/>
                    </a:ext>
                  </a:extLst>
                </a:gridCol>
                <a:gridCol w="1296172">
                  <a:extLst>
                    <a:ext uri="{9D8B030D-6E8A-4147-A177-3AD203B41FA5}">
                      <a16:colId xmlns:a16="http://schemas.microsoft.com/office/drawing/2014/main" val="20004"/>
                    </a:ext>
                  </a:extLst>
                </a:gridCol>
                <a:gridCol w="1205202">
                  <a:extLst>
                    <a:ext uri="{9D8B030D-6E8A-4147-A177-3AD203B41FA5}">
                      <a16:colId xmlns:a16="http://schemas.microsoft.com/office/drawing/2014/main" val="20005"/>
                    </a:ext>
                  </a:extLst>
                </a:gridCol>
                <a:gridCol w="1490211">
                  <a:extLst>
                    <a:ext uri="{9D8B030D-6E8A-4147-A177-3AD203B41FA5}">
                      <a16:colId xmlns:a16="http://schemas.microsoft.com/office/drawing/2014/main" val="20006"/>
                    </a:ext>
                  </a:extLst>
                </a:gridCol>
                <a:gridCol w="1658737">
                  <a:extLst>
                    <a:ext uri="{9D8B030D-6E8A-4147-A177-3AD203B41FA5}">
                      <a16:colId xmlns:a16="http://schemas.microsoft.com/office/drawing/2014/main" val="20007"/>
                    </a:ext>
                  </a:extLst>
                </a:gridCol>
                <a:gridCol w="844322">
                  <a:extLst>
                    <a:ext uri="{9D8B030D-6E8A-4147-A177-3AD203B41FA5}">
                      <a16:colId xmlns:a16="http://schemas.microsoft.com/office/drawing/2014/main" val="20008"/>
                    </a:ext>
                  </a:extLst>
                </a:gridCol>
                <a:gridCol w="796658">
                  <a:extLst>
                    <a:ext uri="{9D8B030D-6E8A-4147-A177-3AD203B41FA5}">
                      <a16:colId xmlns:a16="http://schemas.microsoft.com/office/drawing/2014/main" val="20009"/>
                    </a:ext>
                  </a:extLst>
                </a:gridCol>
              </a:tblGrid>
              <a:tr h="494266">
                <a:tc>
                  <a:txBody>
                    <a:bodyPr/>
                    <a:lstStyle/>
                    <a:p>
                      <a:pPr algn="l" fontAlgn="b"/>
                      <a:r>
                        <a:rPr lang="en-US" altLang="zh-CN" sz="2400" b="0" i="0" u="none" strike="noStrike" dirty="0">
                          <a:solidFill>
                            <a:srgbClr val="000000"/>
                          </a:solidFill>
                          <a:effectLst/>
                          <a:latin typeface="微软雅黑" panose="020B0503020204020204" pitchFamily="34" charset="-122"/>
                          <a:ea typeface="微软雅黑" panose="020B0503020204020204" pitchFamily="34" charset="-122"/>
                        </a:rPr>
                        <a:t> </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昭意</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蝎子</a:t>
                      </a:r>
                      <a:endParaRPr 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b="0" i="0" u="none" strike="noStrike" dirty="0">
                          <a:solidFill>
                            <a:srgbClr val="000000"/>
                          </a:solidFill>
                          <a:effectLst/>
                          <a:latin typeface="微软雅黑" panose="020B0503020204020204" pitchFamily="34" charset="-122"/>
                          <a:ea typeface="微软雅黑" panose="020B0503020204020204" pitchFamily="34" charset="-122"/>
                        </a:rPr>
                        <a:t>好赢</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碳纤桨</a:t>
                      </a:r>
                      <a:endParaRPr lang="zh-CN" alt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塑料桨</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碳纤机架</a:t>
                      </a:r>
                      <a:endParaRPr lang="zh-CN" alt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塑料机架</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格氏</a:t>
                      </a:r>
                      <a:endParaRPr lang="zh-CN" alt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男爵</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extLst>
                  <a:ext uri="{0D108BD9-81ED-4DB2-BD59-A6C34878D82A}">
                    <a16:rowId xmlns:a16="http://schemas.microsoft.com/office/drawing/2014/main" val="10000"/>
                  </a:ext>
                </a:extLst>
              </a:tr>
              <a:tr h="494266">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电机</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extLst>
                  <a:ext uri="{0D108BD9-81ED-4DB2-BD59-A6C34878D82A}">
                    <a16:rowId xmlns:a16="http://schemas.microsoft.com/office/drawing/2014/main" val="10001"/>
                  </a:ext>
                </a:extLst>
              </a:tr>
              <a:tr h="494266">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电调</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extLst>
                  <a:ext uri="{0D108BD9-81ED-4DB2-BD59-A6C34878D82A}">
                    <a16:rowId xmlns:a16="http://schemas.microsoft.com/office/drawing/2014/main" val="10002"/>
                  </a:ext>
                </a:extLst>
              </a:tr>
              <a:tr h="494266">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螺旋桨</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extLst>
                  <a:ext uri="{0D108BD9-81ED-4DB2-BD59-A6C34878D82A}">
                    <a16:rowId xmlns:a16="http://schemas.microsoft.com/office/drawing/2014/main" val="10003"/>
                  </a:ext>
                </a:extLst>
              </a:tr>
              <a:tr h="494266">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机架</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extLst>
                  <a:ext uri="{0D108BD9-81ED-4DB2-BD59-A6C34878D82A}">
                    <a16:rowId xmlns:a16="http://schemas.microsoft.com/office/drawing/2014/main" val="10004"/>
                  </a:ext>
                </a:extLst>
              </a:tr>
              <a:tr h="494266">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电池</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tc>
                  <a:txBody>
                    <a:bodyPr/>
                    <a:lstStyle/>
                    <a:p>
                      <a:pPr algn="l" fontAlgn="b"/>
                      <a:r>
                        <a:rPr lang="en-US" altLang="zh-CN" sz="2400" u="none" strike="noStrike" dirty="0">
                          <a:effectLst/>
                          <a:latin typeface="微软雅黑" panose="020B0503020204020204" pitchFamily="34" charset="-122"/>
                          <a:ea typeface="微软雅黑" panose="020B0503020204020204" pitchFamily="34" charset="-122"/>
                        </a:rPr>
                        <a:t>×</a:t>
                      </a:r>
                      <a:endParaRPr lang="en-US" altLang="zh-CN"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6" marR="9526"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61986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66185756-6995-9ECC-4649-90A353797513}"/>
              </a:ext>
            </a:extLst>
          </p:cNvPr>
          <p:cNvSpPr txBox="1">
            <a:spLocks noChangeArrowheads="1"/>
          </p:cNvSpPr>
          <p:nvPr/>
        </p:nvSpPr>
        <p:spPr bwMode="gray">
          <a:xfrm>
            <a:off x="429493" y="1052736"/>
            <a:ext cx="5450483" cy="461665"/>
          </a:xfrm>
          <a:prstGeom prst="rect">
            <a:avLst/>
          </a:prstGeom>
          <a:noFill/>
          <a:ln w="9525" algn="ctr">
            <a:noFill/>
            <a:miter lim="800000"/>
            <a:headEnd/>
            <a:tailEnd/>
          </a:ln>
        </p:spPr>
        <p:txBody>
          <a:bodyPr wrap="square">
            <a:spAutoFit/>
          </a:bodyPr>
          <a:lstStyle/>
          <a:p>
            <a:pPr algn="l" eaLnBrk="0" hangingPunct="0">
              <a:buFontTx/>
              <a:buChar char="•"/>
              <a:defRPr/>
            </a:pPr>
            <a:r>
              <a:rPr lang="en-US" altLang="zh-CN" b="1" i="1" dirty="0">
                <a:solidFill>
                  <a:srgbClr val="0070C0"/>
                </a:solidFill>
                <a:latin typeface="微软雅黑" panose="020B0503020204020204" pitchFamily="34" charset="-122"/>
                <a:ea typeface="微软雅黑" panose="020B0503020204020204" pitchFamily="34" charset="-122"/>
              </a:rPr>
              <a:t> 2.2  </a:t>
            </a:r>
            <a:r>
              <a:rPr lang="zh-CN" altLang="en-US" b="1" i="1" dirty="0">
                <a:solidFill>
                  <a:srgbClr val="0070C0"/>
                </a:solidFill>
                <a:latin typeface="微软雅黑" panose="020B0503020204020204" pitchFamily="34" charset="-122"/>
                <a:ea typeface="微软雅黑" panose="020B0503020204020204" pitchFamily="34" charset="-122"/>
              </a:rPr>
              <a:t>自拍无人机案例 </a:t>
            </a:r>
            <a:r>
              <a:rPr lang="en-US" altLang="zh-CN"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合并表格冲突</a:t>
            </a:r>
          </a:p>
        </p:txBody>
      </p:sp>
      <p:graphicFrame>
        <p:nvGraphicFramePr>
          <p:cNvPr id="15" name="表格 14">
            <a:extLst>
              <a:ext uri="{FF2B5EF4-FFF2-40B4-BE49-F238E27FC236}">
                <a16:creationId xmlns:a16="http://schemas.microsoft.com/office/drawing/2014/main" id="{B1E6DEF7-DEA0-A2C9-FB7C-D2513EEBA8B2}"/>
              </a:ext>
            </a:extLst>
          </p:cNvPr>
          <p:cNvGraphicFramePr>
            <a:graphicFrameLocks noGrp="1"/>
          </p:cNvGraphicFramePr>
          <p:nvPr>
            <p:extLst>
              <p:ext uri="{D42A27DB-BD31-4B8C-83A1-F6EECF244321}">
                <p14:modId xmlns:p14="http://schemas.microsoft.com/office/powerpoint/2010/main" val="1235368138"/>
              </p:ext>
            </p:extLst>
          </p:nvPr>
        </p:nvGraphicFramePr>
        <p:xfrm>
          <a:off x="2021892" y="1700808"/>
          <a:ext cx="8148215" cy="2304204"/>
        </p:xfrm>
        <a:graphic>
          <a:graphicData uri="http://schemas.openxmlformats.org/drawingml/2006/table">
            <a:tbl>
              <a:tblPr>
                <a:tableStyleId>{5C22544A-7EE6-4342-B048-85BDC9FD1C3A}</a:tableStyleId>
              </a:tblPr>
              <a:tblGrid>
                <a:gridCol w="2265703">
                  <a:extLst>
                    <a:ext uri="{9D8B030D-6E8A-4147-A177-3AD203B41FA5}">
                      <a16:colId xmlns:a16="http://schemas.microsoft.com/office/drawing/2014/main" val="20000"/>
                    </a:ext>
                  </a:extLst>
                </a:gridCol>
                <a:gridCol w="1060099">
                  <a:extLst>
                    <a:ext uri="{9D8B030D-6E8A-4147-A177-3AD203B41FA5}">
                      <a16:colId xmlns:a16="http://schemas.microsoft.com/office/drawing/2014/main" val="20001"/>
                    </a:ext>
                  </a:extLst>
                </a:gridCol>
                <a:gridCol w="1455039">
                  <a:extLst>
                    <a:ext uri="{9D8B030D-6E8A-4147-A177-3AD203B41FA5}">
                      <a16:colId xmlns:a16="http://schemas.microsoft.com/office/drawing/2014/main" val="20002"/>
                    </a:ext>
                  </a:extLst>
                </a:gridCol>
                <a:gridCol w="1122458">
                  <a:extLst>
                    <a:ext uri="{9D8B030D-6E8A-4147-A177-3AD203B41FA5}">
                      <a16:colId xmlns:a16="http://schemas.microsoft.com/office/drawing/2014/main" val="20003"/>
                    </a:ext>
                  </a:extLst>
                </a:gridCol>
                <a:gridCol w="1122458">
                  <a:extLst>
                    <a:ext uri="{9D8B030D-6E8A-4147-A177-3AD203B41FA5}">
                      <a16:colId xmlns:a16="http://schemas.microsoft.com/office/drawing/2014/main" val="20004"/>
                    </a:ext>
                  </a:extLst>
                </a:gridCol>
                <a:gridCol w="1122458">
                  <a:extLst>
                    <a:ext uri="{9D8B030D-6E8A-4147-A177-3AD203B41FA5}">
                      <a16:colId xmlns:a16="http://schemas.microsoft.com/office/drawing/2014/main" val="20005"/>
                    </a:ext>
                  </a:extLst>
                </a:gridCol>
              </a:tblGrid>
              <a:tr h="329172">
                <a:tc>
                  <a:txBody>
                    <a:bodyPr/>
                    <a:lstStyle/>
                    <a:p>
                      <a:pPr algn="l" fontAlgn="b"/>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17" marB="0" anchor="b"/>
                </a:tc>
                <a:tc>
                  <a:txBody>
                    <a:bodyPr/>
                    <a:lstStyle/>
                    <a:p>
                      <a:pPr algn="l" fontAlgn="b"/>
                      <a:r>
                        <a:rPr lang="en-US" sz="2000" u="none" strike="noStrike" dirty="0">
                          <a:effectLst/>
                          <a:latin typeface="微软雅黑" panose="020B0503020204020204" pitchFamily="34" charset="-122"/>
                          <a:ea typeface="微软雅黑" panose="020B0503020204020204" pitchFamily="34" charset="-122"/>
                          <a:cs typeface="Times New Roman" pitchFamily="18" charset="0"/>
                        </a:rPr>
                        <a:t>KK</a:t>
                      </a:r>
                      <a:endParaRPr lang="en-US" sz="20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17" marB="0" anchor="b"/>
                </a:tc>
                <a:tc>
                  <a:txBody>
                    <a:bodyPr/>
                    <a:lstStyle/>
                    <a:p>
                      <a:pPr algn="l" fontAlgn="b"/>
                      <a:r>
                        <a:rPr lang="en-US" sz="2000" u="none" strike="noStrike" dirty="0" err="1">
                          <a:effectLst/>
                          <a:latin typeface="微软雅黑" panose="020B0503020204020204" pitchFamily="34" charset="-122"/>
                          <a:ea typeface="微软雅黑" panose="020B0503020204020204" pitchFamily="34" charset="-122"/>
                          <a:cs typeface="Times New Roman" pitchFamily="18" charset="0"/>
                        </a:rPr>
                        <a:t>PixHawk</a:t>
                      </a:r>
                      <a:endParaRPr lang="en-US" sz="20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17" marB="0" anchor="b"/>
                </a:tc>
                <a:tc>
                  <a:txBody>
                    <a:bodyPr/>
                    <a:lstStyle/>
                    <a:p>
                      <a:pPr algn="l" fontAlgn="b"/>
                      <a:r>
                        <a:rPr lang="en-US" sz="2000" u="none" strike="noStrike" dirty="0">
                          <a:effectLst/>
                          <a:latin typeface="微软雅黑" panose="020B0503020204020204" pitchFamily="34" charset="-122"/>
                          <a:ea typeface="微软雅黑" panose="020B0503020204020204" pitchFamily="34" charset="-122"/>
                          <a:cs typeface="Times New Roman" pitchFamily="18" charset="0"/>
                        </a:rPr>
                        <a:t>Zero</a:t>
                      </a:r>
                      <a:endParaRPr lang="en-US" sz="2000" b="0" i="0" u="none" strike="noStrike" dirty="0">
                        <a:solidFill>
                          <a:srgbClr val="000000"/>
                        </a:solidFill>
                        <a:effectLst/>
                        <a:latin typeface="微软雅黑" panose="020B0503020204020204" pitchFamily="34" charset="-122"/>
                        <a:ea typeface="微软雅黑" panose="020B0503020204020204" pitchFamily="34" charset="-122"/>
                        <a:cs typeface="Times New Roman" pitchFamily="18" charset="0"/>
                      </a:endParaRPr>
                    </a:p>
                  </a:txBody>
                  <a:tcPr marL="9525" marR="9525" marT="9517" marB="0" anchor="b"/>
                </a:tc>
                <a:tc>
                  <a:txBody>
                    <a:bodyPr/>
                    <a:lstStyle/>
                    <a:p>
                      <a:pPr algn="l" fontAlgn="b"/>
                      <a:r>
                        <a:rPr lang="en-US" altLang="zh-CN"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DJI</a:t>
                      </a:r>
                      <a:endParaRPr 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txBody>
                  <a:tcPr marL="9525" marR="9525" marT="9517" marB="0" anchor="b"/>
                </a:tc>
                <a:tc>
                  <a:txBody>
                    <a:bodyPr/>
                    <a:lstStyle/>
                    <a:p>
                      <a:pPr algn="l" fontAlgn="b"/>
                      <a:r>
                        <a:rPr lang="zh-CN" altLang="en-US" sz="20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自研</a:t>
                      </a:r>
                      <a:endParaRPr lang="zh-CN" altLang="en-US" sz="20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a:txBody>
                  <a:tcPr marL="9525" marR="9525" marT="9517" marB="0" anchor="b"/>
                </a:tc>
                <a:extLst>
                  <a:ext uri="{0D108BD9-81ED-4DB2-BD59-A6C34878D82A}">
                    <a16:rowId xmlns:a16="http://schemas.microsoft.com/office/drawing/2014/main" val="10000"/>
                  </a:ext>
                </a:extLst>
              </a:tr>
              <a:tr h="329172">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自主悬停</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extLst>
                  <a:ext uri="{0D108BD9-81ED-4DB2-BD59-A6C34878D82A}">
                    <a16:rowId xmlns:a16="http://schemas.microsoft.com/office/drawing/2014/main" val="10001"/>
                  </a:ext>
                </a:extLst>
              </a:tr>
              <a:tr h="329172">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手抛起飞</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extLst>
                  <a:ext uri="{0D108BD9-81ED-4DB2-BD59-A6C34878D82A}">
                    <a16:rowId xmlns:a16="http://schemas.microsoft.com/office/drawing/2014/main" val="10002"/>
                  </a:ext>
                </a:extLst>
              </a:tr>
              <a:tr h="329172">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自动返回</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extLst>
                  <a:ext uri="{0D108BD9-81ED-4DB2-BD59-A6C34878D82A}">
                    <a16:rowId xmlns:a16="http://schemas.microsoft.com/office/drawing/2014/main" val="10003"/>
                  </a:ext>
                </a:extLst>
              </a:tr>
              <a:tr h="329172">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预设悬停位置</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dirty="0">
                          <a:effectLst/>
                          <a:latin typeface="微软雅黑" panose="020B0503020204020204" pitchFamily="34" charset="-122"/>
                          <a:ea typeface="微软雅黑" panose="020B0503020204020204" pitchFamily="34" charset="-122"/>
                        </a:rPr>
                        <a:t>×</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extLst>
                  <a:ext uri="{0D108BD9-81ED-4DB2-BD59-A6C34878D82A}">
                    <a16:rowId xmlns:a16="http://schemas.microsoft.com/office/drawing/2014/main" val="10004"/>
                  </a:ext>
                </a:extLst>
              </a:tr>
              <a:tr h="329172">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姿态误差</a:t>
                      </a:r>
                      <a:r>
                        <a:rPr lang="en-US" altLang="zh-CN" sz="2000" u="none" strike="noStrike" dirty="0">
                          <a:effectLst/>
                          <a:latin typeface="微软雅黑" panose="020B0503020204020204" pitchFamily="34" charset="-122"/>
                          <a:ea typeface="微软雅黑" panose="020B0503020204020204" pitchFamily="34" charset="-122"/>
                        </a:rPr>
                        <a:t>5</a:t>
                      </a:r>
                      <a:r>
                        <a:rPr lang="zh-CN" altLang="en-US" sz="2000" u="none" strike="noStrike" dirty="0">
                          <a:effectLst/>
                          <a:latin typeface="微软雅黑" panose="020B0503020204020204" pitchFamily="34" charset="-122"/>
                          <a:ea typeface="微软雅黑" panose="020B0503020204020204" pitchFamily="34" charset="-122"/>
                        </a:rPr>
                        <a:t>度</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extLst>
                  <a:ext uri="{0D108BD9-81ED-4DB2-BD59-A6C34878D82A}">
                    <a16:rowId xmlns:a16="http://schemas.microsoft.com/office/drawing/2014/main" val="10005"/>
                  </a:ext>
                </a:extLst>
              </a:tr>
              <a:tr h="329172">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位置误差</a:t>
                      </a:r>
                      <a:r>
                        <a:rPr lang="en-US" altLang="zh-CN" sz="2000" u="none" strike="noStrike" dirty="0">
                          <a:effectLst/>
                          <a:latin typeface="微软雅黑" panose="020B0503020204020204" pitchFamily="34" charset="-122"/>
                          <a:ea typeface="微软雅黑" panose="020B0503020204020204" pitchFamily="34" charset="-122"/>
                        </a:rPr>
                        <a:t>0.5</a:t>
                      </a:r>
                      <a:r>
                        <a:rPr lang="en-US" sz="2000" u="none" strike="noStrike" dirty="0">
                          <a:effectLst/>
                          <a:latin typeface="微软雅黑" panose="020B0503020204020204" pitchFamily="34" charset="-122"/>
                          <a:ea typeface="微软雅黑" panose="020B0503020204020204" pitchFamily="34" charset="-122"/>
                        </a:rPr>
                        <a:t>m</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0" i="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17"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17" marB="0" anchor="b"/>
                </a:tc>
                <a:extLst>
                  <a:ext uri="{0D108BD9-81ED-4DB2-BD59-A6C34878D82A}">
                    <a16:rowId xmlns:a16="http://schemas.microsoft.com/office/drawing/2014/main" val="10006"/>
                  </a:ext>
                </a:extLst>
              </a:tr>
            </a:tbl>
          </a:graphicData>
        </a:graphic>
      </p:graphicFrame>
      <p:graphicFrame>
        <p:nvGraphicFramePr>
          <p:cNvPr id="16" name="表格 15">
            <a:extLst>
              <a:ext uri="{FF2B5EF4-FFF2-40B4-BE49-F238E27FC236}">
                <a16:creationId xmlns:a16="http://schemas.microsoft.com/office/drawing/2014/main" id="{156CCF5C-F308-EF2F-D093-18D9C8324BC4}"/>
              </a:ext>
            </a:extLst>
          </p:cNvPr>
          <p:cNvGraphicFramePr>
            <a:graphicFrameLocks noGrp="1"/>
          </p:cNvGraphicFramePr>
          <p:nvPr>
            <p:extLst>
              <p:ext uri="{D42A27DB-BD31-4B8C-83A1-F6EECF244321}">
                <p14:modId xmlns:p14="http://schemas.microsoft.com/office/powerpoint/2010/main" val="2903348427"/>
              </p:ext>
            </p:extLst>
          </p:nvPr>
        </p:nvGraphicFramePr>
        <p:xfrm>
          <a:off x="767408" y="4191419"/>
          <a:ext cx="10524677" cy="2514608"/>
        </p:xfrm>
        <a:graphic>
          <a:graphicData uri="http://schemas.openxmlformats.org/drawingml/2006/table">
            <a:tbl>
              <a:tblPr>
                <a:tableStyleId>{5C22544A-7EE6-4342-B048-85BDC9FD1C3A}</a:tableStyleId>
              </a:tblPr>
              <a:tblGrid>
                <a:gridCol w="1770165">
                  <a:extLst>
                    <a:ext uri="{9D8B030D-6E8A-4147-A177-3AD203B41FA5}">
                      <a16:colId xmlns:a16="http://schemas.microsoft.com/office/drawing/2014/main" val="20000"/>
                    </a:ext>
                  </a:extLst>
                </a:gridCol>
                <a:gridCol w="1628883">
                  <a:extLst>
                    <a:ext uri="{9D8B030D-6E8A-4147-A177-3AD203B41FA5}">
                      <a16:colId xmlns:a16="http://schemas.microsoft.com/office/drawing/2014/main" val="20001"/>
                    </a:ext>
                  </a:extLst>
                </a:gridCol>
                <a:gridCol w="1662128">
                  <a:extLst>
                    <a:ext uri="{9D8B030D-6E8A-4147-A177-3AD203B41FA5}">
                      <a16:colId xmlns:a16="http://schemas.microsoft.com/office/drawing/2014/main" val="20002"/>
                    </a:ext>
                  </a:extLst>
                </a:gridCol>
                <a:gridCol w="1296459">
                  <a:extLst>
                    <a:ext uri="{9D8B030D-6E8A-4147-A177-3AD203B41FA5}">
                      <a16:colId xmlns:a16="http://schemas.microsoft.com/office/drawing/2014/main" val="20003"/>
                    </a:ext>
                  </a:extLst>
                </a:gridCol>
                <a:gridCol w="2252184">
                  <a:extLst>
                    <a:ext uri="{9D8B030D-6E8A-4147-A177-3AD203B41FA5}">
                      <a16:colId xmlns:a16="http://schemas.microsoft.com/office/drawing/2014/main" val="20004"/>
                    </a:ext>
                  </a:extLst>
                </a:gridCol>
                <a:gridCol w="1914858">
                  <a:extLst>
                    <a:ext uri="{9D8B030D-6E8A-4147-A177-3AD203B41FA5}">
                      <a16:colId xmlns:a16="http://schemas.microsoft.com/office/drawing/2014/main" val="20005"/>
                    </a:ext>
                  </a:extLst>
                </a:gridCol>
              </a:tblGrid>
              <a:tr h="304006">
                <a:tc>
                  <a:txBody>
                    <a:bodyPr/>
                    <a:lstStyle/>
                    <a:p>
                      <a:pPr algn="l" fontAlgn="b"/>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sz="20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ESP32-A1S</a:t>
                      </a:r>
                      <a:endParaRPr lang="en-US" sz="20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sz="2000" u="none" strike="noStrike" dirty="0">
                          <a:effectLst/>
                          <a:latin typeface="微软雅黑" panose="020B0503020204020204" pitchFamily="34" charset="-122"/>
                          <a:ea typeface="微软雅黑" panose="020B0503020204020204" pitchFamily="34" charset="-122"/>
                        </a:rPr>
                        <a:t>ATK-HC05</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sz="2000" u="none" strike="noStrike" dirty="0">
                          <a:effectLst/>
                          <a:latin typeface="微软雅黑" panose="020B0503020204020204" pitchFamily="34" charset="-122"/>
                          <a:ea typeface="微软雅黑" panose="020B0503020204020204" pitchFamily="34" charset="-122"/>
                        </a:rPr>
                        <a:t>ESP8266</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sz="2000" u="none" strike="noStrike" dirty="0">
                          <a:effectLst/>
                          <a:latin typeface="微软雅黑" panose="020B0503020204020204" pitchFamily="34" charset="-122"/>
                          <a:ea typeface="微软雅黑" panose="020B0503020204020204" pitchFamily="34" charset="-122"/>
                        </a:rPr>
                        <a:t>Prodigy-</a:t>
                      </a:r>
                      <a:r>
                        <a:rPr lang="en-US" sz="2000" u="none" strike="noStrike" dirty="0" err="1">
                          <a:effectLst/>
                          <a:latin typeface="微软雅黑" panose="020B0503020204020204" pitchFamily="34" charset="-122"/>
                          <a:ea typeface="微软雅黑" panose="020B0503020204020204" pitchFamily="34" charset="-122"/>
                        </a:rPr>
                        <a:t>LivMon</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自研手机</a:t>
                      </a:r>
                      <a:r>
                        <a:rPr lang="en-US" sz="20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APP</a:t>
                      </a:r>
                      <a:endParaRPr lang="en-US" sz="20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0"/>
                  </a:ext>
                </a:extLst>
              </a:tr>
              <a:tr h="304006">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蓝牙</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1"/>
                  </a:ext>
                </a:extLst>
              </a:tr>
              <a:tr h="304006">
                <a:tc>
                  <a:txBody>
                    <a:bodyPr/>
                    <a:lstStyle/>
                    <a:p>
                      <a:pPr algn="l" fontAlgn="b"/>
                      <a:r>
                        <a:rPr lang="en-US" sz="2000" u="none" strike="noStrike" dirty="0">
                          <a:effectLst/>
                          <a:latin typeface="微软雅黑" panose="020B0503020204020204" pitchFamily="34" charset="-122"/>
                          <a:ea typeface="微软雅黑" panose="020B0503020204020204" pitchFamily="34" charset="-122"/>
                        </a:rPr>
                        <a:t>  WIFI</a:t>
                      </a:r>
                      <a:endParaRPr 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2"/>
                  </a:ext>
                </a:extLst>
              </a:tr>
              <a:tr h="304006">
                <a:tc>
                  <a:txBody>
                    <a:bodyPr/>
                    <a:lstStyle/>
                    <a:p>
                      <a:pPr algn="l" fontAlgn="b"/>
                      <a:r>
                        <a:rPr lang="en-US" sz="2000" u="none" strike="noStrike" dirty="0">
                          <a:effectLst/>
                          <a:latin typeface="微软雅黑" panose="020B0503020204020204" pitchFamily="34" charset="-122"/>
                          <a:ea typeface="微软雅黑" panose="020B0503020204020204" pitchFamily="34" charset="-122"/>
                        </a:rPr>
                        <a:t>  TF</a:t>
                      </a:r>
                      <a:r>
                        <a:rPr lang="zh-CN" altLang="en-US" sz="2000" u="none" strike="noStrike" dirty="0">
                          <a:effectLst/>
                          <a:latin typeface="微软雅黑" panose="020B0503020204020204" pitchFamily="34" charset="-122"/>
                          <a:ea typeface="微软雅黑" panose="020B0503020204020204" pitchFamily="34" charset="-122"/>
                        </a:rPr>
                        <a:t>卡存储</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3"/>
                  </a:ext>
                </a:extLst>
              </a:tr>
              <a:tr h="304006">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手机连接</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4"/>
                  </a:ext>
                </a:extLst>
              </a:tr>
              <a:tr h="304006">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拍摄预览</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5"/>
                  </a:ext>
                </a:extLst>
              </a:tr>
              <a:tr h="304006">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遥控拍照</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a:effectLst/>
                          <a:latin typeface="微软雅黑" panose="020B0503020204020204" pitchFamily="34" charset="-122"/>
                          <a:ea typeface="微软雅黑" panose="020B0503020204020204" pitchFamily="34" charset="-122"/>
                        </a:rPr>
                        <a:t>○</a:t>
                      </a:r>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6"/>
                  </a:ext>
                </a:extLst>
              </a:tr>
              <a:tr h="304006">
                <a:tc>
                  <a:txBody>
                    <a:bodyPr/>
                    <a:lstStyle/>
                    <a:p>
                      <a:pPr algn="l" fontAlgn="b"/>
                      <a:r>
                        <a:rPr lang="zh-CN" altLang="en-US" sz="2000" b="1" i="1" u="none" strike="noStrike" dirty="0">
                          <a:solidFill>
                            <a:srgbClr val="FF0000"/>
                          </a:solidFill>
                          <a:effectLst/>
                          <a:latin typeface="微软雅黑" panose="020B0503020204020204" pitchFamily="34" charset="-122"/>
                          <a:ea typeface="微软雅黑" panose="020B0503020204020204" pitchFamily="34" charset="-122"/>
                        </a:rPr>
                        <a:t>  设置悬停点</a:t>
                      </a: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endParaRPr lang="zh-CN" altLang="en-US"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en-US" altLang="zh-CN" sz="2000" u="none" strike="noStrike">
                          <a:effectLst/>
                          <a:latin typeface="微软雅黑" panose="020B0503020204020204" pitchFamily="34" charset="-122"/>
                          <a:ea typeface="微软雅黑" panose="020B0503020204020204" pitchFamily="34" charset="-122"/>
                        </a:rPr>
                        <a:t>×</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6"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307337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3918378"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内容提要</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7" name="Picture 11">
            <a:extLst>
              <a:ext uri="{FF2B5EF4-FFF2-40B4-BE49-F238E27FC236}">
                <a16:creationId xmlns:a16="http://schemas.microsoft.com/office/drawing/2014/main" id="{23D8BB2E-D75A-03E3-508B-13CC382B9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2049554"/>
            <a:ext cx="4136157" cy="392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Text Box 9">
            <a:extLst>
              <a:ext uri="{FF2B5EF4-FFF2-40B4-BE49-F238E27FC236}">
                <a16:creationId xmlns:a16="http://schemas.microsoft.com/office/drawing/2014/main" id="{FBDC7E6E-BC58-B91B-7F25-3102649F8230}"/>
              </a:ext>
            </a:extLst>
          </p:cNvPr>
          <p:cNvSpPr txBox="1">
            <a:spLocks noChangeArrowheads="1"/>
          </p:cNvSpPr>
          <p:nvPr/>
        </p:nvSpPr>
        <p:spPr bwMode="auto">
          <a:xfrm>
            <a:off x="6096000" y="1877477"/>
            <a:ext cx="540060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chemeClr val="folHlink"/>
                </a:solidFill>
                <a:latin typeface="黑体" panose="02010609060101010101" pitchFamily="49" charset="-122"/>
                <a:ea typeface="黑体" panose="02010609060101010101" pitchFamily="49" charset="-122"/>
              </a:rPr>
              <a:t> </a:t>
            </a:r>
            <a:r>
              <a:rPr lang="zh-CN" altLang="en-US" sz="3600" b="1" dirty="0">
                <a:solidFill>
                  <a:srgbClr val="000099"/>
                </a:solidFill>
                <a:latin typeface="微软雅黑" panose="020B0503020204020204" pitchFamily="34" charset="-122"/>
                <a:ea typeface="微软雅黑" panose="020B0503020204020204" pitchFamily="34" charset="-122"/>
              </a:rPr>
              <a:t>系统设计概述</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zh-CN" altLang="en-US" sz="3600" b="1" dirty="0">
                <a:solidFill>
                  <a:srgbClr val="000099"/>
                </a:solidFill>
                <a:latin typeface="华文中宋" panose="02010600040101010101" pitchFamily="2" charset="-122"/>
                <a:ea typeface="华文中宋" panose="02010600040101010101" pitchFamily="2" charset="-122"/>
              </a:rPr>
              <a:t>  </a:t>
            </a:r>
            <a:r>
              <a:rPr lang="zh-CN" altLang="en-US" sz="3600" b="1" dirty="0">
                <a:solidFill>
                  <a:srgbClr val="000099"/>
                </a:solidFill>
                <a:latin typeface="微软雅黑" panose="020B0503020204020204" pitchFamily="34" charset="-122"/>
                <a:ea typeface="微软雅黑" panose="020B0503020204020204" pitchFamily="34" charset="-122"/>
              </a:rPr>
              <a:t>战略表法</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一元线性回归</a:t>
            </a:r>
            <a:endParaRPr lang="en-US" altLang="zh-CN"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线性规划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课堂作业</a:t>
            </a:r>
            <a:endParaRPr lang="en-US" altLang="zh-CN" sz="36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7036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407368" y="1196752"/>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问题表述</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 name="Text Box 246">
            <a:extLst>
              <a:ext uri="{FF2B5EF4-FFF2-40B4-BE49-F238E27FC236}">
                <a16:creationId xmlns:a16="http://schemas.microsoft.com/office/drawing/2014/main" id="{C9E2DF8D-EEB0-4C74-3213-D83958803667}"/>
              </a:ext>
            </a:extLst>
          </p:cNvPr>
          <p:cNvSpPr txBox="1">
            <a:spLocks noChangeArrowheads="1"/>
          </p:cNvSpPr>
          <p:nvPr/>
        </p:nvSpPr>
        <p:spPr bwMode="gray">
          <a:xfrm>
            <a:off x="1085912" y="1897566"/>
            <a:ext cx="10020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b="1" i="1" dirty="0">
                <a:solidFill>
                  <a:srgbClr val="CC00CC"/>
                </a:solidFill>
                <a:latin typeface="微软雅黑" panose="020B0503020204020204" pitchFamily="34" charset="-122"/>
                <a:ea typeface="微软雅黑" panose="020B0503020204020204" pitchFamily="34" charset="-122"/>
              </a:rPr>
              <a:t>        </a:t>
            </a:r>
            <a:r>
              <a:rPr lang="zh-CN" altLang="en-US" b="1" i="1" dirty="0">
                <a:solidFill>
                  <a:srgbClr val="CC00CC"/>
                </a:solidFill>
                <a:latin typeface="微软雅黑" panose="020B0503020204020204" pitchFamily="34" charset="-122"/>
                <a:ea typeface="微软雅黑" panose="020B0503020204020204" pitchFamily="34" charset="-122"/>
              </a:rPr>
              <a:t>一元线性回归处理两个系统变量 </a:t>
            </a:r>
            <a:r>
              <a:rPr lang="en-US" altLang="zh-CN" b="1" i="1" dirty="0">
                <a:solidFill>
                  <a:srgbClr val="CC00CC"/>
                </a:solidFill>
                <a:latin typeface="微软雅黑" panose="020B0503020204020204" pitchFamily="34" charset="-122"/>
                <a:ea typeface="微软雅黑" panose="020B0503020204020204" pitchFamily="34" charset="-122"/>
              </a:rPr>
              <a:t>x </a:t>
            </a:r>
            <a:r>
              <a:rPr lang="zh-CN" altLang="en-US" b="1" i="1" dirty="0">
                <a:solidFill>
                  <a:srgbClr val="CC00CC"/>
                </a:solidFill>
                <a:latin typeface="微软雅黑" panose="020B0503020204020204" pitchFamily="34" charset="-122"/>
                <a:ea typeface="微软雅黑" panose="020B0503020204020204" pitchFamily="34" charset="-122"/>
              </a:rPr>
              <a:t>和 </a:t>
            </a:r>
            <a:r>
              <a:rPr lang="en-US" altLang="zh-CN" b="1" i="1" dirty="0">
                <a:solidFill>
                  <a:srgbClr val="CC00CC"/>
                </a:solidFill>
                <a:latin typeface="微软雅黑" panose="020B0503020204020204" pitchFamily="34" charset="-122"/>
                <a:ea typeface="微软雅黑" panose="020B0503020204020204" pitchFamily="34" charset="-122"/>
              </a:rPr>
              <a:t>y </a:t>
            </a:r>
            <a:r>
              <a:rPr lang="zh-CN" altLang="en-US" b="1" i="1" dirty="0">
                <a:solidFill>
                  <a:srgbClr val="CC00CC"/>
                </a:solidFill>
                <a:latin typeface="微软雅黑" panose="020B0503020204020204" pitchFamily="34" charset="-122"/>
                <a:ea typeface="微软雅黑" panose="020B0503020204020204" pitchFamily="34" charset="-122"/>
              </a:rPr>
              <a:t>之间的线性因果关系，也就是拟合直线的问题。</a:t>
            </a:r>
            <a:endParaRPr lang="en-US" altLang="zh-CN" b="1" i="1" dirty="0">
              <a:solidFill>
                <a:srgbClr val="CC00CC"/>
              </a:solidFill>
              <a:latin typeface="微软雅黑" panose="020B0503020204020204" pitchFamily="34" charset="-122"/>
              <a:ea typeface="微软雅黑" panose="020B0503020204020204" pitchFamily="34" charset="-122"/>
            </a:endParaRPr>
          </a:p>
        </p:txBody>
      </p:sp>
      <p:sp>
        <p:nvSpPr>
          <p:cNvPr id="16" name="Text Box 246">
            <a:extLst>
              <a:ext uri="{FF2B5EF4-FFF2-40B4-BE49-F238E27FC236}">
                <a16:creationId xmlns:a16="http://schemas.microsoft.com/office/drawing/2014/main" id="{C2DC5767-A3B1-C343-2AEA-F64184D039AA}"/>
              </a:ext>
            </a:extLst>
          </p:cNvPr>
          <p:cNvSpPr txBox="1">
            <a:spLocks noChangeArrowheads="1"/>
          </p:cNvSpPr>
          <p:nvPr/>
        </p:nvSpPr>
        <p:spPr bwMode="gray">
          <a:xfrm>
            <a:off x="911424" y="2924175"/>
            <a:ext cx="10513168"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假定得到了 </a:t>
            </a:r>
            <a:r>
              <a:rPr lang="en-US" altLang="zh-CN" b="1" dirty="0">
                <a:solidFill>
                  <a:srgbClr val="336600"/>
                </a:solidFill>
                <a:latin typeface="微软雅黑" panose="020B0503020204020204" pitchFamily="34" charset="-122"/>
                <a:ea typeface="微软雅黑" panose="020B0503020204020204" pitchFamily="34" charset="-122"/>
              </a:rPr>
              <a:t>x </a:t>
            </a:r>
            <a:r>
              <a:rPr lang="zh-CN" altLang="en-US" b="1" dirty="0">
                <a:solidFill>
                  <a:srgbClr val="336600"/>
                </a:solidFill>
                <a:latin typeface="微软雅黑" panose="020B0503020204020204" pitchFamily="34" charset="-122"/>
                <a:ea typeface="微软雅黑" panose="020B0503020204020204" pitchFamily="34" charset="-122"/>
              </a:rPr>
              <a:t>和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的若干数据对       与     ，这些点                称为样本点。</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如果已知 </a:t>
            </a:r>
            <a:r>
              <a:rPr lang="en-US" altLang="zh-CN" b="1" dirty="0">
                <a:solidFill>
                  <a:srgbClr val="336600"/>
                </a:solidFill>
                <a:latin typeface="微软雅黑" panose="020B0503020204020204" pitchFamily="34" charset="-122"/>
                <a:ea typeface="微软雅黑" panose="020B0503020204020204" pitchFamily="34" charset="-122"/>
              </a:rPr>
              <a:t>x </a:t>
            </a:r>
            <a:r>
              <a:rPr lang="zh-CN" altLang="en-US" b="1" dirty="0">
                <a:solidFill>
                  <a:srgbClr val="336600"/>
                </a:solidFill>
                <a:latin typeface="微软雅黑" panose="020B0503020204020204" pitchFamily="34" charset="-122"/>
                <a:ea typeface="微软雅黑" panose="020B0503020204020204" pitchFamily="34" charset="-122"/>
              </a:rPr>
              <a:t>和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之间存在某种线性关系，则 </a:t>
            </a:r>
            <a:r>
              <a:rPr lang="en-US" altLang="zh-CN" b="1" dirty="0">
                <a:solidFill>
                  <a:srgbClr val="336600"/>
                </a:solidFill>
                <a:latin typeface="微软雅黑" panose="020B0503020204020204" pitchFamily="34" charset="-122"/>
                <a:ea typeface="微软雅黑" panose="020B0503020204020204" pitchFamily="34" charset="-122"/>
              </a:rPr>
              <a:t>x </a:t>
            </a:r>
            <a:r>
              <a:rPr lang="zh-CN" altLang="en-US" b="1" dirty="0">
                <a:solidFill>
                  <a:srgbClr val="336600"/>
                </a:solidFill>
                <a:latin typeface="微软雅黑" panose="020B0503020204020204" pitchFamily="34" charset="-122"/>
                <a:ea typeface="微软雅黑" panose="020B0503020204020204" pitchFamily="34" charset="-122"/>
              </a:rPr>
              <a:t>和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可用下式表示：</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7" name="对象 1">
            <a:extLst>
              <a:ext uri="{FF2B5EF4-FFF2-40B4-BE49-F238E27FC236}">
                <a16:creationId xmlns:a16="http://schemas.microsoft.com/office/drawing/2014/main" id="{475F1503-3AB3-A414-C95A-93FC16D541B5}"/>
              </a:ext>
            </a:extLst>
          </p:cNvPr>
          <p:cNvGraphicFramePr>
            <a:graphicFrameLocks noChangeAspect="1"/>
          </p:cNvGraphicFramePr>
          <p:nvPr>
            <p:extLst>
              <p:ext uri="{D42A27DB-BD31-4B8C-83A1-F6EECF244321}">
                <p14:modId xmlns:p14="http://schemas.microsoft.com/office/powerpoint/2010/main" val="1482099522"/>
              </p:ext>
            </p:extLst>
          </p:nvPr>
        </p:nvGraphicFramePr>
        <p:xfrm>
          <a:off x="5453197" y="2870545"/>
          <a:ext cx="468314" cy="702471"/>
        </p:xfrm>
        <a:graphic>
          <a:graphicData uri="http://schemas.openxmlformats.org/presentationml/2006/ole">
            <mc:AlternateContent xmlns:mc="http://schemas.openxmlformats.org/markup-compatibility/2006">
              <mc:Choice xmlns:v="urn:schemas-microsoft-com:vml" Requires="v">
                <p:oleObj name="Equation" r:id="rId2" imgW="152334" imgH="228501" progId="Equation.DSMT4">
                  <p:embed/>
                </p:oleObj>
              </mc:Choice>
              <mc:Fallback>
                <p:oleObj name="Equation" r:id="rId2" imgW="152334" imgH="228501" progId="Equation.DSMT4">
                  <p:embed/>
                  <p:pic>
                    <p:nvPicPr>
                      <p:cNvPr id="18437" name="对象 1">
                        <a:extLst>
                          <a:ext uri="{FF2B5EF4-FFF2-40B4-BE49-F238E27FC236}">
                            <a16:creationId xmlns:a16="http://schemas.microsoft.com/office/drawing/2014/main" id="{053BBD1D-A5B9-E1BB-D9EF-B7F2ACAD7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197" y="2870545"/>
                        <a:ext cx="468314" cy="702471"/>
                      </a:xfrm>
                      <a:prstGeom prst="rect">
                        <a:avLst/>
                      </a:prstGeom>
                      <a:noFill/>
                      <a:ln>
                        <a:noFill/>
                      </a:ln>
                    </p:spPr>
                  </p:pic>
                </p:oleObj>
              </mc:Fallback>
            </mc:AlternateContent>
          </a:graphicData>
        </a:graphic>
      </p:graphicFrame>
      <p:graphicFrame>
        <p:nvGraphicFramePr>
          <p:cNvPr id="18" name="对象 2">
            <a:extLst>
              <a:ext uri="{FF2B5EF4-FFF2-40B4-BE49-F238E27FC236}">
                <a16:creationId xmlns:a16="http://schemas.microsoft.com/office/drawing/2014/main" id="{9C87A532-7983-2951-FDF2-659E223D3421}"/>
              </a:ext>
            </a:extLst>
          </p:cNvPr>
          <p:cNvGraphicFramePr>
            <a:graphicFrameLocks noChangeAspect="1"/>
          </p:cNvGraphicFramePr>
          <p:nvPr>
            <p:extLst>
              <p:ext uri="{D42A27DB-BD31-4B8C-83A1-F6EECF244321}">
                <p14:modId xmlns:p14="http://schemas.microsoft.com/office/powerpoint/2010/main" val="1894452530"/>
              </p:ext>
            </p:extLst>
          </p:nvPr>
        </p:nvGraphicFramePr>
        <p:xfrm>
          <a:off x="6384032" y="2917356"/>
          <a:ext cx="380312" cy="570468"/>
        </p:xfrm>
        <a:graphic>
          <a:graphicData uri="http://schemas.openxmlformats.org/presentationml/2006/ole">
            <mc:AlternateContent xmlns:mc="http://schemas.openxmlformats.org/markup-compatibility/2006">
              <mc:Choice xmlns:v="urn:schemas-microsoft-com:vml" Requires="v">
                <p:oleObj name="Equation" r:id="rId4" imgW="152334" imgH="228501" progId="Equation.DSMT4">
                  <p:embed/>
                </p:oleObj>
              </mc:Choice>
              <mc:Fallback>
                <p:oleObj name="Equation" r:id="rId4" imgW="152334" imgH="228501" progId="Equation.DSMT4">
                  <p:embed/>
                  <p:pic>
                    <p:nvPicPr>
                      <p:cNvPr id="18438" name="对象 2">
                        <a:extLst>
                          <a:ext uri="{FF2B5EF4-FFF2-40B4-BE49-F238E27FC236}">
                            <a16:creationId xmlns:a16="http://schemas.microsoft.com/office/drawing/2014/main" id="{8712E654-5EE2-86FB-EF36-99E2BE17C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4032" y="2917356"/>
                        <a:ext cx="380312" cy="570468"/>
                      </a:xfrm>
                      <a:prstGeom prst="rect">
                        <a:avLst/>
                      </a:prstGeom>
                      <a:noFill/>
                      <a:ln>
                        <a:noFill/>
                      </a:ln>
                    </p:spPr>
                  </p:pic>
                </p:oleObj>
              </mc:Fallback>
            </mc:AlternateContent>
          </a:graphicData>
        </a:graphic>
      </p:graphicFrame>
      <p:graphicFrame>
        <p:nvGraphicFramePr>
          <p:cNvPr id="19" name="对象 3">
            <a:extLst>
              <a:ext uri="{FF2B5EF4-FFF2-40B4-BE49-F238E27FC236}">
                <a16:creationId xmlns:a16="http://schemas.microsoft.com/office/drawing/2014/main" id="{D10D89D6-F9FD-2422-14D1-82A80A641A53}"/>
              </a:ext>
            </a:extLst>
          </p:cNvPr>
          <p:cNvGraphicFramePr>
            <a:graphicFrameLocks noChangeAspect="1"/>
          </p:cNvGraphicFramePr>
          <p:nvPr>
            <p:extLst>
              <p:ext uri="{D42A27DB-BD31-4B8C-83A1-F6EECF244321}">
                <p14:modId xmlns:p14="http://schemas.microsoft.com/office/powerpoint/2010/main" val="1418778025"/>
              </p:ext>
            </p:extLst>
          </p:nvPr>
        </p:nvGraphicFramePr>
        <p:xfrm>
          <a:off x="8184232" y="2920107"/>
          <a:ext cx="1130318" cy="580818"/>
        </p:xfrm>
        <a:graphic>
          <a:graphicData uri="http://schemas.openxmlformats.org/presentationml/2006/ole">
            <mc:AlternateContent xmlns:mc="http://schemas.openxmlformats.org/markup-compatibility/2006">
              <mc:Choice xmlns:v="urn:schemas-microsoft-com:vml" Requires="v">
                <p:oleObj name="Equation" r:id="rId6" imgW="444307" imgH="228501" progId="Equation.DSMT4">
                  <p:embed/>
                </p:oleObj>
              </mc:Choice>
              <mc:Fallback>
                <p:oleObj name="Equation" r:id="rId6" imgW="444307" imgH="228501" progId="Equation.DSMT4">
                  <p:embed/>
                  <p:pic>
                    <p:nvPicPr>
                      <p:cNvPr id="18439" name="对象 3">
                        <a:extLst>
                          <a:ext uri="{FF2B5EF4-FFF2-40B4-BE49-F238E27FC236}">
                            <a16:creationId xmlns:a16="http://schemas.microsoft.com/office/drawing/2014/main" id="{64F909E7-74E5-02CC-269E-C4A684C1ED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4232" y="2920107"/>
                        <a:ext cx="1130318" cy="580818"/>
                      </a:xfrm>
                      <a:prstGeom prst="rect">
                        <a:avLst/>
                      </a:prstGeom>
                      <a:noFill/>
                      <a:ln>
                        <a:noFill/>
                      </a:ln>
                    </p:spPr>
                  </p:pic>
                </p:oleObj>
              </mc:Fallback>
            </mc:AlternateContent>
          </a:graphicData>
        </a:graphic>
      </p:graphicFrame>
      <p:graphicFrame>
        <p:nvGraphicFramePr>
          <p:cNvPr id="20" name="对象 4">
            <a:extLst>
              <a:ext uri="{FF2B5EF4-FFF2-40B4-BE49-F238E27FC236}">
                <a16:creationId xmlns:a16="http://schemas.microsoft.com/office/drawing/2014/main" id="{2FE6BCEF-6C27-411E-95D6-BBE8A90844E0}"/>
              </a:ext>
            </a:extLst>
          </p:cNvPr>
          <p:cNvGraphicFramePr>
            <a:graphicFrameLocks noChangeAspect="1"/>
          </p:cNvGraphicFramePr>
          <p:nvPr>
            <p:extLst>
              <p:ext uri="{D42A27DB-BD31-4B8C-83A1-F6EECF244321}">
                <p14:modId xmlns:p14="http://schemas.microsoft.com/office/powerpoint/2010/main" val="2839892877"/>
              </p:ext>
            </p:extLst>
          </p:nvPr>
        </p:nvGraphicFramePr>
        <p:xfrm>
          <a:off x="4637639" y="3984002"/>
          <a:ext cx="3006543" cy="708025"/>
        </p:xfrm>
        <a:graphic>
          <a:graphicData uri="http://schemas.openxmlformats.org/presentationml/2006/ole">
            <mc:AlternateContent xmlns:mc="http://schemas.openxmlformats.org/markup-compatibility/2006">
              <mc:Choice xmlns:v="urn:schemas-microsoft-com:vml" Requires="v">
                <p:oleObj name="Equation" r:id="rId8" imgW="863225" imgH="203112" progId="Equation.DSMT4">
                  <p:embed/>
                </p:oleObj>
              </mc:Choice>
              <mc:Fallback>
                <p:oleObj name="Equation" r:id="rId8" imgW="863225" imgH="203112" progId="Equation.DSMT4">
                  <p:embed/>
                  <p:pic>
                    <p:nvPicPr>
                      <p:cNvPr id="18440" name="对象 4">
                        <a:extLst>
                          <a:ext uri="{FF2B5EF4-FFF2-40B4-BE49-F238E27FC236}">
                            <a16:creationId xmlns:a16="http://schemas.microsoft.com/office/drawing/2014/main" id="{66B805B8-73B2-EF66-9DEA-F593B56DA8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7639" y="3984002"/>
                        <a:ext cx="3006543" cy="708025"/>
                      </a:xfrm>
                      <a:prstGeom prst="rect">
                        <a:avLst/>
                      </a:prstGeom>
                      <a:noFill/>
                      <a:ln>
                        <a:noFill/>
                      </a:ln>
                    </p:spPr>
                  </p:pic>
                </p:oleObj>
              </mc:Fallback>
            </mc:AlternateContent>
          </a:graphicData>
        </a:graphic>
      </p:graphicFrame>
      <p:sp>
        <p:nvSpPr>
          <p:cNvPr id="21" name="Text Box 246">
            <a:extLst>
              <a:ext uri="{FF2B5EF4-FFF2-40B4-BE49-F238E27FC236}">
                <a16:creationId xmlns:a16="http://schemas.microsoft.com/office/drawing/2014/main" id="{27083940-FF42-EB27-EBCD-547284169244}"/>
              </a:ext>
            </a:extLst>
          </p:cNvPr>
          <p:cNvSpPr txBox="1">
            <a:spLocks noChangeArrowheads="1"/>
          </p:cNvSpPr>
          <p:nvPr/>
        </p:nvSpPr>
        <p:spPr bwMode="gray">
          <a:xfrm>
            <a:off x="936076" y="4840000"/>
            <a:ext cx="10170011"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1" dirty="0" err="1">
                <a:solidFill>
                  <a:srgbClr val="336600"/>
                </a:solidFill>
                <a:latin typeface="微软雅黑" panose="020B0503020204020204" pitchFamily="34" charset="-122"/>
                <a:ea typeface="微软雅黑" panose="020B0503020204020204" pitchFamily="34" charset="-122"/>
              </a:rPr>
              <a:t>a,b</a:t>
            </a:r>
            <a:r>
              <a:rPr lang="en-US" altLang="zh-CN" b="1" dirty="0">
                <a:solidFill>
                  <a:srgbClr val="336600"/>
                </a:solidFill>
                <a:latin typeface="微软雅黑" panose="020B0503020204020204" pitchFamily="34" charset="-122"/>
                <a:ea typeface="微软雅黑" panose="020B0503020204020204" pitchFamily="34" charset="-122"/>
              </a:rPr>
              <a:t> </a:t>
            </a:r>
            <a:r>
              <a:rPr lang="zh-CN" altLang="en-US" b="1" dirty="0">
                <a:solidFill>
                  <a:srgbClr val="336600"/>
                </a:solidFill>
                <a:latin typeface="微软雅黑" panose="020B0503020204020204" pitchFamily="34" charset="-122"/>
                <a:ea typeface="微软雅黑" panose="020B0503020204020204" pitchFamily="34" charset="-122"/>
              </a:rPr>
              <a:t>是待定常数，       是随机变量，上式称为一元线性回归模型，</a:t>
            </a:r>
            <a:r>
              <a:rPr lang="en-US" altLang="zh-CN" b="1" dirty="0">
                <a:solidFill>
                  <a:srgbClr val="336600"/>
                </a:solidFill>
                <a:latin typeface="微软雅黑" panose="020B0503020204020204" pitchFamily="34" charset="-122"/>
                <a:ea typeface="微软雅黑" panose="020B0503020204020204" pitchFamily="34" charset="-122"/>
              </a:rPr>
              <a:t>a </a:t>
            </a:r>
            <a:r>
              <a:rPr lang="zh-CN" altLang="en-US" b="1" dirty="0">
                <a:solidFill>
                  <a:srgbClr val="336600"/>
                </a:solidFill>
                <a:latin typeface="微软雅黑" panose="020B0503020204020204" pitchFamily="34" charset="-122"/>
                <a:ea typeface="微软雅黑" panose="020B0503020204020204" pitchFamily="34" charset="-122"/>
              </a:rPr>
              <a:t>和 </a:t>
            </a:r>
            <a:r>
              <a:rPr lang="en-US" altLang="zh-CN" b="1" dirty="0">
                <a:solidFill>
                  <a:srgbClr val="336600"/>
                </a:solidFill>
                <a:latin typeface="微软雅黑" panose="020B0503020204020204" pitchFamily="34" charset="-122"/>
                <a:ea typeface="微软雅黑" panose="020B0503020204020204" pitchFamily="34" charset="-122"/>
              </a:rPr>
              <a:t>b </a:t>
            </a:r>
            <a:r>
              <a:rPr lang="zh-CN" altLang="en-US" b="1" dirty="0">
                <a:solidFill>
                  <a:srgbClr val="336600"/>
                </a:solidFill>
                <a:latin typeface="微软雅黑" panose="020B0503020204020204" pitchFamily="34" charset="-122"/>
                <a:ea typeface="微软雅黑" panose="020B0503020204020204" pitchFamily="34" charset="-122"/>
              </a:rPr>
              <a:t>称为回归系数。将样本点             代入上式有：</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22" name="对象 5">
            <a:extLst>
              <a:ext uri="{FF2B5EF4-FFF2-40B4-BE49-F238E27FC236}">
                <a16:creationId xmlns:a16="http://schemas.microsoft.com/office/drawing/2014/main" id="{0E1BED19-F316-C37B-FC71-EC3F632D4089}"/>
              </a:ext>
            </a:extLst>
          </p:cNvPr>
          <p:cNvGraphicFramePr>
            <a:graphicFrameLocks noChangeAspect="1"/>
          </p:cNvGraphicFramePr>
          <p:nvPr>
            <p:extLst>
              <p:ext uri="{D42A27DB-BD31-4B8C-83A1-F6EECF244321}">
                <p14:modId xmlns:p14="http://schemas.microsoft.com/office/powerpoint/2010/main" val="3285415163"/>
              </p:ext>
            </p:extLst>
          </p:nvPr>
        </p:nvGraphicFramePr>
        <p:xfrm>
          <a:off x="3575720" y="4927124"/>
          <a:ext cx="384692" cy="424087"/>
        </p:xfrm>
        <a:graphic>
          <a:graphicData uri="http://schemas.openxmlformats.org/presentationml/2006/ole">
            <mc:AlternateContent xmlns:mc="http://schemas.openxmlformats.org/markup-compatibility/2006">
              <mc:Choice xmlns:v="urn:schemas-microsoft-com:vml" Requires="v">
                <p:oleObj name="Equation" r:id="rId10" imgW="126835" imgH="139518" progId="Equation.DSMT4">
                  <p:embed/>
                </p:oleObj>
              </mc:Choice>
              <mc:Fallback>
                <p:oleObj name="Equation" r:id="rId10" imgW="126835" imgH="139518" progId="Equation.DSMT4">
                  <p:embed/>
                  <p:pic>
                    <p:nvPicPr>
                      <p:cNvPr id="18442" name="对象 5">
                        <a:extLst>
                          <a:ext uri="{FF2B5EF4-FFF2-40B4-BE49-F238E27FC236}">
                            <a16:creationId xmlns:a16="http://schemas.microsoft.com/office/drawing/2014/main" id="{F637EE86-93A3-24CF-B672-7FA2BF889B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5720" y="4927124"/>
                        <a:ext cx="384692" cy="424087"/>
                      </a:xfrm>
                      <a:prstGeom prst="rect">
                        <a:avLst/>
                      </a:prstGeom>
                      <a:noFill/>
                      <a:ln>
                        <a:noFill/>
                      </a:ln>
                    </p:spPr>
                  </p:pic>
                </p:oleObj>
              </mc:Fallback>
            </mc:AlternateContent>
          </a:graphicData>
        </a:graphic>
      </p:graphicFrame>
      <p:graphicFrame>
        <p:nvGraphicFramePr>
          <p:cNvPr id="23" name="对象 7">
            <a:extLst>
              <a:ext uri="{FF2B5EF4-FFF2-40B4-BE49-F238E27FC236}">
                <a16:creationId xmlns:a16="http://schemas.microsoft.com/office/drawing/2014/main" id="{C7126CEE-5624-2D95-6223-3B0B35BC8C6E}"/>
              </a:ext>
            </a:extLst>
          </p:cNvPr>
          <p:cNvGraphicFramePr>
            <a:graphicFrameLocks noChangeAspect="1"/>
          </p:cNvGraphicFramePr>
          <p:nvPr>
            <p:extLst>
              <p:ext uri="{D42A27DB-BD31-4B8C-83A1-F6EECF244321}">
                <p14:modId xmlns:p14="http://schemas.microsoft.com/office/powerpoint/2010/main" val="28030857"/>
              </p:ext>
            </p:extLst>
          </p:nvPr>
        </p:nvGraphicFramePr>
        <p:xfrm>
          <a:off x="4511824" y="5332559"/>
          <a:ext cx="1048955" cy="539010"/>
        </p:xfrm>
        <a:graphic>
          <a:graphicData uri="http://schemas.openxmlformats.org/presentationml/2006/ole">
            <mc:AlternateContent xmlns:mc="http://schemas.openxmlformats.org/markup-compatibility/2006">
              <mc:Choice xmlns:v="urn:schemas-microsoft-com:vml" Requires="v">
                <p:oleObj name="Equation" r:id="rId12" imgW="444307" imgH="228501" progId="Equation.DSMT4">
                  <p:embed/>
                </p:oleObj>
              </mc:Choice>
              <mc:Fallback>
                <p:oleObj name="Equation" r:id="rId12" imgW="444307" imgH="228501" progId="Equation.DSMT4">
                  <p:embed/>
                  <p:pic>
                    <p:nvPicPr>
                      <p:cNvPr id="18443" name="对象 7">
                        <a:extLst>
                          <a:ext uri="{FF2B5EF4-FFF2-40B4-BE49-F238E27FC236}">
                            <a16:creationId xmlns:a16="http://schemas.microsoft.com/office/drawing/2014/main" id="{D8531A16-0DF6-D557-ACD4-27CFAEACB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1824" y="5332559"/>
                        <a:ext cx="1048955" cy="539010"/>
                      </a:xfrm>
                      <a:prstGeom prst="rect">
                        <a:avLst/>
                      </a:prstGeom>
                      <a:noFill/>
                      <a:ln>
                        <a:noFill/>
                      </a:ln>
                    </p:spPr>
                  </p:pic>
                </p:oleObj>
              </mc:Fallback>
            </mc:AlternateContent>
          </a:graphicData>
        </a:graphic>
      </p:graphicFrame>
      <p:graphicFrame>
        <p:nvGraphicFramePr>
          <p:cNvPr id="28" name="对象 8">
            <a:extLst>
              <a:ext uri="{FF2B5EF4-FFF2-40B4-BE49-F238E27FC236}">
                <a16:creationId xmlns:a16="http://schemas.microsoft.com/office/drawing/2014/main" id="{82B47449-308C-DA14-61E2-12212B8D327D}"/>
              </a:ext>
            </a:extLst>
          </p:cNvPr>
          <p:cNvGraphicFramePr>
            <a:graphicFrameLocks noChangeAspect="1"/>
          </p:cNvGraphicFramePr>
          <p:nvPr>
            <p:extLst>
              <p:ext uri="{D42A27DB-BD31-4B8C-83A1-F6EECF244321}">
                <p14:modId xmlns:p14="http://schemas.microsoft.com/office/powerpoint/2010/main" val="298192829"/>
              </p:ext>
            </p:extLst>
          </p:nvPr>
        </p:nvGraphicFramePr>
        <p:xfrm>
          <a:off x="4437065" y="5966394"/>
          <a:ext cx="3317867" cy="795467"/>
        </p:xfrm>
        <a:graphic>
          <a:graphicData uri="http://schemas.openxmlformats.org/presentationml/2006/ole">
            <mc:AlternateContent xmlns:mc="http://schemas.openxmlformats.org/markup-compatibility/2006">
              <mc:Choice xmlns:v="urn:schemas-microsoft-com:vml" Requires="v">
                <p:oleObj name="Equation" r:id="rId13" imgW="952087" imgH="228501" progId="Equation.DSMT4">
                  <p:embed/>
                </p:oleObj>
              </mc:Choice>
              <mc:Fallback>
                <p:oleObj name="Equation" r:id="rId13" imgW="952087" imgH="228501" progId="Equation.DSMT4">
                  <p:embed/>
                  <p:pic>
                    <p:nvPicPr>
                      <p:cNvPr id="18444" name="对象 8">
                        <a:extLst>
                          <a:ext uri="{FF2B5EF4-FFF2-40B4-BE49-F238E27FC236}">
                            <a16:creationId xmlns:a16="http://schemas.microsoft.com/office/drawing/2014/main" id="{F9387505-C362-3375-AC4A-F42FB3916C4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37065" y="5966394"/>
                        <a:ext cx="3317867" cy="79546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73001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407368" y="1196752"/>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回归方程</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2" name="Text Box 246">
            <a:extLst>
              <a:ext uri="{FF2B5EF4-FFF2-40B4-BE49-F238E27FC236}">
                <a16:creationId xmlns:a16="http://schemas.microsoft.com/office/drawing/2014/main" id="{11C28E15-079A-2A48-CF1D-9B4CABB1B57B}"/>
              </a:ext>
            </a:extLst>
          </p:cNvPr>
          <p:cNvSpPr txBox="1">
            <a:spLocks noChangeArrowheads="1"/>
          </p:cNvSpPr>
          <p:nvPr/>
        </p:nvSpPr>
        <p:spPr bwMode="gray">
          <a:xfrm>
            <a:off x="829047" y="2008246"/>
            <a:ext cx="11099601"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设      和        是回归系数 </a:t>
            </a:r>
            <a:r>
              <a:rPr lang="en-US" altLang="zh-CN" b="1" dirty="0">
                <a:solidFill>
                  <a:srgbClr val="336600"/>
                </a:solidFill>
                <a:latin typeface="微软雅黑" panose="020B0503020204020204" pitchFamily="34" charset="-122"/>
                <a:ea typeface="微软雅黑" panose="020B0503020204020204" pitchFamily="34" charset="-122"/>
              </a:rPr>
              <a:t>a </a:t>
            </a:r>
            <a:r>
              <a:rPr lang="zh-CN" altLang="en-US" b="1" dirty="0">
                <a:solidFill>
                  <a:srgbClr val="336600"/>
                </a:solidFill>
                <a:latin typeface="微软雅黑" panose="020B0503020204020204" pitchFamily="34" charset="-122"/>
                <a:ea typeface="微软雅黑" panose="020B0503020204020204" pitchFamily="34" charset="-122"/>
              </a:rPr>
              <a:t>和 </a:t>
            </a:r>
            <a:r>
              <a:rPr lang="en-US" altLang="zh-CN" b="1" dirty="0">
                <a:solidFill>
                  <a:srgbClr val="336600"/>
                </a:solidFill>
                <a:latin typeface="微软雅黑" panose="020B0503020204020204" pitchFamily="34" charset="-122"/>
                <a:ea typeface="微软雅黑" panose="020B0503020204020204" pitchFamily="34" charset="-122"/>
              </a:rPr>
              <a:t>b </a:t>
            </a:r>
            <a:r>
              <a:rPr lang="zh-CN" altLang="en-US" b="1" dirty="0">
                <a:solidFill>
                  <a:srgbClr val="336600"/>
                </a:solidFill>
                <a:latin typeface="微软雅黑" panose="020B0503020204020204" pitchFamily="34" charset="-122"/>
                <a:ea typeface="微软雅黑" panose="020B0503020204020204" pitchFamily="34" charset="-122"/>
              </a:rPr>
              <a:t>的一对估计值，用此估计值计算在自变量</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处的函数值，即：</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3" name="对象 6">
            <a:extLst>
              <a:ext uri="{FF2B5EF4-FFF2-40B4-BE49-F238E27FC236}">
                <a16:creationId xmlns:a16="http://schemas.microsoft.com/office/drawing/2014/main" id="{F3D59CAD-7E46-8A54-BB5D-1D6EA2851BDE}"/>
              </a:ext>
            </a:extLst>
          </p:cNvPr>
          <p:cNvGraphicFramePr>
            <a:graphicFrameLocks noChangeAspect="1"/>
          </p:cNvGraphicFramePr>
          <p:nvPr>
            <p:extLst>
              <p:ext uri="{D42A27DB-BD31-4B8C-83A1-F6EECF244321}">
                <p14:modId xmlns:p14="http://schemas.microsoft.com/office/powerpoint/2010/main" val="457184414"/>
              </p:ext>
            </p:extLst>
          </p:nvPr>
        </p:nvGraphicFramePr>
        <p:xfrm>
          <a:off x="4725958" y="2636911"/>
          <a:ext cx="2306146" cy="720081"/>
        </p:xfrm>
        <a:graphic>
          <a:graphicData uri="http://schemas.openxmlformats.org/presentationml/2006/ole">
            <mc:AlternateContent xmlns:mc="http://schemas.openxmlformats.org/markup-compatibility/2006">
              <mc:Choice xmlns:v="urn:schemas-microsoft-com:vml" Requires="v">
                <p:oleObj name="Equation" r:id="rId2" imgW="710891" imgH="253890" progId="Equation.DSMT4">
                  <p:embed/>
                </p:oleObj>
              </mc:Choice>
              <mc:Fallback>
                <p:oleObj name="Equation" r:id="rId2" imgW="710891" imgH="253890" progId="Equation.DSMT4">
                  <p:embed/>
                  <p:pic>
                    <p:nvPicPr>
                      <p:cNvPr id="19460" name="对象 6">
                        <a:extLst>
                          <a:ext uri="{FF2B5EF4-FFF2-40B4-BE49-F238E27FC236}">
                            <a16:creationId xmlns:a16="http://schemas.microsoft.com/office/drawing/2014/main" id="{60E6D9C9-8928-5258-468B-268DB1416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958" y="2636911"/>
                        <a:ext cx="2306146" cy="720081"/>
                      </a:xfrm>
                      <a:prstGeom prst="rect">
                        <a:avLst/>
                      </a:prstGeom>
                      <a:noFill/>
                      <a:ln>
                        <a:noFill/>
                      </a:ln>
                    </p:spPr>
                  </p:pic>
                </p:oleObj>
              </mc:Fallback>
            </mc:AlternateContent>
          </a:graphicData>
        </a:graphic>
      </p:graphicFrame>
      <p:graphicFrame>
        <p:nvGraphicFramePr>
          <p:cNvPr id="14" name="对象 1">
            <a:extLst>
              <a:ext uri="{FF2B5EF4-FFF2-40B4-BE49-F238E27FC236}">
                <a16:creationId xmlns:a16="http://schemas.microsoft.com/office/drawing/2014/main" id="{649F8FDD-E69F-3590-293B-F9413D30B8B0}"/>
              </a:ext>
            </a:extLst>
          </p:cNvPr>
          <p:cNvGraphicFramePr>
            <a:graphicFrameLocks noChangeAspect="1"/>
          </p:cNvGraphicFramePr>
          <p:nvPr>
            <p:extLst>
              <p:ext uri="{D42A27DB-BD31-4B8C-83A1-F6EECF244321}">
                <p14:modId xmlns:p14="http://schemas.microsoft.com/office/powerpoint/2010/main" val="1758132134"/>
              </p:ext>
            </p:extLst>
          </p:nvPr>
        </p:nvGraphicFramePr>
        <p:xfrm>
          <a:off x="1320653" y="2007172"/>
          <a:ext cx="352578" cy="490304"/>
        </p:xfrm>
        <a:graphic>
          <a:graphicData uri="http://schemas.openxmlformats.org/presentationml/2006/ole">
            <mc:AlternateContent xmlns:mc="http://schemas.openxmlformats.org/markup-compatibility/2006">
              <mc:Choice xmlns:v="urn:schemas-microsoft-com:vml" Requires="v">
                <p:oleObj name="Equation" r:id="rId4" imgW="126725" imgH="177415" progId="Equation.DSMT4">
                  <p:embed/>
                </p:oleObj>
              </mc:Choice>
              <mc:Fallback>
                <p:oleObj name="Equation" r:id="rId4" imgW="126725" imgH="177415" progId="Equation.DSMT4">
                  <p:embed/>
                  <p:pic>
                    <p:nvPicPr>
                      <p:cNvPr id="19461" name="对象 1">
                        <a:extLst>
                          <a:ext uri="{FF2B5EF4-FFF2-40B4-BE49-F238E27FC236}">
                            <a16:creationId xmlns:a16="http://schemas.microsoft.com/office/drawing/2014/main" id="{6C97F13F-7EE4-7330-F82A-FAB13336C1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653" y="2007172"/>
                        <a:ext cx="352578" cy="490304"/>
                      </a:xfrm>
                      <a:prstGeom prst="rect">
                        <a:avLst/>
                      </a:prstGeom>
                      <a:noFill/>
                      <a:ln>
                        <a:noFill/>
                      </a:ln>
                    </p:spPr>
                  </p:pic>
                </p:oleObj>
              </mc:Fallback>
            </mc:AlternateContent>
          </a:graphicData>
        </a:graphic>
      </p:graphicFrame>
      <p:graphicFrame>
        <p:nvGraphicFramePr>
          <p:cNvPr id="15" name="对象 2">
            <a:extLst>
              <a:ext uri="{FF2B5EF4-FFF2-40B4-BE49-F238E27FC236}">
                <a16:creationId xmlns:a16="http://schemas.microsoft.com/office/drawing/2014/main" id="{3ACD33BB-FA24-9739-7B57-123650F3802F}"/>
              </a:ext>
            </a:extLst>
          </p:cNvPr>
          <p:cNvGraphicFramePr>
            <a:graphicFrameLocks noChangeAspect="1"/>
          </p:cNvGraphicFramePr>
          <p:nvPr>
            <p:extLst>
              <p:ext uri="{D42A27DB-BD31-4B8C-83A1-F6EECF244321}">
                <p14:modId xmlns:p14="http://schemas.microsoft.com/office/powerpoint/2010/main" val="2806031368"/>
              </p:ext>
            </p:extLst>
          </p:nvPr>
        </p:nvGraphicFramePr>
        <p:xfrm>
          <a:off x="2243460" y="1929391"/>
          <a:ext cx="333929" cy="563505"/>
        </p:xfrm>
        <a:graphic>
          <a:graphicData uri="http://schemas.openxmlformats.org/presentationml/2006/ole">
            <mc:AlternateContent xmlns:mc="http://schemas.openxmlformats.org/markup-compatibility/2006">
              <mc:Choice xmlns:v="urn:schemas-microsoft-com:vml" Requires="v">
                <p:oleObj name="Equation" r:id="rId6" imgW="126780" imgH="215526" progId="Equation.DSMT4">
                  <p:embed/>
                </p:oleObj>
              </mc:Choice>
              <mc:Fallback>
                <p:oleObj name="Equation" r:id="rId6" imgW="126780" imgH="215526" progId="Equation.DSMT4">
                  <p:embed/>
                  <p:pic>
                    <p:nvPicPr>
                      <p:cNvPr id="19462" name="对象 2">
                        <a:extLst>
                          <a:ext uri="{FF2B5EF4-FFF2-40B4-BE49-F238E27FC236}">
                            <a16:creationId xmlns:a16="http://schemas.microsoft.com/office/drawing/2014/main" id="{D53EDE3F-2D6B-ECED-378F-AE6765AF8D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3460" y="1929391"/>
                        <a:ext cx="333929" cy="563505"/>
                      </a:xfrm>
                      <a:prstGeom prst="rect">
                        <a:avLst/>
                      </a:prstGeom>
                      <a:noFill/>
                      <a:ln>
                        <a:noFill/>
                      </a:ln>
                    </p:spPr>
                  </p:pic>
                </p:oleObj>
              </mc:Fallback>
            </mc:AlternateContent>
          </a:graphicData>
        </a:graphic>
      </p:graphicFrame>
      <p:graphicFrame>
        <p:nvGraphicFramePr>
          <p:cNvPr id="16" name="对象 7">
            <a:extLst>
              <a:ext uri="{FF2B5EF4-FFF2-40B4-BE49-F238E27FC236}">
                <a16:creationId xmlns:a16="http://schemas.microsoft.com/office/drawing/2014/main" id="{CAE34983-5BBC-89F6-0782-3C4CFF576AAB}"/>
              </a:ext>
            </a:extLst>
          </p:cNvPr>
          <p:cNvGraphicFramePr>
            <a:graphicFrameLocks noChangeAspect="1"/>
          </p:cNvGraphicFramePr>
          <p:nvPr>
            <p:extLst>
              <p:ext uri="{D42A27DB-BD31-4B8C-83A1-F6EECF244321}">
                <p14:modId xmlns:p14="http://schemas.microsoft.com/office/powerpoint/2010/main" val="3653188876"/>
              </p:ext>
            </p:extLst>
          </p:nvPr>
        </p:nvGraphicFramePr>
        <p:xfrm>
          <a:off x="10886310" y="1916832"/>
          <a:ext cx="432048" cy="646878"/>
        </p:xfrm>
        <a:graphic>
          <a:graphicData uri="http://schemas.openxmlformats.org/presentationml/2006/ole">
            <mc:AlternateContent xmlns:mc="http://schemas.openxmlformats.org/markup-compatibility/2006">
              <mc:Choice xmlns:v="urn:schemas-microsoft-com:vml" Requires="v">
                <p:oleObj name="Equation" r:id="rId8" imgW="152334" imgH="228501" progId="Equation.DSMT4">
                  <p:embed/>
                </p:oleObj>
              </mc:Choice>
              <mc:Fallback>
                <p:oleObj name="Equation" r:id="rId8" imgW="152334" imgH="228501" progId="Equation.DSMT4">
                  <p:embed/>
                  <p:pic>
                    <p:nvPicPr>
                      <p:cNvPr id="19463" name="对象 7">
                        <a:extLst>
                          <a:ext uri="{FF2B5EF4-FFF2-40B4-BE49-F238E27FC236}">
                            <a16:creationId xmlns:a16="http://schemas.microsoft.com/office/drawing/2014/main" id="{CA75ECC2-D3A2-B4BF-125C-FF67D98225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86310" y="1916832"/>
                        <a:ext cx="432048" cy="646878"/>
                      </a:xfrm>
                      <a:prstGeom prst="rect">
                        <a:avLst/>
                      </a:prstGeom>
                      <a:noFill/>
                      <a:ln>
                        <a:noFill/>
                      </a:ln>
                    </p:spPr>
                  </p:pic>
                </p:oleObj>
              </mc:Fallback>
            </mc:AlternateContent>
          </a:graphicData>
        </a:graphic>
      </p:graphicFrame>
      <p:sp>
        <p:nvSpPr>
          <p:cNvPr id="17" name="Text Box 246">
            <a:extLst>
              <a:ext uri="{FF2B5EF4-FFF2-40B4-BE49-F238E27FC236}">
                <a16:creationId xmlns:a16="http://schemas.microsoft.com/office/drawing/2014/main" id="{5F45A5ED-43F3-893A-3479-58F6BA7BABAB}"/>
              </a:ext>
            </a:extLst>
          </p:cNvPr>
          <p:cNvSpPr txBox="1">
            <a:spLocks noChangeArrowheads="1"/>
          </p:cNvSpPr>
          <p:nvPr/>
        </p:nvSpPr>
        <p:spPr bwMode="gray">
          <a:xfrm>
            <a:off x="827087" y="3530263"/>
            <a:ext cx="10597505"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则       与       之间存在误差。根据最小二乘原理，参数      和      的估计目标是使误差        的平方和最小，即选出一对估计值使下式最小：</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8" name="对象 8">
            <a:extLst>
              <a:ext uri="{FF2B5EF4-FFF2-40B4-BE49-F238E27FC236}">
                <a16:creationId xmlns:a16="http://schemas.microsoft.com/office/drawing/2014/main" id="{ACC7DCF8-612B-E5C6-4CE6-6E1811FB6675}"/>
              </a:ext>
            </a:extLst>
          </p:cNvPr>
          <p:cNvGraphicFramePr>
            <a:graphicFrameLocks noChangeAspect="1"/>
          </p:cNvGraphicFramePr>
          <p:nvPr>
            <p:extLst>
              <p:ext uri="{D42A27DB-BD31-4B8C-83A1-F6EECF244321}">
                <p14:modId xmlns:p14="http://schemas.microsoft.com/office/powerpoint/2010/main" val="159737169"/>
              </p:ext>
            </p:extLst>
          </p:nvPr>
        </p:nvGraphicFramePr>
        <p:xfrm>
          <a:off x="2277553" y="3429000"/>
          <a:ext cx="471063" cy="705294"/>
        </p:xfrm>
        <a:graphic>
          <a:graphicData uri="http://schemas.openxmlformats.org/presentationml/2006/ole">
            <mc:AlternateContent xmlns:mc="http://schemas.openxmlformats.org/markup-compatibility/2006">
              <mc:Choice xmlns:v="urn:schemas-microsoft-com:vml" Requires="v">
                <p:oleObj name="Equation" r:id="rId10" imgW="152334" imgH="228501" progId="Equation.DSMT4">
                  <p:embed/>
                </p:oleObj>
              </mc:Choice>
              <mc:Fallback>
                <p:oleObj name="Equation" r:id="rId10" imgW="152334" imgH="228501" progId="Equation.DSMT4">
                  <p:embed/>
                  <p:pic>
                    <p:nvPicPr>
                      <p:cNvPr id="19465" name="对象 8">
                        <a:extLst>
                          <a:ext uri="{FF2B5EF4-FFF2-40B4-BE49-F238E27FC236}">
                            <a16:creationId xmlns:a16="http://schemas.microsoft.com/office/drawing/2014/main" id="{F21F6713-A636-AD99-6542-826E958A93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7553" y="3429000"/>
                        <a:ext cx="471063" cy="705294"/>
                      </a:xfrm>
                      <a:prstGeom prst="rect">
                        <a:avLst/>
                      </a:prstGeom>
                      <a:noFill/>
                      <a:ln>
                        <a:noFill/>
                      </a:ln>
                    </p:spPr>
                  </p:pic>
                </p:oleObj>
              </mc:Fallback>
            </mc:AlternateContent>
          </a:graphicData>
        </a:graphic>
      </p:graphicFrame>
      <p:graphicFrame>
        <p:nvGraphicFramePr>
          <p:cNvPr id="19" name="对象 9">
            <a:extLst>
              <a:ext uri="{FF2B5EF4-FFF2-40B4-BE49-F238E27FC236}">
                <a16:creationId xmlns:a16="http://schemas.microsoft.com/office/drawing/2014/main" id="{566F5E42-2650-17F5-3EB5-6A608E9AE786}"/>
              </a:ext>
            </a:extLst>
          </p:cNvPr>
          <p:cNvGraphicFramePr>
            <a:graphicFrameLocks noChangeAspect="1"/>
          </p:cNvGraphicFramePr>
          <p:nvPr>
            <p:extLst>
              <p:ext uri="{D42A27DB-BD31-4B8C-83A1-F6EECF244321}">
                <p14:modId xmlns:p14="http://schemas.microsoft.com/office/powerpoint/2010/main" val="1457167870"/>
              </p:ext>
            </p:extLst>
          </p:nvPr>
        </p:nvGraphicFramePr>
        <p:xfrm>
          <a:off x="1314140" y="3509236"/>
          <a:ext cx="419719" cy="628421"/>
        </p:xfrm>
        <a:graphic>
          <a:graphicData uri="http://schemas.openxmlformats.org/presentationml/2006/ole">
            <mc:AlternateContent xmlns:mc="http://schemas.openxmlformats.org/markup-compatibility/2006">
              <mc:Choice xmlns:v="urn:schemas-microsoft-com:vml" Requires="v">
                <p:oleObj name="Equation" r:id="rId12" imgW="152334" imgH="228501" progId="Equation.DSMT4">
                  <p:embed/>
                </p:oleObj>
              </mc:Choice>
              <mc:Fallback>
                <p:oleObj name="Equation" r:id="rId12" imgW="152334" imgH="228501" progId="Equation.DSMT4">
                  <p:embed/>
                  <p:pic>
                    <p:nvPicPr>
                      <p:cNvPr id="19466" name="对象 9">
                        <a:extLst>
                          <a:ext uri="{FF2B5EF4-FFF2-40B4-BE49-F238E27FC236}">
                            <a16:creationId xmlns:a16="http://schemas.microsoft.com/office/drawing/2014/main" id="{2428F126-4593-8F3B-A762-3FB84347246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14140" y="3509236"/>
                        <a:ext cx="419719" cy="628421"/>
                      </a:xfrm>
                      <a:prstGeom prst="rect">
                        <a:avLst/>
                      </a:prstGeom>
                      <a:noFill/>
                      <a:ln>
                        <a:noFill/>
                      </a:ln>
                    </p:spPr>
                  </p:pic>
                </p:oleObj>
              </mc:Fallback>
            </mc:AlternateContent>
          </a:graphicData>
        </a:graphic>
      </p:graphicFrame>
      <p:graphicFrame>
        <p:nvGraphicFramePr>
          <p:cNvPr id="22" name="对象 13">
            <a:extLst>
              <a:ext uri="{FF2B5EF4-FFF2-40B4-BE49-F238E27FC236}">
                <a16:creationId xmlns:a16="http://schemas.microsoft.com/office/drawing/2014/main" id="{F0878B0E-036B-A95E-0CD8-DA43F561DE6B}"/>
              </a:ext>
            </a:extLst>
          </p:cNvPr>
          <p:cNvGraphicFramePr>
            <a:graphicFrameLocks noChangeAspect="1"/>
          </p:cNvGraphicFramePr>
          <p:nvPr>
            <p:extLst>
              <p:ext uri="{D42A27DB-BD31-4B8C-83A1-F6EECF244321}">
                <p14:modId xmlns:p14="http://schemas.microsoft.com/office/powerpoint/2010/main" val="1074218859"/>
              </p:ext>
            </p:extLst>
          </p:nvPr>
        </p:nvGraphicFramePr>
        <p:xfrm>
          <a:off x="2256957" y="4077052"/>
          <a:ext cx="383414" cy="576084"/>
        </p:xfrm>
        <a:graphic>
          <a:graphicData uri="http://schemas.openxmlformats.org/presentationml/2006/ole">
            <mc:AlternateContent xmlns:mc="http://schemas.openxmlformats.org/markup-compatibility/2006">
              <mc:Choice xmlns:v="urn:schemas-microsoft-com:vml" Requires="v">
                <p:oleObj name="Equation" r:id="rId14" imgW="152334" imgH="228501" progId="Equation.DSMT4">
                  <p:embed/>
                </p:oleObj>
              </mc:Choice>
              <mc:Fallback>
                <p:oleObj name="Equation" r:id="rId14" imgW="152334" imgH="228501" progId="Equation.DSMT4">
                  <p:embed/>
                  <p:pic>
                    <p:nvPicPr>
                      <p:cNvPr id="19469" name="对象 13">
                        <a:extLst>
                          <a:ext uri="{FF2B5EF4-FFF2-40B4-BE49-F238E27FC236}">
                            <a16:creationId xmlns:a16="http://schemas.microsoft.com/office/drawing/2014/main" id="{F051F4AF-1835-DE30-01C8-78A9DDF7B7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56957" y="4077052"/>
                        <a:ext cx="383414" cy="576084"/>
                      </a:xfrm>
                      <a:prstGeom prst="rect">
                        <a:avLst/>
                      </a:prstGeom>
                      <a:noFill/>
                      <a:ln>
                        <a:noFill/>
                      </a:ln>
                    </p:spPr>
                  </p:pic>
                </p:oleObj>
              </mc:Fallback>
            </mc:AlternateContent>
          </a:graphicData>
        </a:graphic>
      </p:graphicFrame>
      <p:graphicFrame>
        <p:nvGraphicFramePr>
          <p:cNvPr id="23" name="对象 14">
            <a:extLst>
              <a:ext uri="{FF2B5EF4-FFF2-40B4-BE49-F238E27FC236}">
                <a16:creationId xmlns:a16="http://schemas.microsoft.com/office/drawing/2014/main" id="{798A66A2-A559-7D23-C455-13787B2E30DC}"/>
              </a:ext>
            </a:extLst>
          </p:cNvPr>
          <p:cNvGraphicFramePr>
            <a:graphicFrameLocks noChangeAspect="1"/>
          </p:cNvGraphicFramePr>
          <p:nvPr>
            <p:extLst>
              <p:ext uri="{D42A27DB-BD31-4B8C-83A1-F6EECF244321}">
                <p14:modId xmlns:p14="http://schemas.microsoft.com/office/powerpoint/2010/main" val="1671015060"/>
              </p:ext>
            </p:extLst>
          </p:nvPr>
        </p:nvGraphicFramePr>
        <p:xfrm>
          <a:off x="3908478" y="4629720"/>
          <a:ext cx="4434722" cy="1135293"/>
        </p:xfrm>
        <a:graphic>
          <a:graphicData uri="http://schemas.openxmlformats.org/presentationml/2006/ole">
            <mc:AlternateContent xmlns:mc="http://schemas.openxmlformats.org/markup-compatibility/2006">
              <mc:Choice xmlns:v="urn:schemas-microsoft-com:vml" Requires="v">
                <p:oleObj name="Equation" r:id="rId16" imgW="1536700" imgH="431800" progId="Equation.DSMT4">
                  <p:embed/>
                </p:oleObj>
              </mc:Choice>
              <mc:Fallback>
                <p:oleObj name="Equation" r:id="rId16" imgW="1536700" imgH="431800" progId="Equation.DSMT4">
                  <p:embed/>
                  <p:pic>
                    <p:nvPicPr>
                      <p:cNvPr id="19470" name="对象 14">
                        <a:extLst>
                          <a:ext uri="{FF2B5EF4-FFF2-40B4-BE49-F238E27FC236}">
                            <a16:creationId xmlns:a16="http://schemas.microsoft.com/office/drawing/2014/main" id="{E64EFD5A-559E-C91F-1C21-37EB991BEE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08478" y="4629720"/>
                        <a:ext cx="4434722" cy="1135293"/>
                      </a:xfrm>
                      <a:prstGeom prst="rect">
                        <a:avLst/>
                      </a:prstGeom>
                      <a:noFill/>
                      <a:ln>
                        <a:noFill/>
                      </a:ln>
                    </p:spPr>
                  </p:pic>
                </p:oleObj>
              </mc:Fallback>
            </mc:AlternateContent>
          </a:graphicData>
        </a:graphic>
      </p:graphicFrame>
      <p:sp>
        <p:nvSpPr>
          <p:cNvPr id="25" name="Text Box 246">
            <a:extLst>
              <a:ext uri="{FF2B5EF4-FFF2-40B4-BE49-F238E27FC236}">
                <a16:creationId xmlns:a16="http://schemas.microsoft.com/office/drawing/2014/main" id="{AE859D85-8233-3AC2-6EA6-FC48087EAD02}"/>
              </a:ext>
            </a:extLst>
          </p:cNvPr>
          <p:cNvSpPr txBox="1">
            <a:spLocks noChangeArrowheads="1"/>
          </p:cNvSpPr>
          <p:nvPr/>
        </p:nvSpPr>
        <p:spPr bwMode="gray">
          <a:xfrm>
            <a:off x="767408" y="6102101"/>
            <a:ext cx="1109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336600"/>
                </a:solidFill>
                <a:latin typeface="微软雅黑" panose="020B0503020204020204" pitchFamily="34" charset="-122"/>
                <a:ea typeface="微软雅黑" panose="020B0503020204020204" pitchFamily="34" charset="-122"/>
              </a:rPr>
              <a:t>称参数      和        为 </a:t>
            </a:r>
            <a:r>
              <a:rPr lang="en-US" altLang="zh-CN" b="1" dirty="0">
                <a:solidFill>
                  <a:srgbClr val="336600"/>
                </a:solidFill>
                <a:latin typeface="微软雅黑" panose="020B0503020204020204" pitchFamily="34" charset="-122"/>
                <a:ea typeface="微软雅黑" panose="020B0503020204020204" pitchFamily="34" charset="-122"/>
              </a:rPr>
              <a:t>a </a:t>
            </a:r>
            <a:r>
              <a:rPr lang="zh-CN" altLang="en-US" b="1" dirty="0">
                <a:solidFill>
                  <a:srgbClr val="336600"/>
                </a:solidFill>
                <a:latin typeface="微软雅黑" panose="020B0503020204020204" pitchFamily="34" charset="-122"/>
                <a:ea typeface="微软雅黑" panose="020B0503020204020204" pitchFamily="34" charset="-122"/>
              </a:rPr>
              <a:t>和 </a:t>
            </a:r>
            <a:r>
              <a:rPr lang="en-US" altLang="zh-CN" b="1" dirty="0">
                <a:solidFill>
                  <a:srgbClr val="336600"/>
                </a:solidFill>
                <a:latin typeface="微软雅黑" panose="020B0503020204020204" pitchFamily="34" charset="-122"/>
                <a:ea typeface="微软雅黑" panose="020B0503020204020204" pitchFamily="34" charset="-122"/>
              </a:rPr>
              <a:t>b </a:t>
            </a:r>
            <a:r>
              <a:rPr lang="zh-CN" altLang="en-US" b="1" dirty="0">
                <a:solidFill>
                  <a:srgbClr val="336600"/>
                </a:solidFill>
                <a:latin typeface="微软雅黑" panose="020B0503020204020204" pitchFamily="34" charset="-122"/>
                <a:ea typeface="微软雅黑" panose="020B0503020204020204" pitchFamily="34" charset="-122"/>
              </a:rPr>
              <a:t>的最小二乘估计。                   称为一元回归方程</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28" name="对象 18">
            <a:extLst>
              <a:ext uri="{FF2B5EF4-FFF2-40B4-BE49-F238E27FC236}">
                <a16:creationId xmlns:a16="http://schemas.microsoft.com/office/drawing/2014/main" id="{16A9DC11-2338-D2D7-9467-964FE6C2E1F5}"/>
              </a:ext>
            </a:extLst>
          </p:cNvPr>
          <p:cNvGraphicFramePr>
            <a:graphicFrameLocks noChangeAspect="1"/>
          </p:cNvGraphicFramePr>
          <p:nvPr>
            <p:extLst>
              <p:ext uri="{D42A27DB-BD31-4B8C-83A1-F6EECF244321}">
                <p14:modId xmlns:p14="http://schemas.microsoft.com/office/powerpoint/2010/main" val="3633963777"/>
              </p:ext>
            </p:extLst>
          </p:nvPr>
        </p:nvGraphicFramePr>
        <p:xfrm>
          <a:off x="7032104" y="5953178"/>
          <a:ext cx="1727558" cy="644174"/>
        </p:xfrm>
        <a:graphic>
          <a:graphicData uri="http://schemas.openxmlformats.org/presentationml/2006/ole">
            <mc:AlternateContent xmlns:mc="http://schemas.openxmlformats.org/markup-compatibility/2006">
              <mc:Choice xmlns:v="urn:schemas-microsoft-com:vml" Requires="v">
                <p:oleObj name="Equation" r:id="rId18" imgW="647700" imgH="241300" progId="Equation.DSMT4">
                  <p:embed/>
                </p:oleObj>
              </mc:Choice>
              <mc:Fallback>
                <p:oleObj name="Equation" r:id="rId18" imgW="647700" imgH="241300" progId="Equation.DSMT4">
                  <p:embed/>
                  <p:pic>
                    <p:nvPicPr>
                      <p:cNvPr id="19474" name="对象 18">
                        <a:extLst>
                          <a:ext uri="{FF2B5EF4-FFF2-40B4-BE49-F238E27FC236}">
                            <a16:creationId xmlns:a16="http://schemas.microsoft.com/office/drawing/2014/main" id="{4AC4EB5C-FA7C-1B27-588D-89C8612C559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32104" y="5953178"/>
                        <a:ext cx="1727558" cy="644174"/>
                      </a:xfrm>
                      <a:prstGeom prst="rect">
                        <a:avLst/>
                      </a:prstGeom>
                      <a:noFill/>
                      <a:ln>
                        <a:noFill/>
                      </a:ln>
                    </p:spPr>
                  </p:pic>
                </p:oleObj>
              </mc:Fallback>
            </mc:AlternateContent>
          </a:graphicData>
        </a:graphic>
      </p:graphicFrame>
      <p:graphicFrame>
        <p:nvGraphicFramePr>
          <p:cNvPr id="29" name="对象 1">
            <a:extLst>
              <a:ext uri="{FF2B5EF4-FFF2-40B4-BE49-F238E27FC236}">
                <a16:creationId xmlns:a16="http://schemas.microsoft.com/office/drawing/2014/main" id="{5FF550AB-5725-F276-0D12-58D52548DF57}"/>
              </a:ext>
            </a:extLst>
          </p:cNvPr>
          <p:cNvGraphicFramePr>
            <a:graphicFrameLocks noChangeAspect="1"/>
          </p:cNvGraphicFramePr>
          <p:nvPr>
            <p:extLst>
              <p:ext uri="{D42A27DB-BD31-4B8C-83A1-F6EECF244321}">
                <p14:modId xmlns:p14="http://schemas.microsoft.com/office/powerpoint/2010/main" val="2176768428"/>
              </p:ext>
            </p:extLst>
          </p:nvPr>
        </p:nvGraphicFramePr>
        <p:xfrm>
          <a:off x="8400256" y="3578294"/>
          <a:ext cx="352578" cy="490304"/>
        </p:xfrm>
        <a:graphic>
          <a:graphicData uri="http://schemas.openxmlformats.org/presentationml/2006/ole">
            <mc:AlternateContent xmlns:mc="http://schemas.openxmlformats.org/markup-compatibility/2006">
              <mc:Choice xmlns:v="urn:schemas-microsoft-com:vml" Requires="v">
                <p:oleObj name="Equation" r:id="rId4" imgW="126725" imgH="177415" progId="Equation.DSMT4">
                  <p:embed/>
                </p:oleObj>
              </mc:Choice>
              <mc:Fallback>
                <p:oleObj name="Equation" r:id="rId4" imgW="126725" imgH="177415" progId="Equation.DSMT4">
                  <p:embed/>
                  <p:pic>
                    <p:nvPicPr>
                      <p:cNvPr id="14" name="对象 1">
                        <a:extLst>
                          <a:ext uri="{FF2B5EF4-FFF2-40B4-BE49-F238E27FC236}">
                            <a16:creationId xmlns:a16="http://schemas.microsoft.com/office/drawing/2014/main" id="{649F8FDD-E69F-3590-293B-F9413D30B8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6" y="3578294"/>
                        <a:ext cx="352578" cy="490304"/>
                      </a:xfrm>
                      <a:prstGeom prst="rect">
                        <a:avLst/>
                      </a:prstGeom>
                      <a:noFill/>
                      <a:ln>
                        <a:noFill/>
                      </a:ln>
                    </p:spPr>
                  </p:pic>
                </p:oleObj>
              </mc:Fallback>
            </mc:AlternateContent>
          </a:graphicData>
        </a:graphic>
      </p:graphicFrame>
      <p:graphicFrame>
        <p:nvGraphicFramePr>
          <p:cNvPr id="30" name="对象 2">
            <a:extLst>
              <a:ext uri="{FF2B5EF4-FFF2-40B4-BE49-F238E27FC236}">
                <a16:creationId xmlns:a16="http://schemas.microsoft.com/office/drawing/2014/main" id="{708D3E12-6247-B52A-E051-F461C0B81E15}"/>
              </a:ext>
            </a:extLst>
          </p:cNvPr>
          <p:cNvGraphicFramePr>
            <a:graphicFrameLocks noChangeAspect="1"/>
          </p:cNvGraphicFramePr>
          <p:nvPr>
            <p:extLst>
              <p:ext uri="{D42A27DB-BD31-4B8C-83A1-F6EECF244321}">
                <p14:modId xmlns:p14="http://schemas.microsoft.com/office/powerpoint/2010/main" val="966276878"/>
              </p:ext>
            </p:extLst>
          </p:nvPr>
        </p:nvGraphicFramePr>
        <p:xfrm>
          <a:off x="9277639" y="3521023"/>
          <a:ext cx="333929" cy="563505"/>
        </p:xfrm>
        <a:graphic>
          <a:graphicData uri="http://schemas.openxmlformats.org/presentationml/2006/ole">
            <mc:AlternateContent xmlns:mc="http://schemas.openxmlformats.org/markup-compatibility/2006">
              <mc:Choice xmlns:v="urn:schemas-microsoft-com:vml" Requires="v">
                <p:oleObj name="Equation" r:id="rId6" imgW="126780" imgH="215526" progId="Equation.DSMT4">
                  <p:embed/>
                </p:oleObj>
              </mc:Choice>
              <mc:Fallback>
                <p:oleObj name="Equation" r:id="rId6" imgW="126780" imgH="215526" progId="Equation.DSMT4">
                  <p:embed/>
                  <p:pic>
                    <p:nvPicPr>
                      <p:cNvPr id="15" name="对象 2">
                        <a:extLst>
                          <a:ext uri="{FF2B5EF4-FFF2-40B4-BE49-F238E27FC236}">
                            <a16:creationId xmlns:a16="http://schemas.microsoft.com/office/drawing/2014/main" id="{3ACD33BB-FA24-9739-7B57-123650F380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7639" y="3521023"/>
                        <a:ext cx="333929" cy="563505"/>
                      </a:xfrm>
                      <a:prstGeom prst="rect">
                        <a:avLst/>
                      </a:prstGeom>
                      <a:noFill/>
                      <a:ln>
                        <a:noFill/>
                      </a:ln>
                    </p:spPr>
                  </p:pic>
                </p:oleObj>
              </mc:Fallback>
            </mc:AlternateContent>
          </a:graphicData>
        </a:graphic>
      </p:graphicFrame>
      <p:graphicFrame>
        <p:nvGraphicFramePr>
          <p:cNvPr id="31" name="对象 1">
            <a:extLst>
              <a:ext uri="{FF2B5EF4-FFF2-40B4-BE49-F238E27FC236}">
                <a16:creationId xmlns:a16="http://schemas.microsoft.com/office/drawing/2014/main" id="{633B8F9A-9797-2767-01D2-070F21BFB182}"/>
              </a:ext>
            </a:extLst>
          </p:cNvPr>
          <p:cNvGraphicFramePr>
            <a:graphicFrameLocks noChangeAspect="1"/>
          </p:cNvGraphicFramePr>
          <p:nvPr>
            <p:extLst>
              <p:ext uri="{D42A27DB-BD31-4B8C-83A1-F6EECF244321}">
                <p14:modId xmlns:p14="http://schemas.microsoft.com/office/powerpoint/2010/main" val="2756760906"/>
              </p:ext>
            </p:extLst>
          </p:nvPr>
        </p:nvGraphicFramePr>
        <p:xfrm>
          <a:off x="1847528" y="6073462"/>
          <a:ext cx="352578" cy="490304"/>
        </p:xfrm>
        <a:graphic>
          <a:graphicData uri="http://schemas.openxmlformats.org/presentationml/2006/ole">
            <mc:AlternateContent xmlns:mc="http://schemas.openxmlformats.org/markup-compatibility/2006">
              <mc:Choice xmlns:v="urn:schemas-microsoft-com:vml" Requires="v">
                <p:oleObj name="Equation" r:id="rId4" imgW="126725" imgH="177415" progId="Equation.DSMT4">
                  <p:embed/>
                </p:oleObj>
              </mc:Choice>
              <mc:Fallback>
                <p:oleObj name="Equation" r:id="rId4" imgW="126725" imgH="177415" progId="Equation.DSMT4">
                  <p:embed/>
                  <p:pic>
                    <p:nvPicPr>
                      <p:cNvPr id="29" name="对象 1">
                        <a:extLst>
                          <a:ext uri="{FF2B5EF4-FFF2-40B4-BE49-F238E27FC236}">
                            <a16:creationId xmlns:a16="http://schemas.microsoft.com/office/drawing/2014/main" id="{5FF550AB-5725-F276-0D12-58D52548DF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528" y="6073462"/>
                        <a:ext cx="352578" cy="490304"/>
                      </a:xfrm>
                      <a:prstGeom prst="rect">
                        <a:avLst/>
                      </a:prstGeom>
                      <a:noFill/>
                      <a:ln>
                        <a:noFill/>
                      </a:ln>
                    </p:spPr>
                  </p:pic>
                </p:oleObj>
              </mc:Fallback>
            </mc:AlternateContent>
          </a:graphicData>
        </a:graphic>
      </p:graphicFrame>
      <p:graphicFrame>
        <p:nvGraphicFramePr>
          <p:cNvPr id="32" name="对象 2">
            <a:extLst>
              <a:ext uri="{FF2B5EF4-FFF2-40B4-BE49-F238E27FC236}">
                <a16:creationId xmlns:a16="http://schemas.microsoft.com/office/drawing/2014/main" id="{30841E29-F6BA-9414-B2F4-62D770EA5967}"/>
              </a:ext>
            </a:extLst>
          </p:cNvPr>
          <p:cNvGraphicFramePr>
            <a:graphicFrameLocks noChangeAspect="1"/>
          </p:cNvGraphicFramePr>
          <p:nvPr>
            <p:extLst>
              <p:ext uri="{D42A27DB-BD31-4B8C-83A1-F6EECF244321}">
                <p14:modId xmlns:p14="http://schemas.microsoft.com/office/powerpoint/2010/main" val="4175780239"/>
              </p:ext>
            </p:extLst>
          </p:nvPr>
        </p:nvGraphicFramePr>
        <p:xfrm>
          <a:off x="2906423" y="6033847"/>
          <a:ext cx="333929" cy="563505"/>
        </p:xfrm>
        <a:graphic>
          <a:graphicData uri="http://schemas.openxmlformats.org/presentationml/2006/ole">
            <mc:AlternateContent xmlns:mc="http://schemas.openxmlformats.org/markup-compatibility/2006">
              <mc:Choice xmlns:v="urn:schemas-microsoft-com:vml" Requires="v">
                <p:oleObj name="Equation" r:id="rId6" imgW="126780" imgH="215526" progId="Equation.DSMT4">
                  <p:embed/>
                </p:oleObj>
              </mc:Choice>
              <mc:Fallback>
                <p:oleObj name="Equation" r:id="rId6" imgW="126780" imgH="215526" progId="Equation.DSMT4">
                  <p:embed/>
                  <p:pic>
                    <p:nvPicPr>
                      <p:cNvPr id="30" name="对象 2">
                        <a:extLst>
                          <a:ext uri="{FF2B5EF4-FFF2-40B4-BE49-F238E27FC236}">
                            <a16:creationId xmlns:a16="http://schemas.microsoft.com/office/drawing/2014/main" id="{708D3E12-6247-B52A-E051-F461C0B81E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6423" y="6033847"/>
                        <a:ext cx="333929" cy="5635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4582548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407368" y="1196752"/>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计算回归系数</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 name="Text Box 246">
            <a:extLst>
              <a:ext uri="{FF2B5EF4-FFF2-40B4-BE49-F238E27FC236}">
                <a16:creationId xmlns:a16="http://schemas.microsoft.com/office/drawing/2014/main" id="{9AB316C4-E04C-542C-1011-7876F3EB50DD}"/>
              </a:ext>
            </a:extLst>
          </p:cNvPr>
          <p:cNvSpPr txBox="1">
            <a:spLocks noChangeArrowheads="1"/>
          </p:cNvSpPr>
          <p:nvPr/>
        </p:nvSpPr>
        <p:spPr bwMode="gray">
          <a:xfrm>
            <a:off x="1271464" y="1990115"/>
            <a:ext cx="8207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336600"/>
                </a:solidFill>
                <a:latin typeface="微软雅黑" panose="020B0503020204020204" pitchFamily="34" charset="-122"/>
                <a:ea typeface="微软雅黑" panose="020B0503020204020204" pitchFamily="34" charset="-122"/>
              </a:rPr>
              <a:t>为求取最小二乘估计        和          ，对： </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9" name="对象 4">
            <a:extLst>
              <a:ext uri="{FF2B5EF4-FFF2-40B4-BE49-F238E27FC236}">
                <a16:creationId xmlns:a16="http://schemas.microsoft.com/office/drawing/2014/main" id="{E20AF06F-9777-FBBB-20D1-F41DE8EC9710}"/>
              </a:ext>
            </a:extLst>
          </p:cNvPr>
          <p:cNvGraphicFramePr>
            <a:graphicFrameLocks noChangeAspect="1"/>
          </p:cNvGraphicFramePr>
          <p:nvPr>
            <p:extLst>
              <p:ext uri="{D42A27DB-BD31-4B8C-83A1-F6EECF244321}">
                <p14:modId xmlns:p14="http://schemas.microsoft.com/office/powerpoint/2010/main" val="3945594032"/>
              </p:ext>
            </p:extLst>
          </p:nvPr>
        </p:nvGraphicFramePr>
        <p:xfrm>
          <a:off x="1440007" y="2467776"/>
          <a:ext cx="3888432" cy="1164607"/>
        </p:xfrm>
        <a:graphic>
          <a:graphicData uri="http://schemas.openxmlformats.org/presentationml/2006/ole">
            <mc:AlternateContent xmlns:mc="http://schemas.openxmlformats.org/markup-compatibility/2006">
              <mc:Choice xmlns:v="urn:schemas-microsoft-com:vml" Requires="v">
                <p:oleObj name="Equation" r:id="rId2" imgW="1307532" imgH="431613" progId="Equation.DSMT4">
                  <p:embed/>
                </p:oleObj>
              </mc:Choice>
              <mc:Fallback>
                <p:oleObj name="Equation" r:id="rId2" imgW="1307532" imgH="431613" progId="Equation.DSMT4">
                  <p:embed/>
                  <p:pic>
                    <p:nvPicPr>
                      <p:cNvPr id="20486" name="对象 4">
                        <a:extLst>
                          <a:ext uri="{FF2B5EF4-FFF2-40B4-BE49-F238E27FC236}">
                            <a16:creationId xmlns:a16="http://schemas.microsoft.com/office/drawing/2014/main" id="{97B158F1-6BDC-CFA9-A490-441CC9E67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007" y="2467776"/>
                        <a:ext cx="3888432" cy="1164607"/>
                      </a:xfrm>
                      <a:prstGeom prst="rect">
                        <a:avLst/>
                      </a:prstGeom>
                      <a:noFill/>
                      <a:ln>
                        <a:noFill/>
                      </a:ln>
                    </p:spPr>
                  </p:pic>
                </p:oleObj>
              </mc:Fallback>
            </mc:AlternateContent>
          </a:graphicData>
        </a:graphic>
      </p:graphicFrame>
      <p:sp>
        <p:nvSpPr>
          <p:cNvPr id="20" name="Text Box 246">
            <a:extLst>
              <a:ext uri="{FF2B5EF4-FFF2-40B4-BE49-F238E27FC236}">
                <a16:creationId xmlns:a16="http://schemas.microsoft.com/office/drawing/2014/main" id="{C0CC1A9A-2097-0473-AD58-BA82419E4E3A}"/>
              </a:ext>
            </a:extLst>
          </p:cNvPr>
          <p:cNvSpPr txBox="1">
            <a:spLocks noChangeArrowheads="1"/>
          </p:cNvSpPr>
          <p:nvPr/>
        </p:nvSpPr>
        <p:spPr bwMode="gray">
          <a:xfrm>
            <a:off x="1289769" y="3648627"/>
            <a:ext cx="5621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336600"/>
                </a:solidFill>
                <a:latin typeface="微软雅黑" panose="020B0503020204020204" pitchFamily="34" charset="-122"/>
                <a:ea typeface="微软雅黑" panose="020B0503020204020204" pitchFamily="34" charset="-122"/>
              </a:rPr>
              <a:t>求一阶偏导数并令其为 </a:t>
            </a:r>
            <a:r>
              <a:rPr lang="en-US" altLang="zh-CN" b="1" dirty="0">
                <a:solidFill>
                  <a:srgbClr val="336600"/>
                </a:solidFill>
                <a:latin typeface="微软雅黑" panose="020B0503020204020204" pitchFamily="34" charset="-122"/>
                <a:ea typeface="微软雅黑" panose="020B0503020204020204" pitchFamily="34" charset="-122"/>
              </a:rPr>
              <a:t>0</a:t>
            </a:r>
            <a:r>
              <a:rPr lang="zh-CN" altLang="en-US" b="1" dirty="0">
                <a:solidFill>
                  <a:srgbClr val="336600"/>
                </a:solidFill>
                <a:latin typeface="微软雅黑" panose="020B0503020204020204" pitchFamily="34" charset="-122"/>
                <a:ea typeface="微软雅黑" panose="020B0503020204020204" pitchFamily="34" charset="-122"/>
              </a:rPr>
              <a:t>，有：</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21" name="对象 5">
            <a:extLst>
              <a:ext uri="{FF2B5EF4-FFF2-40B4-BE49-F238E27FC236}">
                <a16:creationId xmlns:a16="http://schemas.microsoft.com/office/drawing/2014/main" id="{04856443-4170-5F26-DC06-329E294D82D4}"/>
              </a:ext>
            </a:extLst>
          </p:cNvPr>
          <p:cNvGraphicFramePr>
            <a:graphicFrameLocks noChangeAspect="1"/>
          </p:cNvGraphicFramePr>
          <p:nvPr>
            <p:extLst>
              <p:ext uri="{D42A27DB-BD31-4B8C-83A1-F6EECF244321}">
                <p14:modId xmlns:p14="http://schemas.microsoft.com/office/powerpoint/2010/main" val="3295663785"/>
              </p:ext>
            </p:extLst>
          </p:nvPr>
        </p:nvGraphicFramePr>
        <p:xfrm>
          <a:off x="6312024" y="2924944"/>
          <a:ext cx="4914850" cy="3573775"/>
        </p:xfrm>
        <a:graphic>
          <a:graphicData uri="http://schemas.openxmlformats.org/presentationml/2006/ole">
            <mc:AlternateContent xmlns:mc="http://schemas.openxmlformats.org/markup-compatibility/2006">
              <mc:Choice xmlns:v="urn:schemas-microsoft-com:vml" Requires="v">
                <p:oleObj name="Equation" r:id="rId4" imgW="1320800" imgH="1117600" progId="Equation.DSMT4">
                  <p:embed/>
                </p:oleObj>
              </mc:Choice>
              <mc:Fallback>
                <p:oleObj name="Equation" r:id="rId4" imgW="1320800" imgH="1117600" progId="Equation.DSMT4">
                  <p:embed/>
                  <p:pic>
                    <p:nvPicPr>
                      <p:cNvPr id="20488" name="对象 5">
                        <a:extLst>
                          <a:ext uri="{FF2B5EF4-FFF2-40B4-BE49-F238E27FC236}">
                            <a16:creationId xmlns:a16="http://schemas.microsoft.com/office/drawing/2014/main" id="{A01DECE3-023B-2FD7-C1A8-BDA6854689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24" y="2924944"/>
                        <a:ext cx="4914850" cy="3573775"/>
                      </a:xfrm>
                      <a:prstGeom prst="rect">
                        <a:avLst/>
                      </a:prstGeom>
                      <a:noFill/>
                      <a:ln>
                        <a:noFill/>
                      </a:ln>
                    </p:spPr>
                  </p:pic>
                </p:oleObj>
              </mc:Fallback>
            </mc:AlternateContent>
          </a:graphicData>
        </a:graphic>
      </p:graphicFrame>
      <p:graphicFrame>
        <p:nvGraphicFramePr>
          <p:cNvPr id="22" name="对象 1">
            <a:extLst>
              <a:ext uri="{FF2B5EF4-FFF2-40B4-BE49-F238E27FC236}">
                <a16:creationId xmlns:a16="http://schemas.microsoft.com/office/drawing/2014/main" id="{83B74250-2AF4-CBB4-7F21-8EC5261A864E}"/>
              </a:ext>
            </a:extLst>
          </p:cNvPr>
          <p:cNvGraphicFramePr>
            <a:graphicFrameLocks noChangeAspect="1"/>
          </p:cNvGraphicFramePr>
          <p:nvPr>
            <p:extLst>
              <p:ext uri="{D42A27DB-BD31-4B8C-83A1-F6EECF244321}">
                <p14:modId xmlns:p14="http://schemas.microsoft.com/office/powerpoint/2010/main" val="11726973"/>
              </p:ext>
            </p:extLst>
          </p:nvPr>
        </p:nvGraphicFramePr>
        <p:xfrm>
          <a:off x="4284518" y="1989926"/>
          <a:ext cx="352578" cy="490304"/>
        </p:xfrm>
        <a:graphic>
          <a:graphicData uri="http://schemas.openxmlformats.org/presentationml/2006/ole">
            <mc:AlternateContent xmlns:mc="http://schemas.openxmlformats.org/markup-compatibility/2006">
              <mc:Choice xmlns:v="urn:schemas-microsoft-com:vml" Requires="v">
                <p:oleObj name="Equation" r:id="rId6" imgW="126725" imgH="177415" progId="Equation.DSMT4">
                  <p:embed/>
                </p:oleObj>
              </mc:Choice>
              <mc:Fallback>
                <p:oleObj name="Equation" r:id="rId6" imgW="126725" imgH="177415" progId="Equation.DSMT4">
                  <p:embed/>
                  <p:pic>
                    <p:nvPicPr>
                      <p:cNvPr id="14" name="对象 1">
                        <a:extLst>
                          <a:ext uri="{FF2B5EF4-FFF2-40B4-BE49-F238E27FC236}">
                            <a16:creationId xmlns:a16="http://schemas.microsoft.com/office/drawing/2014/main" id="{649F8FDD-E69F-3590-293B-F9413D30B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518" y="1989926"/>
                        <a:ext cx="352578" cy="490304"/>
                      </a:xfrm>
                      <a:prstGeom prst="rect">
                        <a:avLst/>
                      </a:prstGeom>
                      <a:noFill/>
                      <a:ln>
                        <a:noFill/>
                      </a:ln>
                    </p:spPr>
                  </p:pic>
                </p:oleObj>
              </mc:Fallback>
            </mc:AlternateContent>
          </a:graphicData>
        </a:graphic>
      </p:graphicFrame>
      <p:graphicFrame>
        <p:nvGraphicFramePr>
          <p:cNvPr id="23" name="对象 2">
            <a:extLst>
              <a:ext uri="{FF2B5EF4-FFF2-40B4-BE49-F238E27FC236}">
                <a16:creationId xmlns:a16="http://schemas.microsoft.com/office/drawing/2014/main" id="{259B210E-9D17-3222-4B8E-655728753064}"/>
              </a:ext>
            </a:extLst>
          </p:cNvPr>
          <p:cNvGraphicFramePr>
            <a:graphicFrameLocks noChangeAspect="1"/>
          </p:cNvGraphicFramePr>
          <p:nvPr>
            <p:extLst>
              <p:ext uri="{D42A27DB-BD31-4B8C-83A1-F6EECF244321}">
                <p14:modId xmlns:p14="http://schemas.microsoft.com/office/powerpoint/2010/main" val="732239539"/>
              </p:ext>
            </p:extLst>
          </p:nvPr>
        </p:nvGraphicFramePr>
        <p:xfrm>
          <a:off x="5496987" y="1916832"/>
          <a:ext cx="333929" cy="563505"/>
        </p:xfrm>
        <a:graphic>
          <a:graphicData uri="http://schemas.openxmlformats.org/presentationml/2006/ole">
            <mc:AlternateContent xmlns:mc="http://schemas.openxmlformats.org/markup-compatibility/2006">
              <mc:Choice xmlns:v="urn:schemas-microsoft-com:vml" Requires="v">
                <p:oleObj name="Equation" r:id="rId8" imgW="126780" imgH="215526" progId="Equation.DSMT4">
                  <p:embed/>
                </p:oleObj>
              </mc:Choice>
              <mc:Fallback>
                <p:oleObj name="Equation" r:id="rId8" imgW="126780" imgH="215526" progId="Equation.DSMT4">
                  <p:embed/>
                  <p:pic>
                    <p:nvPicPr>
                      <p:cNvPr id="15" name="对象 2">
                        <a:extLst>
                          <a:ext uri="{FF2B5EF4-FFF2-40B4-BE49-F238E27FC236}">
                            <a16:creationId xmlns:a16="http://schemas.microsoft.com/office/drawing/2014/main" id="{3ACD33BB-FA24-9739-7B57-123650F380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6987" y="1916832"/>
                        <a:ext cx="333929" cy="563505"/>
                      </a:xfrm>
                      <a:prstGeom prst="rect">
                        <a:avLst/>
                      </a:prstGeom>
                      <a:noFill/>
                      <a:ln>
                        <a:noFill/>
                      </a:ln>
                    </p:spPr>
                  </p:pic>
                </p:oleObj>
              </mc:Fallback>
            </mc:AlternateContent>
          </a:graphicData>
        </a:graphic>
      </p:graphicFrame>
      <p:pic>
        <p:nvPicPr>
          <p:cNvPr id="25" name="Picture 3" descr="C:\Program Files (x86)\Microsoft Office\MEDIA\CAGCAT10\j0195812.wmf">
            <a:extLst>
              <a:ext uri="{FF2B5EF4-FFF2-40B4-BE49-F238E27FC236}">
                <a16:creationId xmlns:a16="http://schemas.microsoft.com/office/drawing/2014/main" id="{C37DF124-6865-AB2B-A2FB-E149147100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1443" y="4581128"/>
            <a:ext cx="224767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90164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407368" y="1196752"/>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线性关系检验</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2" name="Text Box 246">
            <a:extLst>
              <a:ext uri="{FF2B5EF4-FFF2-40B4-BE49-F238E27FC236}">
                <a16:creationId xmlns:a16="http://schemas.microsoft.com/office/drawing/2014/main" id="{A9D80FA5-8334-F340-4B89-C126E87F5C18}"/>
              </a:ext>
            </a:extLst>
          </p:cNvPr>
          <p:cNvSpPr txBox="1">
            <a:spLocks noChangeArrowheads="1"/>
          </p:cNvSpPr>
          <p:nvPr/>
        </p:nvSpPr>
        <p:spPr bwMode="gray">
          <a:xfrm>
            <a:off x="468313" y="1742197"/>
            <a:ext cx="11328399"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1" i="1" dirty="0">
                <a:solidFill>
                  <a:srgbClr val="CC00CC"/>
                </a:solidFill>
                <a:latin typeface="微软雅黑" panose="020B0503020204020204" pitchFamily="34" charset="-122"/>
                <a:ea typeface="微软雅黑" panose="020B0503020204020204" pitchFamily="34" charset="-122"/>
              </a:rPr>
              <a:t>        </a:t>
            </a:r>
            <a:r>
              <a:rPr lang="zh-CN" altLang="en-US" b="1" i="1" dirty="0">
                <a:solidFill>
                  <a:srgbClr val="CC00CC"/>
                </a:solidFill>
                <a:latin typeface="微软雅黑" panose="020B0503020204020204" pitchFamily="34" charset="-122"/>
                <a:ea typeface="微软雅黑" panose="020B0503020204020204" pitchFamily="34" charset="-122"/>
              </a:rPr>
              <a:t>回归系数的估计值，是否符合 </a:t>
            </a:r>
            <a:r>
              <a:rPr lang="en-US" altLang="zh-CN" b="1" i="1" dirty="0">
                <a:solidFill>
                  <a:srgbClr val="CC00CC"/>
                </a:solidFill>
                <a:latin typeface="微软雅黑" panose="020B0503020204020204" pitchFamily="34" charset="-122"/>
                <a:ea typeface="微软雅黑" panose="020B0503020204020204" pitchFamily="34" charset="-122"/>
              </a:rPr>
              <a:t>x </a:t>
            </a:r>
            <a:r>
              <a:rPr lang="zh-CN" altLang="en-US" b="1" i="1" dirty="0">
                <a:solidFill>
                  <a:srgbClr val="CC00CC"/>
                </a:solidFill>
                <a:latin typeface="微软雅黑" panose="020B0503020204020204" pitchFamily="34" charset="-122"/>
                <a:ea typeface="微软雅黑" panose="020B0503020204020204" pitchFamily="34" charset="-122"/>
              </a:rPr>
              <a:t>和 </a:t>
            </a:r>
            <a:r>
              <a:rPr lang="en-US" altLang="zh-CN" b="1" i="1" dirty="0">
                <a:solidFill>
                  <a:srgbClr val="CC00CC"/>
                </a:solidFill>
                <a:latin typeface="微软雅黑" panose="020B0503020204020204" pitchFamily="34" charset="-122"/>
                <a:ea typeface="微软雅黑" panose="020B0503020204020204" pitchFamily="34" charset="-122"/>
              </a:rPr>
              <a:t>y </a:t>
            </a:r>
            <a:r>
              <a:rPr lang="zh-CN" altLang="en-US" b="1" i="1" dirty="0">
                <a:solidFill>
                  <a:srgbClr val="CC00CC"/>
                </a:solidFill>
                <a:latin typeface="微软雅黑" panose="020B0503020204020204" pitchFamily="34" charset="-122"/>
                <a:ea typeface="微软雅黑" panose="020B0503020204020204" pitchFamily="34" charset="-122"/>
              </a:rPr>
              <a:t>之间的客观规律，或拟合的回归直线在多大程度上能反映出 </a:t>
            </a:r>
            <a:r>
              <a:rPr lang="en-US" altLang="zh-CN" b="1" i="1" dirty="0">
                <a:solidFill>
                  <a:srgbClr val="CC00CC"/>
                </a:solidFill>
                <a:latin typeface="微软雅黑" panose="020B0503020204020204" pitchFamily="34" charset="-122"/>
                <a:ea typeface="微软雅黑" panose="020B0503020204020204" pitchFamily="34" charset="-122"/>
              </a:rPr>
              <a:t>x </a:t>
            </a:r>
            <a:r>
              <a:rPr lang="zh-CN" altLang="en-US" b="1" i="1" dirty="0">
                <a:solidFill>
                  <a:srgbClr val="CC00CC"/>
                </a:solidFill>
                <a:latin typeface="微软雅黑" panose="020B0503020204020204" pitchFamily="34" charset="-122"/>
                <a:ea typeface="微软雅黑" panose="020B0503020204020204" pitchFamily="34" charset="-122"/>
              </a:rPr>
              <a:t>和 </a:t>
            </a:r>
            <a:r>
              <a:rPr lang="en-US" altLang="zh-CN" b="1" i="1" dirty="0">
                <a:solidFill>
                  <a:srgbClr val="CC00CC"/>
                </a:solidFill>
                <a:latin typeface="微软雅黑" panose="020B0503020204020204" pitchFamily="34" charset="-122"/>
                <a:ea typeface="微软雅黑" panose="020B0503020204020204" pitchFamily="34" charset="-122"/>
              </a:rPr>
              <a:t>y </a:t>
            </a:r>
            <a:r>
              <a:rPr lang="zh-CN" altLang="en-US" b="1" i="1" dirty="0">
                <a:solidFill>
                  <a:srgbClr val="CC00CC"/>
                </a:solidFill>
                <a:latin typeface="微软雅黑" panose="020B0503020204020204" pitchFamily="34" charset="-122"/>
                <a:ea typeface="微软雅黑" panose="020B0503020204020204" pitchFamily="34" charset="-122"/>
              </a:rPr>
              <a:t>之间的真实因果关系，需要构造统计量进行假设检验。</a:t>
            </a:r>
            <a:endParaRPr lang="en-US" altLang="zh-CN" b="1" i="1" dirty="0">
              <a:solidFill>
                <a:srgbClr val="CC00CC"/>
              </a:solidFill>
              <a:latin typeface="微软雅黑" panose="020B0503020204020204" pitchFamily="34" charset="-122"/>
              <a:ea typeface="微软雅黑" panose="020B0503020204020204" pitchFamily="34" charset="-122"/>
            </a:endParaRPr>
          </a:p>
        </p:txBody>
      </p:sp>
      <p:sp>
        <p:nvSpPr>
          <p:cNvPr id="14" name="Text Box 246">
            <a:extLst>
              <a:ext uri="{FF2B5EF4-FFF2-40B4-BE49-F238E27FC236}">
                <a16:creationId xmlns:a16="http://schemas.microsoft.com/office/drawing/2014/main" id="{5C58DCD2-156B-BF2D-761E-A6377FF56B53}"/>
              </a:ext>
            </a:extLst>
          </p:cNvPr>
          <p:cNvSpPr txBox="1">
            <a:spLocks noChangeArrowheads="1"/>
          </p:cNvSpPr>
          <p:nvPr/>
        </p:nvSpPr>
        <p:spPr bwMode="gray">
          <a:xfrm>
            <a:off x="623392" y="3029399"/>
            <a:ext cx="82073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200" b="1" dirty="0">
                <a:solidFill>
                  <a:srgbClr val="336600"/>
                </a:solidFill>
                <a:latin typeface="微软雅黑" panose="020B0503020204020204" pitchFamily="34" charset="-122"/>
                <a:ea typeface="微软雅黑" panose="020B0503020204020204" pitchFamily="34" charset="-122"/>
              </a:rPr>
              <a:t>可将样本值        与均值         之差的平方和分解为两部分：</a:t>
            </a:r>
            <a:endParaRPr lang="en-US" altLang="zh-CN" sz="22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5" name="对象 1">
            <a:extLst>
              <a:ext uri="{FF2B5EF4-FFF2-40B4-BE49-F238E27FC236}">
                <a16:creationId xmlns:a16="http://schemas.microsoft.com/office/drawing/2014/main" id="{5A47364F-AA6B-A0BD-66EF-74D611116BA7}"/>
              </a:ext>
            </a:extLst>
          </p:cNvPr>
          <p:cNvGraphicFramePr>
            <a:graphicFrameLocks noChangeAspect="1"/>
          </p:cNvGraphicFramePr>
          <p:nvPr>
            <p:extLst>
              <p:ext uri="{D42A27DB-BD31-4B8C-83A1-F6EECF244321}">
                <p14:modId xmlns:p14="http://schemas.microsoft.com/office/powerpoint/2010/main" val="691993152"/>
              </p:ext>
            </p:extLst>
          </p:nvPr>
        </p:nvGraphicFramePr>
        <p:xfrm>
          <a:off x="2218631" y="2836116"/>
          <a:ext cx="408582" cy="611589"/>
        </p:xfrm>
        <a:graphic>
          <a:graphicData uri="http://schemas.openxmlformats.org/presentationml/2006/ole">
            <mc:AlternateContent xmlns:mc="http://schemas.openxmlformats.org/markup-compatibility/2006">
              <mc:Choice xmlns:v="urn:schemas-microsoft-com:vml" Requires="v">
                <p:oleObj name="Equation" r:id="rId2" imgW="152334" imgH="228501" progId="Equation.DSMT4">
                  <p:embed/>
                </p:oleObj>
              </mc:Choice>
              <mc:Fallback>
                <p:oleObj name="Equation" r:id="rId2" imgW="152334" imgH="228501" progId="Equation.DSMT4">
                  <p:embed/>
                  <p:pic>
                    <p:nvPicPr>
                      <p:cNvPr id="21510" name="对象 1">
                        <a:extLst>
                          <a:ext uri="{FF2B5EF4-FFF2-40B4-BE49-F238E27FC236}">
                            <a16:creationId xmlns:a16="http://schemas.microsoft.com/office/drawing/2014/main" id="{C83C2420-EC0F-23DA-C58E-F476DD260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631" y="2836116"/>
                        <a:ext cx="408582" cy="611589"/>
                      </a:xfrm>
                      <a:prstGeom prst="rect">
                        <a:avLst/>
                      </a:prstGeom>
                      <a:noFill/>
                      <a:ln>
                        <a:noFill/>
                      </a:ln>
                    </p:spPr>
                  </p:pic>
                </p:oleObj>
              </mc:Fallback>
            </mc:AlternateContent>
          </a:graphicData>
        </a:graphic>
      </p:graphicFrame>
      <p:graphicFrame>
        <p:nvGraphicFramePr>
          <p:cNvPr id="16" name="对象 2">
            <a:extLst>
              <a:ext uri="{FF2B5EF4-FFF2-40B4-BE49-F238E27FC236}">
                <a16:creationId xmlns:a16="http://schemas.microsoft.com/office/drawing/2014/main" id="{555879AB-ADDA-477C-4CFE-1B6CBC7D726F}"/>
              </a:ext>
            </a:extLst>
          </p:cNvPr>
          <p:cNvGraphicFramePr>
            <a:graphicFrameLocks noChangeAspect="1"/>
          </p:cNvGraphicFramePr>
          <p:nvPr>
            <p:extLst>
              <p:ext uri="{D42A27DB-BD31-4B8C-83A1-F6EECF244321}">
                <p14:modId xmlns:p14="http://schemas.microsoft.com/office/powerpoint/2010/main" val="2928120623"/>
              </p:ext>
            </p:extLst>
          </p:nvPr>
        </p:nvGraphicFramePr>
        <p:xfrm>
          <a:off x="3810423" y="2972013"/>
          <a:ext cx="360040" cy="488273"/>
        </p:xfrm>
        <a:graphic>
          <a:graphicData uri="http://schemas.openxmlformats.org/presentationml/2006/ole">
            <mc:AlternateContent xmlns:mc="http://schemas.openxmlformats.org/markup-compatibility/2006">
              <mc:Choice xmlns:v="urn:schemas-microsoft-com:vml" Requires="v">
                <p:oleObj name="Equation" r:id="rId4" imgW="139639" imgH="190417" progId="Equation.DSMT4">
                  <p:embed/>
                </p:oleObj>
              </mc:Choice>
              <mc:Fallback>
                <p:oleObj name="Equation" r:id="rId4" imgW="139639" imgH="190417" progId="Equation.DSMT4">
                  <p:embed/>
                  <p:pic>
                    <p:nvPicPr>
                      <p:cNvPr id="21511" name="对象 2">
                        <a:extLst>
                          <a:ext uri="{FF2B5EF4-FFF2-40B4-BE49-F238E27FC236}">
                            <a16:creationId xmlns:a16="http://schemas.microsoft.com/office/drawing/2014/main" id="{2943DAE7-3D3E-0A2A-9DF2-875BE925EF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423" y="2972013"/>
                        <a:ext cx="360040" cy="488273"/>
                      </a:xfrm>
                      <a:prstGeom prst="rect">
                        <a:avLst/>
                      </a:prstGeom>
                      <a:noFill/>
                      <a:ln>
                        <a:noFill/>
                      </a:ln>
                    </p:spPr>
                  </p:pic>
                </p:oleObj>
              </mc:Fallback>
            </mc:AlternateContent>
          </a:graphicData>
        </a:graphic>
      </p:graphicFrame>
      <p:graphicFrame>
        <p:nvGraphicFramePr>
          <p:cNvPr id="17" name="对象 5">
            <a:extLst>
              <a:ext uri="{FF2B5EF4-FFF2-40B4-BE49-F238E27FC236}">
                <a16:creationId xmlns:a16="http://schemas.microsoft.com/office/drawing/2014/main" id="{F371B51E-F740-17E4-8A21-E9B9FD0682AE}"/>
              </a:ext>
            </a:extLst>
          </p:cNvPr>
          <p:cNvGraphicFramePr>
            <a:graphicFrameLocks noChangeAspect="1"/>
          </p:cNvGraphicFramePr>
          <p:nvPr>
            <p:extLst>
              <p:ext uri="{D42A27DB-BD31-4B8C-83A1-F6EECF244321}">
                <p14:modId xmlns:p14="http://schemas.microsoft.com/office/powerpoint/2010/main" val="1779007210"/>
              </p:ext>
            </p:extLst>
          </p:nvPr>
        </p:nvGraphicFramePr>
        <p:xfrm>
          <a:off x="4933455" y="3352800"/>
          <a:ext cx="914400" cy="198438"/>
        </p:xfrm>
        <a:graphic>
          <a:graphicData uri="http://schemas.openxmlformats.org/presentationml/2006/ole">
            <mc:AlternateContent xmlns:mc="http://schemas.openxmlformats.org/markup-compatibility/2006">
              <mc:Choice xmlns:v="urn:schemas-microsoft-com:vml" Requires="v">
                <p:oleObj name="Equation" r:id="rId6" imgW="435285" imgH="677109" progId="Equation.DSMT4">
                  <p:embed/>
                </p:oleObj>
              </mc:Choice>
              <mc:Fallback>
                <p:oleObj name="Equation" r:id="rId6" imgW="435285" imgH="677109" progId="Equation.DSMT4">
                  <p:embed/>
                  <p:pic>
                    <p:nvPicPr>
                      <p:cNvPr id="21512" name="对象 5">
                        <a:extLst>
                          <a:ext uri="{FF2B5EF4-FFF2-40B4-BE49-F238E27FC236}">
                            <a16:creationId xmlns:a16="http://schemas.microsoft.com/office/drawing/2014/main" id="{DD826CEF-FA2C-0F94-01ED-CF82E48ABB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455" y="33528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6">
            <a:extLst>
              <a:ext uri="{FF2B5EF4-FFF2-40B4-BE49-F238E27FC236}">
                <a16:creationId xmlns:a16="http://schemas.microsoft.com/office/drawing/2014/main" id="{1C583C5E-D6AF-7087-F788-60381CE251E0}"/>
              </a:ext>
            </a:extLst>
          </p:cNvPr>
          <p:cNvGraphicFramePr>
            <a:graphicFrameLocks noChangeAspect="1"/>
          </p:cNvGraphicFramePr>
          <p:nvPr>
            <p:extLst>
              <p:ext uri="{D42A27DB-BD31-4B8C-83A1-F6EECF244321}">
                <p14:modId xmlns:p14="http://schemas.microsoft.com/office/powerpoint/2010/main" val="2448161017"/>
              </p:ext>
            </p:extLst>
          </p:nvPr>
        </p:nvGraphicFramePr>
        <p:xfrm>
          <a:off x="835084" y="3607415"/>
          <a:ext cx="4188684" cy="929678"/>
        </p:xfrm>
        <a:graphic>
          <a:graphicData uri="http://schemas.openxmlformats.org/presentationml/2006/ole">
            <mc:AlternateContent xmlns:mc="http://schemas.openxmlformats.org/markup-compatibility/2006">
              <mc:Choice xmlns:v="urn:schemas-microsoft-com:vml" Requires="v">
                <p:oleObj name="Equation" r:id="rId8" imgW="1943100" imgH="431800" progId="Equation.DSMT4">
                  <p:embed/>
                </p:oleObj>
              </mc:Choice>
              <mc:Fallback>
                <p:oleObj name="Equation" r:id="rId8" imgW="1943100" imgH="431800" progId="Equation.DSMT4">
                  <p:embed/>
                  <p:pic>
                    <p:nvPicPr>
                      <p:cNvPr id="21513" name="对象 6">
                        <a:extLst>
                          <a:ext uri="{FF2B5EF4-FFF2-40B4-BE49-F238E27FC236}">
                            <a16:creationId xmlns:a16="http://schemas.microsoft.com/office/drawing/2014/main" id="{B716C20A-B6A6-DE63-F349-611C275D3E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084" y="3607415"/>
                        <a:ext cx="4188684" cy="929678"/>
                      </a:xfrm>
                      <a:prstGeom prst="rect">
                        <a:avLst/>
                      </a:prstGeom>
                      <a:noFill/>
                      <a:ln>
                        <a:noFill/>
                      </a:ln>
                    </p:spPr>
                  </p:pic>
                </p:oleObj>
              </mc:Fallback>
            </mc:AlternateContent>
          </a:graphicData>
        </a:graphic>
      </p:graphicFrame>
      <p:graphicFrame>
        <p:nvGraphicFramePr>
          <p:cNvPr id="19" name="对象 7">
            <a:extLst>
              <a:ext uri="{FF2B5EF4-FFF2-40B4-BE49-F238E27FC236}">
                <a16:creationId xmlns:a16="http://schemas.microsoft.com/office/drawing/2014/main" id="{3B29B49D-B88F-6B77-04DA-9E7179CDAAA4}"/>
              </a:ext>
            </a:extLst>
          </p:cNvPr>
          <p:cNvGraphicFramePr>
            <a:graphicFrameLocks noChangeAspect="1"/>
          </p:cNvGraphicFramePr>
          <p:nvPr>
            <p:extLst>
              <p:ext uri="{D42A27DB-BD31-4B8C-83A1-F6EECF244321}">
                <p14:modId xmlns:p14="http://schemas.microsoft.com/office/powerpoint/2010/main" val="3041982448"/>
              </p:ext>
            </p:extLst>
          </p:nvPr>
        </p:nvGraphicFramePr>
        <p:xfrm>
          <a:off x="5602794" y="3846143"/>
          <a:ext cx="1599964" cy="514346"/>
        </p:xfrm>
        <a:graphic>
          <a:graphicData uri="http://schemas.openxmlformats.org/presentationml/2006/ole">
            <mc:AlternateContent xmlns:mc="http://schemas.openxmlformats.org/markup-compatibility/2006">
              <mc:Choice xmlns:v="urn:schemas-microsoft-com:vml" Requires="v">
                <p:oleObj name="Equation" r:id="rId10" imgW="748975" imgH="241195" progId="Equation.DSMT4">
                  <p:embed/>
                </p:oleObj>
              </mc:Choice>
              <mc:Fallback>
                <p:oleObj name="Equation" r:id="rId10" imgW="748975" imgH="241195" progId="Equation.DSMT4">
                  <p:embed/>
                  <p:pic>
                    <p:nvPicPr>
                      <p:cNvPr id="21514" name="对象 7">
                        <a:extLst>
                          <a:ext uri="{FF2B5EF4-FFF2-40B4-BE49-F238E27FC236}">
                            <a16:creationId xmlns:a16="http://schemas.microsoft.com/office/drawing/2014/main" id="{417BBC73-7F3E-115B-59A5-D69F015495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2794" y="3846143"/>
                        <a:ext cx="1599964" cy="514346"/>
                      </a:xfrm>
                      <a:prstGeom prst="rect">
                        <a:avLst/>
                      </a:prstGeom>
                      <a:noFill/>
                      <a:ln>
                        <a:noFill/>
                      </a:ln>
                    </p:spPr>
                  </p:pic>
                </p:oleObj>
              </mc:Fallback>
            </mc:AlternateContent>
          </a:graphicData>
        </a:graphic>
      </p:graphicFrame>
      <p:graphicFrame>
        <p:nvGraphicFramePr>
          <p:cNvPr id="20" name="对象 8">
            <a:extLst>
              <a:ext uri="{FF2B5EF4-FFF2-40B4-BE49-F238E27FC236}">
                <a16:creationId xmlns:a16="http://schemas.microsoft.com/office/drawing/2014/main" id="{B801C987-0141-D737-15E1-327842D26020}"/>
              </a:ext>
            </a:extLst>
          </p:cNvPr>
          <p:cNvGraphicFramePr>
            <a:graphicFrameLocks noChangeAspect="1"/>
          </p:cNvGraphicFramePr>
          <p:nvPr>
            <p:extLst>
              <p:ext uri="{D42A27DB-BD31-4B8C-83A1-F6EECF244321}">
                <p14:modId xmlns:p14="http://schemas.microsoft.com/office/powerpoint/2010/main" val="3023814795"/>
              </p:ext>
            </p:extLst>
          </p:nvPr>
        </p:nvGraphicFramePr>
        <p:xfrm>
          <a:off x="8112224" y="3516172"/>
          <a:ext cx="3612480" cy="2084383"/>
        </p:xfrm>
        <a:graphic>
          <a:graphicData uri="http://schemas.openxmlformats.org/presentationml/2006/ole">
            <mc:AlternateContent xmlns:mc="http://schemas.openxmlformats.org/markup-compatibility/2006">
              <mc:Choice xmlns:v="urn:schemas-microsoft-com:vml" Requires="v">
                <p:oleObj name="Equation" r:id="rId12" imgW="1459866" imgH="939392" progId="Equation.DSMT4">
                  <p:embed/>
                </p:oleObj>
              </mc:Choice>
              <mc:Fallback>
                <p:oleObj name="Equation" r:id="rId12" imgW="1459866" imgH="939392" progId="Equation.DSMT4">
                  <p:embed/>
                  <p:pic>
                    <p:nvPicPr>
                      <p:cNvPr id="21515" name="对象 8">
                        <a:extLst>
                          <a:ext uri="{FF2B5EF4-FFF2-40B4-BE49-F238E27FC236}">
                            <a16:creationId xmlns:a16="http://schemas.microsoft.com/office/drawing/2014/main" id="{E46072C2-998D-32C4-27CB-974A8526B35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2224" y="3516172"/>
                        <a:ext cx="3612480" cy="2084383"/>
                      </a:xfrm>
                      <a:prstGeom prst="rect">
                        <a:avLst/>
                      </a:prstGeom>
                      <a:noFill/>
                      <a:ln>
                        <a:noFill/>
                      </a:ln>
                    </p:spPr>
                  </p:pic>
                </p:oleObj>
              </mc:Fallback>
            </mc:AlternateContent>
          </a:graphicData>
        </a:graphic>
      </p:graphicFrame>
      <p:sp>
        <p:nvSpPr>
          <p:cNvPr id="21" name="Text Box 246">
            <a:extLst>
              <a:ext uri="{FF2B5EF4-FFF2-40B4-BE49-F238E27FC236}">
                <a16:creationId xmlns:a16="http://schemas.microsoft.com/office/drawing/2014/main" id="{94B04CD8-0457-3AF1-1FF7-C66DD8B18C7B}"/>
              </a:ext>
            </a:extLst>
          </p:cNvPr>
          <p:cNvSpPr txBox="1">
            <a:spLocks noChangeArrowheads="1"/>
          </p:cNvSpPr>
          <p:nvPr/>
        </p:nvSpPr>
        <p:spPr bwMode="gray">
          <a:xfrm>
            <a:off x="619172" y="5661248"/>
            <a:ext cx="10885288" cy="92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sz="2200" b="1" dirty="0">
                <a:solidFill>
                  <a:srgbClr val="336600"/>
                </a:solidFill>
                <a:latin typeface="微软雅黑" panose="020B0503020204020204" pitchFamily="34" charset="-122"/>
                <a:ea typeface="微软雅黑" panose="020B0503020204020204" pitchFamily="34" charset="-122"/>
              </a:rPr>
              <a:t>       反映了数据      的总体波动情况；</a:t>
            </a:r>
            <a:r>
              <a:rPr lang="en-US" altLang="zh-CN" sz="2200" b="1" dirty="0">
                <a:solidFill>
                  <a:srgbClr val="336600"/>
                </a:solidFill>
                <a:latin typeface="微软雅黑" panose="020B0503020204020204" pitchFamily="34" charset="-122"/>
                <a:ea typeface="微软雅黑" panose="020B0503020204020204" pitchFamily="34" charset="-122"/>
              </a:rPr>
              <a:t>Q </a:t>
            </a:r>
            <a:r>
              <a:rPr lang="zh-CN" altLang="en-US" sz="2200" b="1" dirty="0">
                <a:solidFill>
                  <a:srgbClr val="336600"/>
                </a:solidFill>
                <a:latin typeface="微软雅黑" panose="020B0503020204020204" pitchFamily="34" charset="-122"/>
                <a:ea typeface="微软雅黑" panose="020B0503020204020204" pitchFamily="34" charset="-122"/>
              </a:rPr>
              <a:t>反映了样本值偏离回归直线的程度，称为剩余平方和；</a:t>
            </a:r>
            <a:r>
              <a:rPr lang="en-US" altLang="zh-CN" sz="2200" b="1" dirty="0">
                <a:solidFill>
                  <a:srgbClr val="336600"/>
                </a:solidFill>
                <a:latin typeface="微软雅黑" panose="020B0503020204020204" pitchFamily="34" charset="-122"/>
                <a:ea typeface="微软雅黑" panose="020B0503020204020204" pitchFamily="34" charset="-122"/>
              </a:rPr>
              <a:t>U </a:t>
            </a:r>
            <a:r>
              <a:rPr lang="zh-CN" altLang="en-US" sz="2200" b="1" dirty="0">
                <a:solidFill>
                  <a:srgbClr val="336600"/>
                </a:solidFill>
                <a:latin typeface="微软雅黑" panose="020B0503020204020204" pitchFamily="34" charset="-122"/>
                <a:ea typeface="微软雅黑" panose="020B0503020204020204" pitchFamily="34" charset="-122"/>
              </a:rPr>
              <a:t>反映了 </a:t>
            </a:r>
            <a:r>
              <a:rPr lang="en-US" altLang="zh-CN" sz="2200" b="1" dirty="0">
                <a:solidFill>
                  <a:srgbClr val="336600"/>
                </a:solidFill>
                <a:latin typeface="微软雅黑" panose="020B0503020204020204" pitchFamily="34" charset="-122"/>
                <a:ea typeface="微软雅黑" panose="020B0503020204020204" pitchFamily="34" charset="-122"/>
              </a:rPr>
              <a:t>x </a:t>
            </a:r>
            <a:r>
              <a:rPr lang="zh-CN" altLang="en-US" sz="2200" b="1" dirty="0">
                <a:solidFill>
                  <a:srgbClr val="336600"/>
                </a:solidFill>
                <a:latin typeface="微软雅黑" panose="020B0503020204020204" pitchFamily="34" charset="-122"/>
                <a:ea typeface="微软雅黑" panose="020B0503020204020204" pitchFamily="34" charset="-122"/>
              </a:rPr>
              <a:t>对 </a:t>
            </a:r>
            <a:r>
              <a:rPr lang="en-US" altLang="zh-CN" sz="2200" b="1" dirty="0">
                <a:solidFill>
                  <a:srgbClr val="336600"/>
                </a:solidFill>
                <a:latin typeface="微软雅黑" panose="020B0503020204020204" pitchFamily="34" charset="-122"/>
                <a:ea typeface="微软雅黑" panose="020B0503020204020204" pitchFamily="34" charset="-122"/>
              </a:rPr>
              <a:t>y </a:t>
            </a:r>
            <a:r>
              <a:rPr lang="zh-CN" altLang="en-US" sz="2200" b="1" dirty="0">
                <a:solidFill>
                  <a:srgbClr val="336600"/>
                </a:solidFill>
                <a:latin typeface="微软雅黑" panose="020B0503020204020204" pitchFamily="34" charset="-122"/>
                <a:ea typeface="微软雅黑" panose="020B0503020204020204" pitchFamily="34" charset="-122"/>
              </a:rPr>
              <a:t>线性关系的密切程度，称为回归平方和。</a:t>
            </a:r>
            <a:endParaRPr lang="en-US" altLang="zh-CN" sz="2200" b="1" dirty="0">
              <a:solidFill>
                <a:srgbClr val="336600"/>
              </a:solidFill>
              <a:latin typeface="微软雅黑" panose="020B0503020204020204" pitchFamily="34" charset="-122"/>
              <a:ea typeface="微软雅黑" panose="020B0503020204020204" pitchFamily="34" charset="-122"/>
            </a:endParaRPr>
          </a:p>
        </p:txBody>
      </p:sp>
      <p:graphicFrame>
        <p:nvGraphicFramePr>
          <p:cNvPr id="22" name="对象 12">
            <a:extLst>
              <a:ext uri="{FF2B5EF4-FFF2-40B4-BE49-F238E27FC236}">
                <a16:creationId xmlns:a16="http://schemas.microsoft.com/office/drawing/2014/main" id="{DD70AA4D-07D6-ADDC-F062-55C0836E5E77}"/>
              </a:ext>
            </a:extLst>
          </p:cNvPr>
          <p:cNvGraphicFramePr>
            <a:graphicFrameLocks noChangeAspect="1"/>
          </p:cNvGraphicFramePr>
          <p:nvPr>
            <p:extLst>
              <p:ext uri="{D42A27DB-BD31-4B8C-83A1-F6EECF244321}">
                <p14:modId xmlns:p14="http://schemas.microsoft.com/office/powerpoint/2010/main" val="2124100477"/>
              </p:ext>
            </p:extLst>
          </p:nvPr>
        </p:nvGraphicFramePr>
        <p:xfrm>
          <a:off x="710960" y="5622025"/>
          <a:ext cx="521180" cy="549410"/>
        </p:xfrm>
        <a:graphic>
          <a:graphicData uri="http://schemas.openxmlformats.org/presentationml/2006/ole">
            <mc:AlternateContent xmlns:mc="http://schemas.openxmlformats.org/markup-compatibility/2006">
              <mc:Choice xmlns:v="urn:schemas-microsoft-com:vml" Requires="v">
                <p:oleObj name="Equation" r:id="rId14" imgW="228600" imgH="241300" progId="Equation.DSMT4">
                  <p:embed/>
                </p:oleObj>
              </mc:Choice>
              <mc:Fallback>
                <p:oleObj name="Equation" r:id="rId14" imgW="228600" imgH="241300" progId="Equation.DSMT4">
                  <p:embed/>
                  <p:pic>
                    <p:nvPicPr>
                      <p:cNvPr id="21517" name="对象 12">
                        <a:extLst>
                          <a:ext uri="{FF2B5EF4-FFF2-40B4-BE49-F238E27FC236}">
                            <a16:creationId xmlns:a16="http://schemas.microsoft.com/office/drawing/2014/main" id="{0925C44D-E25F-9D4F-6263-862424FC524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0960" y="5622025"/>
                        <a:ext cx="521180" cy="549410"/>
                      </a:xfrm>
                      <a:prstGeom prst="rect">
                        <a:avLst/>
                      </a:prstGeom>
                      <a:noFill/>
                      <a:ln>
                        <a:noFill/>
                      </a:ln>
                    </p:spPr>
                  </p:pic>
                </p:oleObj>
              </mc:Fallback>
            </mc:AlternateContent>
          </a:graphicData>
        </a:graphic>
      </p:graphicFrame>
      <p:graphicFrame>
        <p:nvGraphicFramePr>
          <p:cNvPr id="25" name="Object 16">
            <a:extLst>
              <a:ext uri="{FF2B5EF4-FFF2-40B4-BE49-F238E27FC236}">
                <a16:creationId xmlns:a16="http://schemas.microsoft.com/office/drawing/2014/main" id="{2EBD2ADF-912F-3CD8-110F-BD5F91CA097C}"/>
              </a:ext>
            </a:extLst>
          </p:cNvPr>
          <p:cNvGraphicFramePr>
            <a:graphicFrameLocks noChangeAspect="1"/>
          </p:cNvGraphicFramePr>
          <p:nvPr>
            <p:extLst>
              <p:ext uri="{D42A27DB-BD31-4B8C-83A1-F6EECF244321}">
                <p14:modId xmlns:p14="http://schemas.microsoft.com/office/powerpoint/2010/main" val="3441822487"/>
              </p:ext>
            </p:extLst>
          </p:nvPr>
        </p:nvGraphicFramePr>
        <p:xfrm>
          <a:off x="837054" y="4522761"/>
          <a:ext cx="4575829" cy="991737"/>
        </p:xfrm>
        <a:graphic>
          <a:graphicData uri="http://schemas.openxmlformats.org/presentationml/2006/ole">
            <mc:AlternateContent xmlns:mc="http://schemas.openxmlformats.org/markup-compatibility/2006">
              <mc:Choice xmlns:v="urn:schemas-microsoft-com:vml" Requires="v">
                <p:oleObj name="Equation" r:id="rId16" imgW="1905000" imgH="431800" progId="Equation.DSMT4">
                  <p:embed/>
                </p:oleObj>
              </mc:Choice>
              <mc:Fallback>
                <p:oleObj name="Equation" r:id="rId16" imgW="1905000" imgH="431800" progId="Equation.DSMT4">
                  <p:embed/>
                  <p:pic>
                    <p:nvPicPr>
                      <p:cNvPr id="21519" name="Object 16">
                        <a:extLst>
                          <a:ext uri="{FF2B5EF4-FFF2-40B4-BE49-F238E27FC236}">
                            <a16:creationId xmlns:a16="http://schemas.microsoft.com/office/drawing/2014/main" id="{FFA38D3F-2456-F29E-F7FD-834803EB0A4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7054" y="4522761"/>
                        <a:ext cx="4575829" cy="991737"/>
                      </a:xfrm>
                      <a:prstGeom prst="rect">
                        <a:avLst/>
                      </a:prstGeom>
                      <a:noFill/>
                      <a:ln>
                        <a:noFill/>
                      </a:ln>
                      <a:effectLst/>
                    </p:spPr>
                  </p:pic>
                </p:oleObj>
              </mc:Fallback>
            </mc:AlternateContent>
          </a:graphicData>
        </a:graphic>
      </p:graphicFrame>
      <p:graphicFrame>
        <p:nvGraphicFramePr>
          <p:cNvPr id="26" name="对象 1">
            <a:extLst>
              <a:ext uri="{FF2B5EF4-FFF2-40B4-BE49-F238E27FC236}">
                <a16:creationId xmlns:a16="http://schemas.microsoft.com/office/drawing/2014/main" id="{5D4608C0-208B-1278-2FC8-04A6753F804F}"/>
              </a:ext>
            </a:extLst>
          </p:cNvPr>
          <p:cNvGraphicFramePr>
            <a:graphicFrameLocks noChangeAspect="1"/>
          </p:cNvGraphicFramePr>
          <p:nvPr>
            <p:extLst>
              <p:ext uri="{D42A27DB-BD31-4B8C-83A1-F6EECF244321}">
                <p14:modId xmlns:p14="http://schemas.microsoft.com/office/powerpoint/2010/main" val="2639201716"/>
              </p:ext>
            </p:extLst>
          </p:nvPr>
        </p:nvGraphicFramePr>
        <p:xfrm>
          <a:off x="2711624" y="5514498"/>
          <a:ext cx="408582" cy="611589"/>
        </p:xfrm>
        <a:graphic>
          <a:graphicData uri="http://schemas.openxmlformats.org/presentationml/2006/ole">
            <mc:AlternateContent xmlns:mc="http://schemas.openxmlformats.org/markup-compatibility/2006">
              <mc:Choice xmlns:v="urn:schemas-microsoft-com:vml" Requires="v">
                <p:oleObj name="Equation" r:id="rId2" imgW="152334" imgH="228501" progId="Equation.DSMT4">
                  <p:embed/>
                </p:oleObj>
              </mc:Choice>
              <mc:Fallback>
                <p:oleObj name="Equation" r:id="rId2" imgW="152334" imgH="228501" progId="Equation.DSMT4">
                  <p:embed/>
                  <p:pic>
                    <p:nvPicPr>
                      <p:cNvPr id="15" name="对象 1">
                        <a:extLst>
                          <a:ext uri="{FF2B5EF4-FFF2-40B4-BE49-F238E27FC236}">
                            <a16:creationId xmlns:a16="http://schemas.microsoft.com/office/drawing/2014/main" id="{5A47364F-AA6B-A0BD-66EF-74D611116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5514498"/>
                        <a:ext cx="408582" cy="61158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602862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3918378"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内容提要</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7" name="Picture 11">
            <a:extLst>
              <a:ext uri="{FF2B5EF4-FFF2-40B4-BE49-F238E27FC236}">
                <a16:creationId xmlns:a16="http://schemas.microsoft.com/office/drawing/2014/main" id="{23D8BB2E-D75A-03E3-508B-13CC382B9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2049554"/>
            <a:ext cx="4136157" cy="392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Text Box 9">
            <a:extLst>
              <a:ext uri="{FF2B5EF4-FFF2-40B4-BE49-F238E27FC236}">
                <a16:creationId xmlns:a16="http://schemas.microsoft.com/office/drawing/2014/main" id="{FBDC7E6E-BC58-B91B-7F25-3102649F8230}"/>
              </a:ext>
            </a:extLst>
          </p:cNvPr>
          <p:cNvSpPr txBox="1">
            <a:spLocks noChangeArrowheads="1"/>
          </p:cNvSpPr>
          <p:nvPr/>
        </p:nvSpPr>
        <p:spPr bwMode="auto">
          <a:xfrm>
            <a:off x="6096000" y="1877477"/>
            <a:ext cx="5400600" cy="427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chemeClr val="folHlink"/>
                </a:solidFill>
                <a:latin typeface="黑体" panose="02010609060101010101" pitchFamily="49" charset="-122"/>
                <a:ea typeface="黑体" panose="02010609060101010101" pitchFamily="49" charset="-122"/>
              </a:rPr>
              <a:t> </a:t>
            </a:r>
            <a:r>
              <a:rPr lang="zh-CN" altLang="en-US"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系统设计概述</a:t>
            </a:r>
            <a:endParaRPr lang="en-US" altLang="zh-CN"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zh-CN" altLang="en-US" sz="3600" b="1" dirty="0">
                <a:solidFill>
                  <a:srgbClr val="000099"/>
                </a:solidFill>
                <a:latin typeface="华文中宋" panose="02010600040101010101" pitchFamily="2" charset="-122"/>
                <a:ea typeface="华文中宋" panose="02010600040101010101" pitchFamily="2" charset="-122"/>
              </a:rPr>
              <a:t>  </a:t>
            </a:r>
            <a:r>
              <a:rPr lang="zh-CN" altLang="en-US" sz="3600" b="1" dirty="0">
                <a:solidFill>
                  <a:srgbClr val="000099"/>
                </a:solidFill>
                <a:latin typeface="微软雅黑" panose="020B0503020204020204" pitchFamily="34" charset="-122"/>
                <a:ea typeface="微软雅黑" panose="020B0503020204020204" pitchFamily="34" charset="-122"/>
              </a:rPr>
              <a:t>战略表法</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一元线性回归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线性规划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课堂作业</a:t>
            </a:r>
            <a:endParaRPr lang="en-US" altLang="zh-CN" sz="36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468691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407368" y="1054826"/>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t</a:t>
            </a:r>
            <a:r>
              <a:rPr lang="zh-CN" altLang="en-US" sz="2800" b="1" dirty="0">
                <a:solidFill>
                  <a:srgbClr val="0070C0"/>
                </a:solidFill>
                <a:latin typeface="微软雅黑" panose="020B0503020204020204" pitchFamily="34" charset="-122"/>
                <a:ea typeface="微软雅黑" panose="020B0503020204020204" pitchFamily="34" charset="-122"/>
              </a:rPr>
              <a:t> 检验</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2" name="Text Box 246">
            <a:extLst>
              <a:ext uri="{FF2B5EF4-FFF2-40B4-BE49-F238E27FC236}">
                <a16:creationId xmlns:a16="http://schemas.microsoft.com/office/drawing/2014/main" id="{B2D89D59-08A6-B5BE-9604-490E7EF8F436}"/>
              </a:ext>
            </a:extLst>
          </p:cNvPr>
          <p:cNvSpPr txBox="1">
            <a:spLocks noChangeArrowheads="1"/>
          </p:cNvSpPr>
          <p:nvPr/>
        </p:nvSpPr>
        <p:spPr bwMode="gray">
          <a:xfrm>
            <a:off x="468313" y="1702898"/>
            <a:ext cx="6540474" cy="244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对于给定的一组样本</a:t>
            </a:r>
            <a:r>
              <a:rPr lang="en-US" altLang="zh-CN" b="1" dirty="0">
                <a:solidFill>
                  <a:srgbClr val="336600"/>
                </a:solidFill>
                <a:latin typeface="微软雅黑" panose="020B0503020204020204" pitchFamily="34" charset="-122"/>
                <a:ea typeface="微软雅黑" panose="020B0503020204020204" pitchFamily="34" charset="-122"/>
              </a:rPr>
              <a:t>               </a:t>
            </a:r>
            <a:r>
              <a:rPr lang="zh-CN" altLang="en-US" b="1" dirty="0">
                <a:solidFill>
                  <a:srgbClr val="336600"/>
                </a:solidFill>
                <a:latin typeface="微软雅黑" panose="020B0503020204020204" pitchFamily="34" charset="-122"/>
                <a:ea typeface="微软雅黑" panose="020B0503020204020204" pitchFamily="34" charset="-122"/>
              </a:rPr>
              <a:t>，</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如果点              的分布很接近于一条直线，则</a:t>
            </a:r>
            <a:r>
              <a:rPr lang="en-US" altLang="zh-CN" b="1" dirty="0">
                <a:solidFill>
                  <a:srgbClr val="336600"/>
                </a:solidFill>
                <a:latin typeface="微软雅黑" panose="020B0503020204020204" pitchFamily="34" charset="-122"/>
                <a:ea typeface="微软雅黑" panose="020B0503020204020204" pitchFamily="34" charset="-122"/>
              </a:rPr>
              <a:t>Q </a:t>
            </a:r>
            <a:r>
              <a:rPr lang="zh-CN" altLang="en-US" b="1" dirty="0">
                <a:solidFill>
                  <a:srgbClr val="336600"/>
                </a:solidFill>
                <a:latin typeface="微软雅黑" panose="020B0503020204020204" pitchFamily="34" charset="-122"/>
                <a:ea typeface="微软雅黑" panose="020B0503020204020204" pitchFamily="34" charset="-122"/>
              </a:rPr>
              <a:t>值相对于 </a:t>
            </a:r>
            <a:r>
              <a:rPr lang="en-US" altLang="zh-CN" b="1" dirty="0">
                <a:solidFill>
                  <a:srgbClr val="336600"/>
                </a:solidFill>
                <a:latin typeface="微软雅黑" panose="020B0503020204020204" pitchFamily="34" charset="-122"/>
                <a:ea typeface="微软雅黑" panose="020B0503020204020204" pitchFamily="34" charset="-122"/>
              </a:rPr>
              <a:t>U </a:t>
            </a:r>
            <a:r>
              <a:rPr lang="zh-CN" altLang="en-US" b="1" dirty="0">
                <a:solidFill>
                  <a:srgbClr val="336600"/>
                </a:solidFill>
                <a:latin typeface="微软雅黑" panose="020B0503020204020204" pitchFamily="34" charset="-122"/>
                <a:ea typeface="微软雅黑" panose="020B0503020204020204" pitchFamily="34" charset="-122"/>
              </a:rPr>
              <a:t>值较小</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反之，若点             的分布较大的偏离直线，则 </a:t>
            </a:r>
            <a:r>
              <a:rPr lang="en-US" altLang="zh-CN" b="1" dirty="0">
                <a:solidFill>
                  <a:srgbClr val="336600"/>
                </a:solidFill>
                <a:latin typeface="微软雅黑" panose="020B0503020204020204" pitchFamily="34" charset="-122"/>
                <a:ea typeface="微软雅黑" panose="020B0503020204020204" pitchFamily="34" charset="-122"/>
              </a:rPr>
              <a:t>Q </a:t>
            </a:r>
            <a:r>
              <a:rPr lang="zh-CN" altLang="en-US" b="1" dirty="0">
                <a:solidFill>
                  <a:srgbClr val="336600"/>
                </a:solidFill>
                <a:latin typeface="微软雅黑" panose="020B0503020204020204" pitchFamily="34" charset="-122"/>
                <a:ea typeface="微软雅黑" panose="020B0503020204020204" pitchFamily="34" charset="-122"/>
              </a:rPr>
              <a:t>值相对于 </a:t>
            </a:r>
            <a:r>
              <a:rPr lang="en-US" altLang="zh-CN" b="1" dirty="0">
                <a:solidFill>
                  <a:srgbClr val="336600"/>
                </a:solidFill>
                <a:latin typeface="微软雅黑" panose="020B0503020204020204" pitchFamily="34" charset="-122"/>
                <a:ea typeface="微软雅黑" panose="020B0503020204020204" pitchFamily="34" charset="-122"/>
              </a:rPr>
              <a:t>U </a:t>
            </a:r>
            <a:r>
              <a:rPr lang="zh-CN" altLang="en-US" b="1" dirty="0">
                <a:solidFill>
                  <a:srgbClr val="336600"/>
                </a:solidFill>
                <a:latin typeface="微软雅黑" panose="020B0503020204020204" pitchFamily="34" charset="-122"/>
                <a:ea typeface="微软雅黑" panose="020B0503020204020204" pitchFamily="34" charset="-122"/>
              </a:rPr>
              <a:t>值较大。因此定义：</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4" name="对象 5">
            <a:extLst>
              <a:ext uri="{FF2B5EF4-FFF2-40B4-BE49-F238E27FC236}">
                <a16:creationId xmlns:a16="http://schemas.microsoft.com/office/drawing/2014/main" id="{61F1308C-35B5-792D-2F6A-4AD4687B3E52}"/>
              </a:ext>
            </a:extLst>
          </p:cNvPr>
          <p:cNvGraphicFramePr>
            <a:graphicFrameLocks noChangeAspect="1"/>
          </p:cNvGraphicFramePr>
          <p:nvPr>
            <p:extLst>
              <p:ext uri="{D42A27DB-BD31-4B8C-83A1-F6EECF244321}">
                <p14:modId xmlns:p14="http://schemas.microsoft.com/office/powerpoint/2010/main" val="915630301"/>
              </p:ext>
            </p:extLst>
          </p:nvPr>
        </p:nvGraphicFramePr>
        <p:xfrm>
          <a:off x="2212181" y="3195070"/>
          <a:ext cx="1009973" cy="481716"/>
        </p:xfrm>
        <a:graphic>
          <a:graphicData uri="http://schemas.openxmlformats.org/presentationml/2006/ole">
            <mc:AlternateContent xmlns:mc="http://schemas.openxmlformats.org/markup-compatibility/2006">
              <mc:Choice xmlns:v="urn:schemas-microsoft-com:vml" Requires="v">
                <p:oleObj name="Equation" r:id="rId2" imgW="444307" imgH="228501" progId="Equation.DSMT4">
                  <p:embed/>
                </p:oleObj>
              </mc:Choice>
              <mc:Fallback>
                <p:oleObj name="Equation" r:id="rId2" imgW="444307" imgH="228501" progId="Equation.DSMT4">
                  <p:embed/>
                  <p:pic>
                    <p:nvPicPr>
                      <p:cNvPr id="22535" name="对象 5">
                        <a:extLst>
                          <a:ext uri="{FF2B5EF4-FFF2-40B4-BE49-F238E27FC236}">
                            <a16:creationId xmlns:a16="http://schemas.microsoft.com/office/drawing/2014/main" id="{0077D290-2365-A774-E518-2FD7253A4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181" y="3195070"/>
                        <a:ext cx="1009973" cy="481716"/>
                      </a:xfrm>
                      <a:prstGeom prst="rect">
                        <a:avLst/>
                      </a:prstGeom>
                      <a:noFill/>
                      <a:ln>
                        <a:noFill/>
                      </a:ln>
                    </p:spPr>
                  </p:pic>
                </p:oleObj>
              </mc:Fallback>
            </mc:AlternateContent>
          </a:graphicData>
        </a:graphic>
      </p:graphicFrame>
      <p:graphicFrame>
        <p:nvGraphicFramePr>
          <p:cNvPr id="16" name="对象 7">
            <a:extLst>
              <a:ext uri="{FF2B5EF4-FFF2-40B4-BE49-F238E27FC236}">
                <a16:creationId xmlns:a16="http://schemas.microsoft.com/office/drawing/2014/main" id="{C6CCF01F-D367-E436-0AFC-FDE7E1E5393B}"/>
              </a:ext>
            </a:extLst>
          </p:cNvPr>
          <p:cNvGraphicFramePr>
            <a:graphicFrameLocks noChangeAspect="1"/>
          </p:cNvGraphicFramePr>
          <p:nvPr>
            <p:extLst>
              <p:ext uri="{D42A27DB-BD31-4B8C-83A1-F6EECF244321}">
                <p14:modId xmlns:p14="http://schemas.microsoft.com/office/powerpoint/2010/main" val="4008363473"/>
              </p:ext>
            </p:extLst>
          </p:nvPr>
        </p:nvGraphicFramePr>
        <p:xfrm>
          <a:off x="407368" y="4800064"/>
          <a:ext cx="2337735" cy="1387804"/>
        </p:xfrm>
        <a:graphic>
          <a:graphicData uri="http://schemas.openxmlformats.org/presentationml/2006/ole">
            <mc:AlternateContent xmlns:mc="http://schemas.openxmlformats.org/markup-compatibility/2006">
              <mc:Choice xmlns:v="urn:schemas-microsoft-com:vml" Requires="v">
                <p:oleObj name="Equation" r:id="rId4" imgW="761669" imgH="495085" progId="Equation.DSMT4">
                  <p:embed/>
                </p:oleObj>
              </mc:Choice>
              <mc:Fallback>
                <p:oleObj name="Equation" r:id="rId4" imgW="761669" imgH="495085" progId="Equation.DSMT4">
                  <p:embed/>
                  <p:pic>
                    <p:nvPicPr>
                      <p:cNvPr id="22537" name="对象 7">
                        <a:extLst>
                          <a:ext uri="{FF2B5EF4-FFF2-40B4-BE49-F238E27FC236}">
                            <a16:creationId xmlns:a16="http://schemas.microsoft.com/office/drawing/2014/main" id="{5A8208FA-D5A2-C438-25D2-67F565E94B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368" y="4800064"/>
                        <a:ext cx="2337735" cy="1387804"/>
                      </a:xfrm>
                      <a:prstGeom prst="rect">
                        <a:avLst/>
                      </a:prstGeom>
                      <a:noFill/>
                      <a:ln>
                        <a:noFill/>
                      </a:ln>
                    </p:spPr>
                  </p:pic>
                </p:oleObj>
              </mc:Fallback>
            </mc:AlternateContent>
          </a:graphicData>
        </a:graphic>
      </p:graphicFrame>
      <p:sp>
        <p:nvSpPr>
          <p:cNvPr id="17" name="Text Box 246">
            <a:extLst>
              <a:ext uri="{FF2B5EF4-FFF2-40B4-BE49-F238E27FC236}">
                <a16:creationId xmlns:a16="http://schemas.microsoft.com/office/drawing/2014/main" id="{A7746CD0-79D3-1C8F-89C0-034750533514}"/>
              </a:ext>
            </a:extLst>
          </p:cNvPr>
          <p:cNvSpPr txBox="1">
            <a:spLocks noChangeArrowheads="1"/>
          </p:cNvSpPr>
          <p:nvPr/>
        </p:nvSpPr>
        <p:spPr bwMode="gray">
          <a:xfrm>
            <a:off x="3141983" y="4317885"/>
            <a:ext cx="4696999" cy="249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200" b="1" dirty="0">
                <a:solidFill>
                  <a:srgbClr val="000066"/>
                </a:solidFill>
                <a:latin typeface="微软雅黑" panose="020B0503020204020204" pitchFamily="34" charset="-122"/>
                <a:ea typeface="微软雅黑" panose="020B0503020204020204" pitchFamily="34" charset="-122"/>
              </a:rPr>
              <a:t>为变量</a:t>
            </a:r>
            <a:r>
              <a:rPr lang="en-US" altLang="zh-CN" sz="2200" b="1" dirty="0">
                <a:solidFill>
                  <a:srgbClr val="000066"/>
                </a:solidFill>
                <a:latin typeface="微软雅黑" panose="020B0503020204020204" pitchFamily="34" charset="-122"/>
                <a:ea typeface="微软雅黑" panose="020B0503020204020204" pitchFamily="34" charset="-122"/>
              </a:rPr>
              <a:t>x</a:t>
            </a:r>
            <a:r>
              <a:rPr lang="zh-CN" altLang="en-US" sz="2200" b="1" dirty="0">
                <a:solidFill>
                  <a:srgbClr val="000066"/>
                </a:solidFill>
                <a:latin typeface="微软雅黑" panose="020B0503020204020204" pitchFamily="34" charset="-122"/>
                <a:ea typeface="微软雅黑" panose="020B0503020204020204" pitchFamily="34" charset="-122"/>
              </a:rPr>
              <a:t>与</a:t>
            </a:r>
            <a:r>
              <a:rPr lang="en-US" altLang="zh-CN" sz="2200" b="1" dirty="0">
                <a:solidFill>
                  <a:srgbClr val="000066"/>
                </a:solidFill>
                <a:latin typeface="微软雅黑" panose="020B0503020204020204" pitchFamily="34" charset="-122"/>
                <a:ea typeface="微软雅黑" panose="020B0503020204020204" pitchFamily="34" charset="-122"/>
              </a:rPr>
              <a:t>y</a:t>
            </a:r>
            <a:r>
              <a:rPr lang="zh-CN" altLang="en-US" sz="2200" b="1" dirty="0">
                <a:solidFill>
                  <a:srgbClr val="000066"/>
                </a:solidFill>
                <a:latin typeface="微软雅黑" panose="020B0503020204020204" pitchFamily="34" charset="-122"/>
                <a:ea typeface="微软雅黑" panose="020B0503020204020204" pitchFamily="34" charset="-122"/>
              </a:rPr>
              <a:t>的相关系数，其值介于</a:t>
            </a:r>
            <a:endParaRPr lang="en-US" altLang="zh-CN" sz="2200" b="1" dirty="0">
              <a:solidFill>
                <a:srgbClr val="000066"/>
              </a:solidFill>
              <a:latin typeface="微软雅黑" panose="020B0503020204020204" pitchFamily="34" charset="-122"/>
              <a:ea typeface="微软雅黑" panose="020B0503020204020204" pitchFamily="34" charset="-122"/>
            </a:endParaRPr>
          </a:p>
          <a:p>
            <a:pPr>
              <a:lnSpc>
                <a:spcPct val="120000"/>
              </a:lnSpc>
            </a:pPr>
            <a:r>
              <a:rPr lang="en-US" altLang="zh-CN" sz="2200" b="1" dirty="0">
                <a:solidFill>
                  <a:srgbClr val="000066"/>
                </a:solidFill>
                <a:latin typeface="微软雅黑" panose="020B0503020204020204" pitchFamily="34" charset="-122"/>
                <a:ea typeface="微软雅黑" panose="020B0503020204020204" pitchFamily="34" charset="-122"/>
              </a:rPr>
              <a:t>-1</a:t>
            </a:r>
            <a:r>
              <a:rPr lang="zh-CN" altLang="en-US" sz="2200" b="1" dirty="0">
                <a:solidFill>
                  <a:srgbClr val="000066"/>
                </a:solidFill>
                <a:latin typeface="微软雅黑" panose="020B0503020204020204" pitchFamily="34" charset="-122"/>
                <a:ea typeface="微软雅黑" panose="020B0503020204020204" pitchFamily="34" charset="-122"/>
              </a:rPr>
              <a:t>和</a:t>
            </a:r>
            <a:r>
              <a:rPr lang="en-US" altLang="zh-CN" sz="2200" b="1" dirty="0">
                <a:solidFill>
                  <a:srgbClr val="000066"/>
                </a:solidFill>
                <a:latin typeface="微软雅黑" panose="020B0503020204020204" pitchFamily="34" charset="-122"/>
                <a:ea typeface="微软雅黑" panose="020B0503020204020204" pitchFamily="34" charset="-122"/>
              </a:rPr>
              <a:t>+1</a:t>
            </a:r>
            <a:r>
              <a:rPr lang="zh-CN" altLang="en-US" sz="2200" b="1" dirty="0">
                <a:solidFill>
                  <a:srgbClr val="000066"/>
                </a:solidFill>
                <a:latin typeface="微软雅黑" panose="020B0503020204020204" pitchFamily="34" charset="-122"/>
                <a:ea typeface="微软雅黑" panose="020B0503020204020204" pitchFamily="34" charset="-122"/>
              </a:rPr>
              <a:t>之间。当</a:t>
            </a:r>
            <a:r>
              <a:rPr lang="en-US" altLang="zh-CN" sz="2200" b="1" dirty="0">
                <a:solidFill>
                  <a:srgbClr val="000066"/>
                </a:solidFill>
                <a:latin typeface="微软雅黑" panose="020B0503020204020204" pitchFamily="34" charset="-122"/>
                <a:ea typeface="微软雅黑" panose="020B0503020204020204" pitchFamily="34" charset="-122"/>
              </a:rPr>
              <a:t>Q</a:t>
            </a:r>
            <a:r>
              <a:rPr lang="zh-CN" altLang="en-US" sz="2200" b="1" dirty="0">
                <a:solidFill>
                  <a:srgbClr val="000066"/>
                </a:solidFill>
                <a:latin typeface="微软雅黑" panose="020B0503020204020204" pitchFamily="34" charset="-122"/>
                <a:ea typeface="微软雅黑" panose="020B0503020204020204" pitchFamily="34" charset="-122"/>
              </a:rPr>
              <a:t>相对于</a:t>
            </a:r>
            <a:r>
              <a:rPr lang="en-US" altLang="zh-CN" sz="2200" b="1" dirty="0">
                <a:solidFill>
                  <a:srgbClr val="000066"/>
                </a:solidFill>
                <a:latin typeface="微软雅黑" panose="020B0503020204020204" pitchFamily="34" charset="-122"/>
                <a:ea typeface="微软雅黑" panose="020B0503020204020204" pitchFamily="34" charset="-122"/>
              </a:rPr>
              <a:t>U</a:t>
            </a:r>
            <a:r>
              <a:rPr lang="zh-CN" altLang="en-US" sz="2200" b="1" dirty="0">
                <a:solidFill>
                  <a:srgbClr val="000066"/>
                </a:solidFill>
                <a:latin typeface="微软雅黑" panose="020B0503020204020204" pitchFamily="34" charset="-122"/>
                <a:ea typeface="微软雅黑" panose="020B0503020204020204" pitchFamily="34" charset="-122"/>
              </a:rPr>
              <a:t>很小时，</a:t>
            </a:r>
            <a:r>
              <a:rPr lang="en-US" altLang="zh-CN" sz="2200" b="1" dirty="0">
                <a:solidFill>
                  <a:srgbClr val="000066"/>
                </a:solidFill>
                <a:latin typeface="微软雅黑" panose="020B0503020204020204" pitchFamily="34" charset="-122"/>
                <a:ea typeface="微软雅黑" panose="020B0503020204020204" pitchFamily="34" charset="-122"/>
              </a:rPr>
              <a:t>|r|</a:t>
            </a:r>
            <a:r>
              <a:rPr lang="zh-CN" altLang="en-US" sz="2200" b="1" dirty="0">
                <a:solidFill>
                  <a:srgbClr val="000066"/>
                </a:solidFill>
                <a:latin typeface="微软雅黑" panose="020B0503020204020204" pitchFamily="34" charset="-122"/>
                <a:ea typeface="微软雅黑" panose="020B0503020204020204" pitchFamily="34" charset="-122"/>
              </a:rPr>
              <a:t>接近于</a:t>
            </a:r>
            <a:r>
              <a:rPr lang="en-US" altLang="zh-CN" sz="2200" b="1" dirty="0">
                <a:solidFill>
                  <a:srgbClr val="000066"/>
                </a:solidFill>
                <a:latin typeface="微软雅黑" panose="020B0503020204020204" pitchFamily="34" charset="-122"/>
                <a:ea typeface="微软雅黑" panose="020B0503020204020204" pitchFamily="34" charset="-122"/>
              </a:rPr>
              <a:t>1</a:t>
            </a:r>
            <a:r>
              <a:rPr lang="zh-CN" altLang="en-US" sz="2200" b="1" dirty="0">
                <a:solidFill>
                  <a:srgbClr val="000066"/>
                </a:solidFill>
                <a:latin typeface="微软雅黑" panose="020B0503020204020204" pitchFamily="34" charset="-122"/>
                <a:ea typeface="微软雅黑" panose="020B0503020204020204" pitchFamily="34" charset="-122"/>
              </a:rPr>
              <a:t>，说明</a:t>
            </a:r>
            <a:r>
              <a:rPr lang="en-US" altLang="zh-CN" sz="2200" b="1" dirty="0">
                <a:solidFill>
                  <a:srgbClr val="000066"/>
                </a:solidFill>
                <a:latin typeface="微软雅黑" panose="020B0503020204020204" pitchFamily="34" charset="-122"/>
                <a:ea typeface="微软雅黑" panose="020B0503020204020204" pitchFamily="34" charset="-122"/>
              </a:rPr>
              <a:t>x</a:t>
            </a:r>
            <a:r>
              <a:rPr lang="zh-CN" altLang="en-US" sz="2200" b="1" dirty="0">
                <a:solidFill>
                  <a:srgbClr val="000066"/>
                </a:solidFill>
                <a:latin typeface="微软雅黑" panose="020B0503020204020204" pitchFamily="34" charset="-122"/>
                <a:ea typeface="微软雅黑" panose="020B0503020204020204" pitchFamily="34" charset="-122"/>
              </a:rPr>
              <a:t>与</a:t>
            </a:r>
            <a:r>
              <a:rPr lang="en-US" altLang="zh-CN" sz="2200" b="1" dirty="0">
                <a:solidFill>
                  <a:srgbClr val="000066"/>
                </a:solidFill>
                <a:latin typeface="微软雅黑" panose="020B0503020204020204" pitchFamily="34" charset="-122"/>
                <a:ea typeface="微软雅黑" panose="020B0503020204020204" pitchFamily="34" charset="-122"/>
              </a:rPr>
              <a:t>y</a:t>
            </a:r>
            <a:r>
              <a:rPr lang="zh-CN" altLang="en-US" sz="2200" b="1" dirty="0">
                <a:solidFill>
                  <a:srgbClr val="000066"/>
                </a:solidFill>
                <a:latin typeface="微软雅黑" panose="020B0503020204020204" pitchFamily="34" charset="-122"/>
                <a:ea typeface="微软雅黑" panose="020B0503020204020204" pitchFamily="34" charset="-122"/>
              </a:rPr>
              <a:t>之间线性关系密切，回归方程有意义。反之，若</a:t>
            </a:r>
            <a:r>
              <a:rPr lang="en-US" altLang="zh-CN" sz="2200" b="1" dirty="0">
                <a:solidFill>
                  <a:srgbClr val="000066"/>
                </a:solidFill>
                <a:latin typeface="微软雅黑" panose="020B0503020204020204" pitchFamily="34" charset="-122"/>
                <a:ea typeface="微软雅黑" panose="020B0503020204020204" pitchFamily="34" charset="-122"/>
              </a:rPr>
              <a:t>r</a:t>
            </a:r>
            <a:r>
              <a:rPr lang="zh-CN" altLang="en-US" sz="2200" b="1" dirty="0">
                <a:solidFill>
                  <a:srgbClr val="000066"/>
                </a:solidFill>
                <a:latin typeface="微软雅黑" panose="020B0503020204020204" pitchFamily="34" charset="-122"/>
                <a:ea typeface="微软雅黑" panose="020B0503020204020204" pitchFamily="34" charset="-122"/>
              </a:rPr>
              <a:t>接近于</a:t>
            </a:r>
            <a:r>
              <a:rPr lang="en-US" altLang="zh-CN" sz="2200" b="1" dirty="0">
                <a:solidFill>
                  <a:srgbClr val="000066"/>
                </a:solidFill>
                <a:latin typeface="微软雅黑" panose="020B0503020204020204" pitchFamily="34" charset="-122"/>
                <a:ea typeface="微软雅黑" panose="020B0503020204020204" pitchFamily="34" charset="-122"/>
              </a:rPr>
              <a:t>0</a:t>
            </a:r>
            <a:r>
              <a:rPr lang="zh-CN" altLang="en-US" sz="2200" b="1" dirty="0">
                <a:solidFill>
                  <a:srgbClr val="000066"/>
                </a:solidFill>
                <a:latin typeface="微软雅黑" panose="020B0503020204020204" pitchFamily="34" charset="-122"/>
                <a:ea typeface="微软雅黑" panose="020B0503020204020204" pitchFamily="34" charset="-122"/>
              </a:rPr>
              <a:t>时，说明回归方程无实际价值。构造统计量：</a:t>
            </a:r>
            <a:endParaRPr lang="en-US" altLang="zh-CN" sz="2200" b="1" dirty="0">
              <a:solidFill>
                <a:srgbClr val="000066"/>
              </a:solidFill>
              <a:latin typeface="微软雅黑" panose="020B0503020204020204" pitchFamily="34" charset="-122"/>
              <a:ea typeface="微软雅黑" panose="020B0503020204020204" pitchFamily="34" charset="-122"/>
            </a:endParaRPr>
          </a:p>
        </p:txBody>
      </p:sp>
      <p:graphicFrame>
        <p:nvGraphicFramePr>
          <p:cNvPr id="18" name="对象 8">
            <a:extLst>
              <a:ext uri="{FF2B5EF4-FFF2-40B4-BE49-F238E27FC236}">
                <a16:creationId xmlns:a16="http://schemas.microsoft.com/office/drawing/2014/main" id="{A967694C-B56A-CE56-19C4-9B14EB2BFAA5}"/>
              </a:ext>
            </a:extLst>
          </p:cNvPr>
          <p:cNvGraphicFramePr>
            <a:graphicFrameLocks noChangeAspect="1"/>
          </p:cNvGraphicFramePr>
          <p:nvPr>
            <p:extLst>
              <p:ext uri="{D42A27DB-BD31-4B8C-83A1-F6EECF244321}">
                <p14:modId xmlns:p14="http://schemas.microsoft.com/office/powerpoint/2010/main" val="1547041033"/>
              </p:ext>
            </p:extLst>
          </p:nvPr>
        </p:nvGraphicFramePr>
        <p:xfrm>
          <a:off x="8460554" y="1231161"/>
          <a:ext cx="2101576" cy="1388452"/>
        </p:xfrm>
        <a:graphic>
          <a:graphicData uri="http://schemas.openxmlformats.org/presentationml/2006/ole">
            <mc:AlternateContent xmlns:mc="http://schemas.openxmlformats.org/markup-compatibility/2006">
              <mc:Choice xmlns:v="urn:schemas-microsoft-com:vml" Requires="v">
                <p:oleObj name="Equation" r:id="rId6" imgW="710891" imgH="469696" progId="Equation.DSMT4">
                  <p:embed/>
                </p:oleObj>
              </mc:Choice>
              <mc:Fallback>
                <p:oleObj name="Equation" r:id="rId6" imgW="710891" imgH="469696" progId="Equation.DSMT4">
                  <p:embed/>
                  <p:pic>
                    <p:nvPicPr>
                      <p:cNvPr id="22539" name="对象 8">
                        <a:extLst>
                          <a:ext uri="{FF2B5EF4-FFF2-40B4-BE49-F238E27FC236}">
                            <a16:creationId xmlns:a16="http://schemas.microsoft.com/office/drawing/2014/main" id="{8EF46159-6AD3-19AC-953E-C4DE328F3B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0554" y="1231161"/>
                        <a:ext cx="2101576" cy="1388452"/>
                      </a:xfrm>
                      <a:prstGeom prst="rect">
                        <a:avLst/>
                      </a:prstGeom>
                      <a:noFill/>
                      <a:ln>
                        <a:noFill/>
                      </a:ln>
                    </p:spPr>
                  </p:pic>
                </p:oleObj>
              </mc:Fallback>
            </mc:AlternateContent>
          </a:graphicData>
        </a:graphic>
      </p:graphicFrame>
      <p:sp>
        <p:nvSpPr>
          <p:cNvPr id="19" name="Text Box 246">
            <a:extLst>
              <a:ext uri="{FF2B5EF4-FFF2-40B4-BE49-F238E27FC236}">
                <a16:creationId xmlns:a16="http://schemas.microsoft.com/office/drawing/2014/main" id="{AEDBE07E-FBB2-80E5-2B2A-F66CE63F0A2B}"/>
              </a:ext>
            </a:extLst>
          </p:cNvPr>
          <p:cNvSpPr txBox="1">
            <a:spLocks noChangeArrowheads="1"/>
          </p:cNvSpPr>
          <p:nvPr/>
        </p:nvSpPr>
        <p:spPr bwMode="gray">
          <a:xfrm>
            <a:off x="7070851" y="2723732"/>
            <a:ext cx="5015880" cy="127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200" b="1" dirty="0">
                <a:solidFill>
                  <a:srgbClr val="7030A0"/>
                </a:solidFill>
                <a:latin typeface="微软雅黑" panose="020B0503020204020204" pitchFamily="34" charset="-122"/>
                <a:ea typeface="微软雅黑" panose="020B0503020204020204" pitchFamily="34" charset="-122"/>
              </a:rPr>
              <a:t>设 </a:t>
            </a:r>
            <a:r>
              <a:rPr lang="en-US" altLang="zh-CN" sz="2200" b="1" dirty="0">
                <a:solidFill>
                  <a:srgbClr val="7030A0"/>
                </a:solidFill>
                <a:latin typeface="微软雅黑" panose="020B0503020204020204" pitchFamily="34" charset="-122"/>
                <a:ea typeface="微软雅黑" panose="020B0503020204020204" pitchFamily="34" charset="-122"/>
              </a:rPr>
              <a:t>r </a:t>
            </a:r>
            <a:r>
              <a:rPr lang="zh-CN" altLang="en-US" sz="2200" b="1" dirty="0">
                <a:solidFill>
                  <a:srgbClr val="7030A0"/>
                </a:solidFill>
                <a:latin typeface="微软雅黑" panose="020B0503020204020204" pitchFamily="34" charset="-122"/>
                <a:ea typeface="微软雅黑" panose="020B0503020204020204" pitchFamily="34" charset="-122"/>
              </a:rPr>
              <a:t>是总体                的相关系数，</a:t>
            </a:r>
            <a:endParaRPr lang="en-US" altLang="zh-CN" sz="2200" b="1" dirty="0">
              <a:solidFill>
                <a:srgbClr val="7030A0"/>
              </a:solidFill>
              <a:latin typeface="微软雅黑" panose="020B0503020204020204" pitchFamily="34" charset="-122"/>
              <a:ea typeface="微软雅黑" panose="020B0503020204020204" pitchFamily="34" charset="-122"/>
            </a:endParaRPr>
          </a:p>
          <a:p>
            <a:pPr>
              <a:lnSpc>
                <a:spcPct val="120000"/>
              </a:lnSpc>
            </a:pPr>
            <a:r>
              <a:rPr lang="zh-CN" altLang="en-US" sz="2200" b="1" dirty="0">
                <a:solidFill>
                  <a:srgbClr val="7030A0"/>
                </a:solidFill>
                <a:latin typeface="微软雅黑" panose="020B0503020204020204" pitchFamily="34" charset="-122"/>
                <a:ea typeface="微软雅黑" panose="020B0503020204020204" pitchFamily="34" charset="-122"/>
              </a:rPr>
              <a:t>当假设                 成立时，统计量 </a:t>
            </a:r>
            <a:r>
              <a:rPr lang="en-US" altLang="zh-CN" sz="2200" b="1" dirty="0">
                <a:solidFill>
                  <a:srgbClr val="7030A0"/>
                </a:solidFill>
                <a:latin typeface="微软雅黑" panose="020B0503020204020204" pitchFamily="34" charset="-122"/>
                <a:ea typeface="微软雅黑" panose="020B0503020204020204" pitchFamily="34" charset="-122"/>
              </a:rPr>
              <a:t>t </a:t>
            </a:r>
            <a:r>
              <a:rPr lang="zh-CN" altLang="en-US" sz="2200" b="1" dirty="0">
                <a:solidFill>
                  <a:srgbClr val="7030A0"/>
                </a:solidFill>
                <a:latin typeface="微软雅黑" panose="020B0503020204020204" pitchFamily="34" charset="-122"/>
                <a:ea typeface="微软雅黑" panose="020B0503020204020204" pitchFamily="34" charset="-122"/>
              </a:rPr>
              <a:t>服从自由度为 </a:t>
            </a:r>
            <a:r>
              <a:rPr lang="en-US" altLang="zh-CN" sz="2200" b="1" dirty="0">
                <a:solidFill>
                  <a:srgbClr val="7030A0"/>
                </a:solidFill>
                <a:latin typeface="微软雅黑" panose="020B0503020204020204" pitchFamily="34" charset="-122"/>
                <a:ea typeface="微软雅黑" panose="020B0503020204020204" pitchFamily="34" charset="-122"/>
              </a:rPr>
              <a:t>n-2 </a:t>
            </a:r>
            <a:r>
              <a:rPr lang="zh-CN" altLang="en-US" sz="2200" b="1" dirty="0">
                <a:solidFill>
                  <a:srgbClr val="7030A0"/>
                </a:solidFill>
                <a:latin typeface="微软雅黑" panose="020B0503020204020204" pitchFamily="34" charset="-122"/>
                <a:ea typeface="微软雅黑" panose="020B0503020204020204" pitchFamily="34" charset="-122"/>
              </a:rPr>
              <a:t>的 </a:t>
            </a:r>
            <a:r>
              <a:rPr lang="en-US" altLang="zh-CN" sz="2200" b="1" dirty="0">
                <a:solidFill>
                  <a:srgbClr val="7030A0"/>
                </a:solidFill>
                <a:latin typeface="微软雅黑" panose="020B0503020204020204" pitchFamily="34" charset="-122"/>
                <a:ea typeface="微软雅黑" panose="020B0503020204020204" pitchFamily="34" charset="-122"/>
              </a:rPr>
              <a:t>t </a:t>
            </a:r>
            <a:r>
              <a:rPr lang="zh-CN" altLang="en-US" sz="2200" b="1" dirty="0">
                <a:solidFill>
                  <a:srgbClr val="7030A0"/>
                </a:solidFill>
                <a:latin typeface="微软雅黑" panose="020B0503020204020204" pitchFamily="34" charset="-122"/>
                <a:ea typeface="微软雅黑" panose="020B0503020204020204" pitchFamily="34" charset="-122"/>
              </a:rPr>
              <a:t>分布。</a:t>
            </a:r>
            <a:endParaRPr lang="en-US" altLang="zh-CN" sz="2200" b="1" dirty="0">
              <a:solidFill>
                <a:srgbClr val="7030A0"/>
              </a:solidFill>
              <a:latin typeface="微软雅黑" panose="020B0503020204020204" pitchFamily="34" charset="-122"/>
              <a:ea typeface="微软雅黑" panose="020B0503020204020204" pitchFamily="34" charset="-122"/>
            </a:endParaRPr>
          </a:p>
        </p:txBody>
      </p:sp>
      <p:graphicFrame>
        <p:nvGraphicFramePr>
          <p:cNvPr id="20" name="对象 10">
            <a:extLst>
              <a:ext uri="{FF2B5EF4-FFF2-40B4-BE49-F238E27FC236}">
                <a16:creationId xmlns:a16="http://schemas.microsoft.com/office/drawing/2014/main" id="{2D39A596-CBA7-B5BE-AB5B-CCB78020D60C}"/>
              </a:ext>
            </a:extLst>
          </p:cNvPr>
          <p:cNvGraphicFramePr>
            <a:graphicFrameLocks noChangeAspect="1"/>
          </p:cNvGraphicFramePr>
          <p:nvPr>
            <p:extLst>
              <p:ext uri="{D42A27DB-BD31-4B8C-83A1-F6EECF244321}">
                <p14:modId xmlns:p14="http://schemas.microsoft.com/office/powerpoint/2010/main" val="2343525425"/>
              </p:ext>
            </p:extLst>
          </p:nvPr>
        </p:nvGraphicFramePr>
        <p:xfrm>
          <a:off x="8777243" y="2708920"/>
          <a:ext cx="907275" cy="446190"/>
        </p:xfrm>
        <a:graphic>
          <a:graphicData uri="http://schemas.openxmlformats.org/presentationml/2006/ole">
            <mc:AlternateContent xmlns:mc="http://schemas.openxmlformats.org/markup-compatibility/2006">
              <mc:Choice xmlns:v="urn:schemas-microsoft-com:vml" Requires="v">
                <p:oleObj name="Equation" r:id="rId8" imgW="368140" imgH="203112" progId="Equation.DSMT4">
                  <p:embed/>
                </p:oleObj>
              </mc:Choice>
              <mc:Fallback>
                <p:oleObj name="Equation" r:id="rId8" imgW="368140" imgH="203112" progId="Equation.DSMT4">
                  <p:embed/>
                  <p:pic>
                    <p:nvPicPr>
                      <p:cNvPr id="22541" name="对象 10">
                        <a:extLst>
                          <a:ext uri="{FF2B5EF4-FFF2-40B4-BE49-F238E27FC236}">
                            <a16:creationId xmlns:a16="http://schemas.microsoft.com/office/drawing/2014/main" id="{EDDCB675-855A-60B0-9614-3EC2AAA6BB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77243" y="2708920"/>
                        <a:ext cx="907275" cy="446190"/>
                      </a:xfrm>
                      <a:prstGeom prst="rect">
                        <a:avLst/>
                      </a:prstGeom>
                      <a:noFill/>
                      <a:ln>
                        <a:noFill/>
                      </a:ln>
                    </p:spPr>
                  </p:pic>
                </p:oleObj>
              </mc:Fallback>
            </mc:AlternateContent>
          </a:graphicData>
        </a:graphic>
      </p:graphicFrame>
      <p:graphicFrame>
        <p:nvGraphicFramePr>
          <p:cNvPr id="21" name="对象 12">
            <a:extLst>
              <a:ext uri="{FF2B5EF4-FFF2-40B4-BE49-F238E27FC236}">
                <a16:creationId xmlns:a16="http://schemas.microsoft.com/office/drawing/2014/main" id="{5D3BFBD6-8B26-E787-8C07-1EA0BD65C4F2}"/>
              </a:ext>
            </a:extLst>
          </p:cNvPr>
          <p:cNvGraphicFramePr>
            <a:graphicFrameLocks noChangeAspect="1"/>
          </p:cNvGraphicFramePr>
          <p:nvPr>
            <p:extLst>
              <p:ext uri="{D42A27DB-BD31-4B8C-83A1-F6EECF244321}">
                <p14:modId xmlns:p14="http://schemas.microsoft.com/office/powerpoint/2010/main" val="2996383199"/>
              </p:ext>
            </p:extLst>
          </p:nvPr>
        </p:nvGraphicFramePr>
        <p:xfrm>
          <a:off x="8084319" y="3169922"/>
          <a:ext cx="1291432" cy="474362"/>
        </p:xfrm>
        <a:graphic>
          <a:graphicData uri="http://schemas.openxmlformats.org/presentationml/2006/ole">
            <mc:AlternateContent xmlns:mc="http://schemas.openxmlformats.org/markup-compatibility/2006">
              <mc:Choice xmlns:v="urn:schemas-microsoft-com:vml" Requires="v">
                <p:oleObj name="Equation" r:id="rId10" imgW="622030" imgH="228501" progId="Equation.DSMT4">
                  <p:embed/>
                </p:oleObj>
              </mc:Choice>
              <mc:Fallback>
                <p:oleObj name="Equation" r:id="rId10" imgW="622030" imgH="228501" progId="Equation.DSMT4">
                  <p:embed/>
                  <p:pic>
                    <p:nvPicPr>
                      <p:cNvPr id="22542" name="对象 12">
                        <a:extLst>
                          <a:ext uri="{FF2B5EF4-FFF2-40B4-BE49-F238E27FC236}">
                            <a16:creationId xmlns:a16="http://schemas.microsoft.com/office/drawing/2014/main" id="{17AA901A-7D70-E66B-4853-4CD4991D57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84319" y="3169922"/>
                        <a:ext cx="1291432" cy="474362"/>
                      </a:xfrm>
                      <a:prstGeom prst="rect">
                        <a:avLst/>
                      </a:prstGeom>
                      <a:noFill/>
                      <a:ln>
                        <a:noFill/>
                      </a:ln>
                    </p:spPr>
                  </p:pic>
                </p:oleObj>
              </mc:Fallback>
            </mc:AlternateContent>
          </a:graphicData>
        </a:graphic>
      </p:graphicFrame>
      <p:sp>
        <p:nvSpPr>
          <p:cNvPr id="22" name="Text Box 246">
            <a:extLst>
              <a:ext uri="{FF2B5EF4-FFF2-40B4-BE49-F238E27FC236}">
                <a16:creationId xmlns:a16="http://schemas.microsoft.com/office/drawing/2014/main" id="{C3F0B780-E753-EDC3-703B-CD2D1C5DBAD6}"/>
              </a:ext>
            </a:extLst>
          </p:cNvPr>
          <p:cNvSpPr txBox="1">
            <a:spLocks noChangeArrowheads="1"/>
          </p:cNvSpPr>
          <p:nvPr/>
        </p:nvSpPr>
        <p:spPr bwMode="gray">
          <a:xfrm>
            <a:off x="7874826" y="4205921"/>
            <a:ext cx="4327056"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给定显著性水平        ，以及自由度</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n-2</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，查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分布表得出临界值</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graphicFrame>
        <p:nvGraphicFramePr>
          <p:cNvPr id="23" name="对象 13">
            <a:extLst>
              <a:ext uri="{FF2B5EF4-FFF2-40B4-BE49-F238E27FC236}">
                <a16:creationId xmlns:a16="http://schemas.microsoft.com/office/drawing/2014/main" id="{6F68C6D1-823C-AFE1-BB84-4A5AA7755734}"/>
              </a:ext>
            </a:extLst>
          </p:cNvPr>
          <p:cNvGraphicFramePr>
            <a:graphicFrameLocks noChangeAspect="1"/>
          </p:cNvGraphicFramePr>
          <p:nvPr>
            <p:extLst>
              <p:ext uri="{D42A27DB-BD31-4B8C-83A1-F6EECF244321}">
                <p14:modId xmlns:p14="http://schemas.microsoft.com/office/powerpoint/2010/main" val="549907513"/>
              </p:ext>
            </p:extLst>
          </p:nvPr>
        </p:nvGraphicFramePr>
        <p:xfrm>
          <a:off x="9884927" y="4282231"/>
          <a:ext cx="306854" cy="282164"/>
        </p:xfrm>
        <a:graphic>
          <a:graphicData uri="http://schemas.openxmlformats.org/presentationml/2006/ole">
            <mc:AlternateContent xmlns:mc="http://schemas.openxmlformats.org/markup-compatibility/2006">
              <mc:Choice xmlns:v="urn:schemas-microsoft-com:vml" Requires="v">
                <p:oleObj name="Equation" r:id="rId12" imgW="152334" imgH="139639" progId="Equation.DSMT4">
                  <p:embed/>
                </p:oleObj>
              </mc:Choice>
              <mc:Fallback>
                <p:oleObj name="Equation" r:id="rId12" imgW="152334" imgH="139639" progId="Equation.DSMT4">
                  <p:embed/>
                  <p:pic>
                    <p:nvPicPr>
                      <p:cNvPr id="22544" name="对象 13">
                        <a:extLst>
                          <a:ext uri="{FF2B5EF4-FFF2-40B4-BE49-F238E27FC236}">
                            <a16:creationId xmlns:a16="http://schemas.microsoft.com/office/drawing/2014/main" id="{29C10124-FCD1-CCE3-E498-98F746D8E87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84927" y="4282231"/>
                        <a:ext cx="306854" cy="282164"/>
                      </a:xfrm>
                      <a:prstGeom prst="rect">
                        <a:avLst/>
                      </a:prstGeom>
                      <a:noFill/>
                      <a:ln>
                        <a:noFill/>
                      </a:ln>
                    </p:spPr>
                  </p:pic>
                </p:oleObj>
              </mc:Fallback>
            </mc:AlternateContent>
          </a:graphicData>
        </a:graphic>
      </p:graphicFrame>
      <p:graphicFrame>
        <p:nvGraphicFramePr>
          <p:cNvPr id="25" name="对象 15">
            <a:extLst>
              <a:ext uri="{FF2B5EF4-FFF2-40B4-BE49-F238E27FC236}">
                <a16:creationId xmlns:a16="http://schemas.microsoft.com/office/drawing/2014/main" id="{A1F2C4E0-324E-AB8F-6C8B-FA26A300743D}"/>
              </a:ext>
            </a:extLst>
          </p:cNvPr>
          <p:cNvGraphicFramePr>
            <a:graphicFrameLocks noChangeAspect="1"/>
          </p:cNvGraphicFramePr>
          <p:nvPr>
            <p:extLst>
              <p:ext uri="{D42A27DB-BD31-4B8C-83A1-F6EECF244321}">
                <p14:modId xmlns:p14="http://schemas.microsoft.com/office/powerpoint/2010/main" val="1080790106"/>
              </p:ext>
            </p:extLst>
          </p:nvPr>
        </p:nvGraphicFramePr>
        <p:xfrm>
          <a:off x="11280576" y="4557743"/>
          <a:ext cx="339498" cy="511199"/>
        </p:xfrm>
        <a:graphic>
          <a:graphicData uri="http://schemas.openxmlformats.org/presentationml/2006/ole">
            <mc:AlternateContent xmlns:mc="http://schemas.openxmlformats.org/markup-compatibility/2006">
              <mc:Choice xmlns:v="urn:schemas-microsoft-com:vml" Requires="v">
                <p:oleObj name="Equation" r:id="rId14" imgW="152334" imgH="228501" progId="Equation.DSMT4">
                  <p:embed/>
                </p:oleObj>
              </mc:Choice>
              <mc:Fallback>
                <p:oleObj name="Equation" r:id="rId14" imgW="152334" imgH="228501" progId="Equation.DSMT4">
                  <p:embed/>
                  <p:pic>
                    <p:nvPicPr>
                      <p:cNvPr id="22545" name="对象 15">
                        <a:extLst>
                          <a:ext uri="{FF2B5EF4-FFF2-40B4-BE49-F238E27FC236}">
                            <a16:creationId xmlns:a16="http://schemas.microsoft.com/office/drawing/2014/main" id="{37BAFC98-AEF3-748F-C06B-9414C3A0474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80576" y="4557743"/>
                        <a:ext cx="339498" cy="511199"/>
                      </a:xfrm>
                      <a:prstGeom prst="rect">
                        <a:avLst/>
                      </a:prstGeom>
                      <a:noFill/>
                      <a:ln>
                        <a:noFill/>
                      </a:ln>
                    </p:spPr>
                  </p:pic>
                </p:oleObj>
              </mc:Fallback>
            </mc:AlternateContent>
          </a:graphicData>
        </a:graphic>
      </p:graphicFrame>
      <p:graphicFrame>
        <p:nvGraphicFramePr>
          <p:cNvPr id="26" name="对象 16">
            <a:extLst>
              <a:ext uri="{FF2B5EF4-FFF2-40B4-BE49-F238E27FC236}">
                <a16:creationId xmlns:a16="http://schemas.microsoft.com/office/drawing/2014/main" id="{9970DD52-DA8F-4F4D-53AA-AE5839CB1017}"/>
              </a:ext>
            </a:extLst>
          </p:cNvPr>
          <p:cNvGraphicFramePr>
            <a:graphicFrameLocks noChangeAspect="1"/>
          </p:cNvGraphicFramePr>
          <p:nvPr>
            <p:extLst>
              <p:ext uri="{D42A27DB-BD31-4B8C-83A1-F6EECF244321}">
                <p14:modId xmlns:p14="http://schemas.microsoft.com/office/powerpoint/2010/main" val="3342274574"/>
              </p:ext>
            </p:extLst>
          </p:nvPr>
        </p:nvGraphicFramePr>
        <p:xfrm>
          <a:off x="8705734" y="5268600"/>
          <a:ext cx="2665239" cy="1094192"/>
        </p:xfrm>
        <a:graphic>
          <a:graphicData uri="http://schemas.openxmlformats.org/presentationml/2006/ole">
            <mc:AlternateContent xmlns:mc="http://schemas.openxmlformats.org/markup-compatibility/2006">
              <mc:Choice xmlns:v="urn:schemas-microsoft-com:vml" Requires="v">
                <p:oleObj name="Equation" r:id="rId16" imgW="1180588" imgH="482391" progId="Equation.DSMT4">
                  <p:embed/>
                </p:oleObj>
              </mc:Choice>
              <mc:Fallback>
                <p:oleObj name="Equation" r:id="rId16" imgW="1180588" imgH="482391" progId="Equation.DSMT4">
                  <p:embed/>
                  <p:pic>
                    <p:nvPicPr>
                      <p:cNvPr id="22546" name="对象 16">
                        <a:extLst>
                          <a:ext uri="{FF2B5EF4-FFF2-40B4-BE49-F238E27FC236}">
                            <a16:creationId xmlns:a16="http://schemas.microsoft.com/office/drawing/2014/main" id="{EA6637F3-132B-8B0D-07A9-1F6A992573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05734" y="5268600"/>
                        <a:ext cx="2665239" cy="1094192"/>
                      </a:xfrm>
                      <a:prstGeom prst="rect">
                        <a:avLst/>
                      </a:prstGeom>
                      <a:noFill/>
                      <a:ln>
                        <a:noFill/>
                      </a:ln>
                    </p:spPr>
                  </p:pic>
                </p:oleObj>
              </mc:Fallback>
            </mc:AlternateContent>
          </a:graphicData>
        </a:graphic>
      </p:graphicFrame>
      <p:graphicFrame>
        <p:nvGraphicFramePr>
          <p:cNvPr id="27" name="对象 5">
            <a:extLst>
              <a:ext uri="{FF2B5EF4-FFF2-40B4-BE49-F238E27FC236}">
                <a16:creationId xmlns:a16="http://schemas.microsoft.com/office/drawing/2014/main" id="{6DB2CB72-46DC-E019-3DBD-F63485EC5CE9}"/>
              </a:ext>
            </a:extLst>
          </p:cNvPr>
          <p:cNvGraphicFramePr>
            <a:graphicFrameLocks noChangeAspect="1"/>
          </p:cNvGraphicFramePr>
          <p:nvPr>
            <p:extLst>
              <p:ext uri="{D42A27DB-BD31-4B8C-83A1-F6EECF244321}">
                <p14:modId xmlns:p14="http://schemas.microsoft.com/office/powerpoint/2010/main" val="591538731"/>
              </p:ext>
            </p:extLst>
          </p:nvPr>
        </p:nvGraphicFramePr>
        <p:xfrm>
          <a:off x="3431704" y="1731206"/>
          <a:ext cx="1009973" cy="481716"/>
        </p:xfrm>
        <a:graphic>
          <a:graphicData uri="http://schemas.openxmlformats.org/presentationml/2006/ole">
            <mc:AlternateContent xmlns:mc="http://schemas.openxmlformats.org/markup-compatibility/2006">
              <mc:Choice xmlns:v="urn:schemas-microsoft-com:vml" Requires="v">
                <p:oleObj name="Equation" r:id="rId2" imgW="444307" imgH="228501" progId="Equation.DSMT4">
                  <p:embed/>
                </p:oleObj>
              </mc:Choice>
              <mc:Fallback>
                <p:oleObj name="Equation" r:id="rId2" imgW="444307" imgH="228501" progId="Equation.DSMT4">
                  <p:embed/>
                  <p:pic>
                    <p:nvPicPr>
                      <p:cNvPr id="14" name="对象 5">
                        <a:extLst>
                          <a:ext uri="{FF2B5EF4-FFF2-40B4-BE49-F238E27FC236}">
                            <a16:creationId xmlns:a16="http://schemas.microsoft.com/office/drawing/2014/main" id="{61F1308C-35B5-792D-2F6A-4AD4687B3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704" y="1731206"/>
                        <a:ext cx="1009973" cy="481716"/>
                      </a:xfrm>
                      <a:prstGeom prst="rect">
                        <a:avLst/>
                      </a:prstGeom>
                      <a:noFill/>
                      <a:ln>
                        <a:noFill/>
                      </a:ln>
                    </p:spPr>
                  </p:pic>
                </p:oleObj>
              </mc:Fallback>
            </mc:AlternateContent>
          </a:graphicData>
        </a:graphic>
      </p:graphicFrame>
      <p:graphicFrame>
        <p:nvGraphicFramePr>
          <p:cNvPr id="28" name="对象 5">
            <a:extLst>
              <a:ext uri="{FF2B5EF4-FFF2-40B4-BE49-F238E27FC236}">
                <a16:creationId xmlns:a16="http://schemas.microsoft.com/office/drawing/2014/main" id="{2987383D-0571-D5FE-071F-E37C52C5D265}"/>
              </a:ext>
            </a:extLst>
          </p:cNvPr>
          <p:cNvGraphicFramePr>
            <a:graphicFrameLocks noChangeAspect="1"/>
          </p:cNvGraphicFramePr>
          <p:nvPr>
            <p:extLst>
              <p:ext uri="{D42A27DB-BD31-4B8C-83A1-F6EECF244321}">
                <p14:modId xmlns:p14="http://schemas.microsoft.com/office/powerpoint/2010/main" val="557034868"/>
              </p:ext>
            </p:extLst>
          </p:nvPr>
        </p:nvGraphicFramePr>
        <p:xfrm>
          <a:off x="1616075" y="2209482"/>
          <a:ext cx="1009973" cy="481716"/>
        </p:xfrm>
        <a:graphic>
          <a:graphicData uri="http://schemas.openxmlformats.org/presentationml/2006/ole">
            <mc:AlternateContent xmlns:mc="http://schemas.openxmlformats.org/markup-compatibility/2006">
              <mc:Choice xmlns:v="urn:schemas-microsoft-com:vml" Requires="v">
                <p:oleObj name="Equation" r:id="rId2" imgW="444307" imgH="228501" progId="Equation.DSMT4">
                  <p:embed/>
                </p:oleObj>
              </mc:Choice>
              <mc:Fallback>
                <p:oleObj name="Equation" r:id="rId2" imgW="444307" imgH="228501" progId="Equation.DSMT4">
                  <p:embed/>
                  <p:pic>
                    <p:nvPicPr>
                      <p:cNvPr id="14" name="对象 5">
                        <a:extLst>
                          <a:ext uri="{FF2B5EF4-FFF2-40B4-BE49-F238E27FC236}">
                            <a16:creationId xmlns:a16="http://schemas.microsoft.com/office/drawing/2014/main" id="{61F1308C-35B5-792D-2F6A-4AD4687B3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2209482"/>
                        <a:ext cx="1009973" cy="4817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958710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246">
            <a:extLst>
              <a:ext uri="{FF2B5EF4-FFF2-40B4-BE49-F238E27FC236}">
                <a16:creationId xmlns:a16="http://schemas.microsoft.com/office/drawing/2014/main" id="{97A9C328-DEE5-312A-E9EC-962ADA14F400}"/>
              </a:ext>
            </a:extLst>
          </p:cNvPr>
          <p:cNvSpPr txBox="1">
            <a:spLocks noChangeArrowheads="1"/>
          </p:cNvSpPr>
          <p:nvPr/>
        </p:nvSpPr>
        <p:spPr bwMode="gray">
          <a:xfrm>
            <a:off x="407368" y="1054826"/>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F</a:t>
            </a:r>
            <a:r>
              <a:rPr lang="zh-CN" altLang="en-US" sz="2800" b="1" dirty="0">
                <a:solidFill>
                  <a:srgbClr val="0070C0"/>
                </a:solidFill>
                <a:latin typeface="微软雅黑" panose="020B0503020204020204" pitchFamily="34" charset="-122"/>
                <a:ea typeface="微软雅黑" panose="020B0503020204020204" pitchFamily="34" charset="-122"/>
              </a:rPr>
              <a:t> 检验</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3" name="Text Box 246">
            <a:extLst>
              <a:ext uri="{FF2B5EF4-FFF2-40B4-BE49-F238E27FC236}">
                <a16:creationId xmlns:a16="http://schemas.microsoft.com/office/drawing/2014/main" id="{B37F02C2-3894-81EB-BA3C-82D52B88DE2C}"/>
              </a:ext>
            </a:extLst>
          </p:cNvPr>
          <p:cNvSpPr txBox="1">
            <a:spLocks noChangeArrowheads="1"/>
          </p:cNvSpPr>
          <p:nvPr/>
        </p:nvSpPr>
        <p:spPr bwMode="gray">
          <a:xfrm>
            <a:off x="725872" y="1760952"/>
            <a:ext cx="4547567" cy="100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如果 </a:t>
            </a:r>
            <a:r>
              <a:rPr lang="en-US" altLang="zh-CN" b="1" dirty="0">
                <a:solidFill>
                  <a:srgbClr val="336600"/>
                </a:solidFill>
                <a:latin typeface="微软雅黑" panose="020B0503020204020204" pitchFamily="34" charset="-122"/>
                <a:ea typeface="微软雅黑" panose="020B0503020204020204" pitchFamily="34" charset="-122"/>
              </a:rPr>
              <a:t>x </a:t>
            </a:r>
            <a:r>
              <a:rPr lang="zh-CN" altLang="en-US" b="1" dirty="0">
                <a:solidFill>
                  <a:srgbClr val="336600"/>
                </a:solidFill>
                <a:latin typeface="微软雅黑" panose="020B0503020204020204" pitchFamily="34" charset="-122"/>
                <a:ea typeface="微软雅黑" panose="020B0503020204020204" pitchFamily="34" charset="-122"/>
              </a:rPr>
              <a:t>与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无线性关系，则回归方程中 </a:t>
            </a:r>
            <a:r>
              <a:rPr lang="en-US" altLang="zh-CN" b="1" dirty="0">
                <a:solidFill>
                  <a:srgbClr val="336600"/>
                </a:solidFill>
                <a:latin typeface="微软雅黑" panose="020B0503020204020204" pitchFamily="34" charset="-122"/>
                <a:ea typeface="微软雅黑" panose="020B0503020204020204" pitchFamily="34" charset="-122"/>
              </a:rPr>
              <a:t>b=0</a:t>
            </a:r>
            <a:r>
              <a:rPr lang="zh-CN" altLang="en-US" b="1" dirty="0">
                <a:solidFill>
                  <a:srgbClr val="336600"/>
                </a:solidFill>
                <a:latin typeface="微软雅黑" panose="020B0503020204020204" pitchFamily="34" charset="-122"/>
                <a:ea typeface="微软雅黑" panose="020B0503020204020204" pitchFamily="34" charset="-122"/>
              </a:rPr>
              <a:t>，做假设：</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4" name="对象 8">
            <a:extLst>
              <a:ext uri="{FF2B5EF4-FFF2-40B4-BE49-F238E27FC236}">
                <a16:creationId xmlns:a16="http://schemas.microsoft.com/office/drawing/2014/main" id="{3B375B5D-B8C0-3D7E-DA98-C75C4D8DAA4C}"/>
              </a:ext>
            </a:extLst>
          </p:cNvPr>
          <p:cNvGraphicFramePr>
            <a:graphicFrameLocks noChangeAspect="1"/>
          </p:cNvGraphicFramePr>
          <p:nvPr>
            <p:extLst>
              <p:ext uri="{D42A27DB-BD31-4B8C-83A1-F6EECF244321}">
                <p14:modId xmlns:p14="http://schemas.microsoft.com/office/powerpoint/2010/main" val="2283000042"/>
              </p:ext>
            </p:extLst>
          </p:nvPr>
        </p:nvGraphicFramePr>
        <p:xfrm>
          <a:off x="1524000" y="5189746"/>
          <a:ext cx="3563888" cy="1034961"/>
        </p:xfrm>
        <a:graphic>
          <a:graphicData uri="http://schemas.openxmlformats.org/presentationml/2006/ole">
            <mc:AlternateContent xmlns:mc="http://schemas.openxmlformats.org/markup-compatibility/2006">
              <mc:Choice xmlns:v="urn:schemas-microsoft-com:vml" Requires="v">
                <p:oleObj name="Equation" r:id="rId2" imgW="1409088" imgH="444307" progId="Equation.DSMT4">
                  <p:embed/>
                </p:oleObj>
              </mc:Choice>
              <mc:Fallback>
                <p:oleObj name="Equation" r:id="rId2" imgW="1409088" imgH="444307" progId="Equation.DSMT4">
                  <p:embed/>
                  <p:pic>
                    <p:nvPicPr>
                      <p:cNvPr id="23557" name="对象 8">
                        <a:extLst>
                          <a:ext uri="{FF2B5EF4-FFF2-40B4-BE49-F238E27FC236}">
                            <a16:creationId xmlns:a16="http://schemas.microsoft.com/office/drawing/2014/main" id="{3E5FAF90-6DA2-80C8-5EBF-450BD4C1E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189746"/>
                        <a:ext cx="3563888" cy="1034961"/>
                      </a:xfrm>
                      <a:prstGeom prst="rect">
                        <a:avLst/>
                      </a:prstGeom>
                      <a:noFill/>
                      <a:ln>
                        <a:noFill/>
                      </a:ln>
                    </p:spPr>
                  </p:pic>
                </p:oleObj>
              </mc:Fallback>
            </mc:AlternateContent>
          </a:graphicData>
        </a:graphic>
      </p:graphicFrame>
      <p:sp>
        <p:nvSpPr>
          <p:cNvPr id="15" name="Text Box 246">
            <a:extLst>
              <a:ext uri="{FF2B5EF4-FFF2-40B4-BE49-F238E27FC236}">
                <a16:creationId xmlns:a16="http://schemas.microsoft.com/office/drawing/2014/main" id="{033B510A-E7BA-4448-5D99-F044B5309AAE}"/>
              </a:ext>
            </a:extLst>
          </p:cNvPr>
          <p:cNvSpPr txBox="1">
            <a:spLocks noChangeArrowheads="1"/>
          </p:cNvSpPr>
          <p:nvPr/>
        </p:nvSpPr>
        <p:spPr bwMode="gray">
          <a:xfrm>
            <a:off x="735126" y="3722255"/>
            <a:ext cx="5616501" cy="136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sz="2200" b="1" dirty="0">
                <a:solidFill>
                  <a:srgbClr val="336600"/>
                </a:solidFill>
                <a:latin typeface="微软雅黑" panose="020B0503020204020204" pitchFamily="34" charset="-122"/>
                <a:ea typeface="微软雅黑" panose="020B0503020204020204" pitchFamily="34" charset="-122"/>
              </a:rPr>
              <a:t>在假设成立时，     ，</a:t>
            </a:r>
            <a:r>
              <a:rPr lang="en-US" altLang="zh-CN" sz="2200" b="1" dirty="0">
                <a:solidFill>
                  <a:srgbClr val="336600"/>
                </a:solidFill>
                <a:latin typeface="微软雅黑" panose="020B0503020204020204" pitchFamily="34" charset="-122"/>
                <a:ea typeface="微软雅黑" panose="020B0503020204020204" pitchFamily="34" charset="-122"/>
              </a:rPr>
              <a:t>U</a:t>
            </a:r>
            <a:r>
              <a:rPr lang="zh-CN" altLang="en-US" sz="2200" b="1" dirty="0">
                <a:solidFill>
                  <a:srgbClr val="336600"/>
                </a:solidFill>
                <a:latin typeface="微软雅黑" panose="020B0503020204020204" pitchFamily="34" charset="-122"/>
                <a:ea typeface="微软雅黑" panose="020B0503020204020204" pitchFamily="34" charset="-122"/>
              </a:rPr>
              <a:t>，</a:t>
            </a:r>
            <a:r>
              <a:rPr lang="en-US" altLang="zh-CN" sz="2200" b="1" dirty="0">
                <a:solidFill>
                  <a:srgbClr val="336600"/>
                </a:solidFill>
                <a:latin typeface="微软雅黑" panose="020B0503020204020204" pitchFamily="34" charset="-122"/>
                <a:ea typeface="微软雅黑" panose="020B0503020204020204" pitchFamily="34" charset="-122"/>
              </a:rPr>
              <a:t>Q </a:t>
            </a:r>
            <a:r>
              <a:rPr lang="zh-CN" altLang="en-US" sz="2200" b="1" dirty="0">
                <a:solidFill>
                  <a:srgbClr val="336600"/>
                </a:solidFill>
                <a:latin typeface="微软雅黑" panose="020B0503020204020204" pitchFamily="34" charset="-122"/>
                <a:ea typeface="微软雅黑" panose="020B0503020204020204" pitchFamily="34" charset="-122"/>
              </a:rPr>
              <a:t>分别是自由度为</a:t>
            </a:r>
            <a:endParaRPr lang="en-US" altLang="zh-CN" sz="2200"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sz="2200" b="1" dirty="0">
                <a:solidFill>
                  <a:srgbClr val="336600"/>
                </a:solidFill>
                <a:latin typeface="微软雅黑" panose="020B0503020204020204" pitchFamily="34" charset="-122"/>
                <a:ea typeface="微软雅黑" panose="020B0503020204020204" pitchFamily="34" charset="-122"/>
              </a:rPr>
              <a:t>                                          的</a:t>
            </a:r>
            <a:endParaRPr lang="en-US" altLang="zh-CN" sz="2200"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sz="2200" b="1" dirty="0">
                <a:solidFill>
                  <a:srgbClr val="336600"/>
                </a:solidFill>
                <a:latin typeface="微软雅黑" panose="020B0503020204020204" pitchFamily="34" charset="-122"/>
                <a:ea typeface="微软雅黑" panose="020B0503020204020204" pitchFamily="34" charset="-122"/>
              </a:rPr>
              <a:t>变量，</a:t>
            </a:r>
            <a:r>
              <a:rPr lang="en-US" altLang="zh-CN" sz="2200" b="1" dirty="0">
                <a:solidFill>
                  <a:srgbClr val="336600"/>
                </a:solidFill>
                <a:latin typeface="微软雅黑" panose="020B0503020204020204" pitchFamily="34" charset="-122"/>
                <a:ea typeface="微软雅黑" panose="020B0503020204020204" pitchFamily="34" charset="-122"/>
              </a:rPr>
              <a:t>Q </a:t>
            </a:r>
            <a:r>
              <a:rPr lang="zh-CN" altLang="en-US" sz="2200" b="1" dirty="0">
                <a:solidFill>
                  <a:srgbClr val="336600"/>
                </a:solidFill>
                <a:latin typeface="微软雅黑" panose="020B0503020204020204" pitchFamily="34" charset="-122"/>
                <a:ea typeface="微软雅黑" panose="020B0503020204020204" pitchFamily="34" charset="-122"/>
              </a:rPr>
              <a:t>与 </a:t>
            </a:r>
            <a:r>
              <a:rPr lang="en-US" altLang="zh-CN" sz="2200" b="1" dirty="0">
                <a:solidFill>
                  <a:srgbClr val="336600"/>
                </a:solidFill>
                <a:latin typeface="微软雅黑" panose="020B0503020204020204" pitchFamily="34" charset="-122"/>
                <a:ea typeface="微软雅黑" panose="020B0503020204020204" pitchFamily="34" charset="-122"/>
              </a:rPr>
              <a:t>U </a:t>
            </a:r>
            <a:r>
              <a:rPr lang="zh-CN" altLang="en-US" sz="2200" b="1" dirty="0">
                <a:solidFill>
                  <a:srgbClr val="336600"/>
                </a:solidFill>
                <a:latin typeface="微软雅黑" panose="020B0503020204020204" pitchFamily="34" charset="-122"/>
                <a:ea typeface="微软雅黑" panose="020B0503020204020204" pitchFamily="34" charset="-122"/>
              </a:rPr>
              <a:t>相互独立，构造统计量</a:t>
            </a:r>
            <a:endParaRPr lang="en-US" altLang="zh-CN" sz="22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6" name="对象 13">
            <a:extLst>
              <a:ext uri="{FF2B5EF4-FFF2-40B4-BE49-F238E27FC236}">
                <a16:creationId xmlns:a16="http://schemas.microsoft.com/office/drawing/2014/main" id="{00970D4F-AE1A-321B-1E29-5D6EA3A6965C}"/>
              </a:ext>
            </a:extLst>
          </p:cNvPr>
          <p:cNvGraphicFramePr>
            <a:graphicFrameLocks noChangeAspect="1"/>
          </p:cNvGraphicFramePr>
          <p:nvPr>
            <p:extLst>
              <p:ext uri="{D42A27DB-BD31-4B8C-83A1-F6EECF244321}">
                <p14:modId xmlns:p14="http://schemas.microsoft.com/office/powerpoint/2010/main" val="665993136"/>
              </p:ext>
            </p:extLst>
          </p:nvPr>
        </p:nvGraphicFramePr>
        <p:xfrm>
          <a:off x="1616075" y="2854347"/>
          <a:ext cx="1713582" cy="629422"/>
        </p:xfrm>
        <a:graphic>
          <a:graphicData uri="http://schemas.openxmlformats.org/presentationml/2006/ole">
            <mc:AlternateContent xmlns:mc="http://schemas.openxmlformats.org/markup-compatibility/2006">
              <mc:Choice xmlns:v="urn:schemas-microsoft-com:vml" Requires="v">
                <p:oleObj name="Equation" r:id="rId4" imgW="622030" imgH="228501" progId="Equation.DSMT4">
                  <p:embed/>
                </p:oleObj>
              </mc:Choice>
              <mc:Fallback>
                <p:oleObj name="Equation" r:id="rId4" imgW="622030" imgH="228501" progId="Equation.DSMT4">
                  <p:embed/>
                  <p:pic>
                    <p:nvPicPr>
                      <p:cNvPr id="23559" name="对象 13">
                        <a:extLst>
                          <a:ext uri="{FF2B5EF4-FFF2-40B4-BE49-F238E27FC236}">
                            <a16:creationId xmlns:a16="http://schemas.microsoft.com/office/drawing/2014/main" id="{497A83CA-5B18-D0EE-8155-90C5EB51C7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2854347"/>
                        <a:ext cx="1713582" cy="629422"/>
                      </a:xfrm>
                      <a:prstGeom prst="rect">
                        <a:avLst/>
                      </a:prstGeom>
                      <a:noFill/>
                      <a:ln>
                        <a:noFill/>
                      </a:ln>
                    </p:spPr>
                  </p:pic>
                </p:oleObj>
              </mc:Fallback>
            </mc:AlternateContent>
          </a:graphicData>
        </a:graphic>
      </p:graphicFrame>
      <p:sp>
        <p:nvSpPr>
          <p:cNvPr id="17" name="Text Box 246">
            <a:extLst>
              <a:ext uri="{FF2B5EF4-FFF2-40B4-BE49-F238E27FC236}">
                <a16:creationId xmlns:a16="http://schemas.microsoft.com/office/drawing/2014/main" id="{FFEC8F8B-67E8-60CB-43E3-1E73EA9310AF}"/>
              </a:ext>
            </a:extLst>
          </p:cNvPr>
          <p:cNvSpPr txBox="1">
            <a:spLocks noChangeArrowheads="1"/>
          </p:cNvSpPr>
          <p:nvPr/>
        </p:nvSpPr>
        <p:spPr bwMode="gray">
          <a:xfrm>
            <a:off x="6270057" y="1631686"/>
            <a:ext cx="5184576"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b="1" dirty="0">
                <a:solidFill>
                  <a:srgbClr val="000066"/>
                </a:solidFill>
                <a:latin typeface="微软雅黑" panose="020B0503020204020204" pitchFamily="34" charset="-122"/>
                <a:ea typeface="微软雅黑" panose="020B0503020204020204" pitchFamily="34" charset="-122"/>
              </a:rPr>
              <a:t>给定显著性水平       ，以及自由度</a:t>
            </a:r>
            <a:endParaRPr lang="en-US" altLang="zh-CN" b="1" dirty="0">
              <a:solidFill>
                <a:srgbClr val="000066"/>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000066"/>
                </a:solidFill>
                <a:latin typeface="微软雅黑" panose="020B0503020204020204" pitchFamily="34" charset="-122"/>
                <a:ea typeface="微软雅黑" panose="020B0503020204020204" pitchFamily="34" charset="-122"/>
              </a:rPr>
              <a:t>      ，查 </a:t>
            </a:r>
            <a:r>
              <a:rPr lang="en-US" altLang="zh-CN" b="1" dirty="0">
                <a:solidFill>
                  <a:srgbClr val="000066"/>
                </a:solidFill>
                <a:latin typeface="微软雅黑" panose="020B0503020204020204" pitchFamily="34" charset="-122"/>
                <a:ea typeface="微软雅黑" panose="020B0503020204020204" pitchFamily="34" charset="-122"/>
              </a:rPr>
              <a:t>F </a:t>
            </a:r>
            <a:r>
              <a:rPr lang="zh-CN" altLang="en-US" b="1" dirty="0">
                <a:solidFill>
                  <a:srgbClr val="000066"/>
                </a:solidFill>
                <a:latin typeface="微软雅黑" panose="020B0503020204020204" pitchFamily="34" charset="-122"/>
                <a:ea typeface="微软雅黑" panose="020B0503020204020204" pitchFamily="34" charset="-122"/>
              </a:rPr>
              <a:t>分布表得出临界值</a:t>
            </a:r>
            <a:endParaRPr lang="en-US" altLang="zh-CN" b="1" dirty="0">
              <a:solidFill>
                <a:srgbClr val="000066"/>
              </a:solidFill>
              <a:latin typeface="微软雅黑" panose="020B0503020204020204" pitchFamily="34" charset="-122"/>
              <a:ea typeface="微软雅黑" panose="020B0503020204020204" pitchFamily="34" charset="-122"/>
            </a:endParaRPr>
          </a:p>
        </p:txBody>
      </p:sp>
      <p:graphicFrame>
        <p:nvGraphicFramePr>
          <p:cNvPr id="18" name="对象 15">
            <a:extLst>
              <a:ext uri="{FF2B5EF4-FFF2-40B4-BE49-F238E27FC236}">
                <a16:creationId xmlns:a16="http://schemas.microsoft.com/office/drawing/2014/main" id="{CAAF8F9D-1EA5-E097-DE21-6C2D061311C8}"/>
              </a:ext>
            </a:extLst>
          </p:cNvPr>
          <p:cNvGraphicFramePr>
            <a:graphicFrameLocks noChangeAspect="1"/>
          </p:cNvGraphicFramePr>
          <p:nvPr>
            <p:extLst>
              <p:ext uri="{D42A27DB-BD31-4B8C-83A1-F6EECF244321}">
                <p14:modId xmlns:p14="http://schemas.microsoft.com/office/powerpoint/2010/main" val="3065066206"/>
              </p:ext>
            </p:extLst>
          </p:nvPr>
        </p:nvGraphicFramePr>
        <p:xfrm>
          <a:off x="8646321" y="1819712"/>
          <a:ext cx="535635" cy="366784"/>
        </p:xfrm>
        <a:graphic>
          <a:graphicData uri="http://schemas.openxmlformats.org/presentationml/2006/ole">
            <mc:AlternateContent xmlns:mc="http://schemas.openxmlformats.org/markup-compatibility/2006">
              <mc:Choice xmlns:v="urn:schemas-microsoft-com:vml" Requires="v">
                <p:oleObj name="Equation" r:id="rId6" imgW="152334" imgH="139639" progId="Equation.DSMT4">
                  <p:embed/>
                </p:oleObj>
              </mc:Choice>
              <mc:Fallback>
                <p:oleObj name="Equation" r:id="rId6" imgW="152334" imgH="139639" progId="Equation.DSMT4">
                  <p:embed/>
                  <p:pic>
                    <p:nvPicPr>
                      <p:cNvPr id="23561" name="对象 15">
                        <a:extLst>
                          <a:ext uri="{FF2B5EF4-FFF2-40B4-BE49-F238E27FC236}">
                            <a16:creationId xmlns:a16="http://schemas.microsoft.com/office/drawing/2014/main" id="{1F0B77AC-34EE-4711-1C36-75C90E4F4D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6321" y="1819712"/>
                        <a:ext cx="535635" cy="366784"/>
                      </a:xfrm>
                      <a:prstGeom prst="rect">
                        <a:avLst/>
                      </a:prstGeom>
                      <a:noFill/>
                      <a:ln>
                        <a:noFill/>
                      </a:ln>
                    </p:spPr>
                  </p:pic>
                </p:oleObj>
              </mc:Fallback>
            </mc:AlternateContent>
          </a:graphicData>
        </a:graphic>
      </p:graphicFrame>
      <p:graphicFrame>
        <p:nvGraphicFramePr>
          <p:cNvPr id="19" name="对象 16">
            <a:extLst>
              <a:ext uri="{FF2B5EF4-FFF2-40B4-BE49-F238E27FC236}">
                <a16:creationId xmlns:a16="http://schemas.microsoft.com/office/drawing/2014/main" id="{86CA8168-05D0-C3B7-B790-94609D3E63A9}"/>
              </a:ext>
            </a:extLst>
          </p:cNvPr>
          <p:cNvGraphicFramePr>
            <a:graphicFrameLocks noChangeAspect="1"/>
          </p:cNvGraphicFramePr>
          <p:nvPr>
            <p:extLst>
              <p:ext uri="{D42A27DB-BD31-4B8C-83A1-F6EECF244321}">
                <p14:modId xmlns:p14="http://schemas.microsoft.com/office/powerpoint/2010/main" val="2422392912"/>
              </p:ext>
            </p:extLst>
          </p:nvPr>
        </p:nvGraphicFramePr>
        <p:xfrm>
          <a:off x="10982229" y="2250013"/>
          <a:ext cx="472404" cy="570367"/>
        </p:xfrm>
        <a:graphic>
          <a:graphicData uri="http://schemas.openxmlformats.org/presentationml/2006/ole">
            <mc:AlternateContent xmlns:mc="http://schemas.openxmlformats.org/markup-compatibility/2006">
              <mc:Choice xmlns:v="urn:schemas-microsoft-com:vml" Requires="v">
                <p:oleObj name="Equation" r:id="rId8" imgW="190500" imgH="228600" progId="Equation.DSMT4">
                  <p:embed/>
                </p:oleObj>
              </mc:Choice>
              <mc:Fallback>
                <p:oleObj name="Equation" r:id="rId8" imgW="190500" imgH="228600" progId="Equation.DSMT4">
                  <p:embed/>
                  <p:pic>
                    <p:nvPicPr>
                      <p:cNvPr id="23562" name="对象 16">
                        <a:extLst>
                          <a:ext uri="{FF2B5EF4-FFF2-40B4-BE49-F238E27FC236}">
                            <a16:creationId xmlns:a16="http://schemas.microsoft.com/office/drawing/2014/main" id="{3003B12B-986C-7351-1845-2D14DF7714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82229" y="2250013"/>
                        <a:ext cx="472404" cy="570367"/>
                      </a:xfrm>
                      <a:prstGeom prst="rect">
                        <a:avLst/>
                      </a:prstGeom>
                      <a:noFill/>
                      <a:ln>
                        <a:noFill/>
                      </a:ln>
                    </p:spPr>
                  </p:pic>
                </p:oleObj>
              </mc:Fallback>
            </mc:AlternateContent>
          </a:graphicData>
        </a:graphic>
      </p:graphicFrame>
      <p:graphicFrame>
        <p:nvGraphicFramePr>
          <p:cNvPr id="20" name="对象 17">
            <a:extLst>
              <a:ext uri="{FF2B5EF4-FFF2-40B4-BE49-F238E27FC236}">
                <a16:creationId xmlns:a16="http://schemas.microsoft.com/office/drawing/2014/main" id="{3E1C373A-9D17-EF30-7F4D-AFF61BC86AB2}"/>
              </a:ext>
            </a:extLst>
          </p:cNvPr>
          <p:cNvGraphicFramePr>
            <a:graphicFrameLocks noChangeAspect="1"/>
          </p:cNvGraphicFramePr>
          <p:nvPr>
            <p:extLst>
              <p:ext uri="{D42A27DB-BD31-4B8C-83A1-F6EECF244321}">
                <p14:modId xmlns:p14="http://schemas.microsoft.com/office/powerpoint/2010/main" val="696013640"/>
              </p:ext>
            </p:extLst>
          </p:nvPr>
        </p:nvGraphicFramePr>
        <p:xfrm>
          <a:off x="7344969" y="3064321"/>
          <a:ext cx="3034751" cy="1136233"/>
        </p:xfrm>
        <a:graphic>
          <a:graphicData uri="http://schemas.openxmlformats.org/presentationml/2006/ole">
            <mc:AlternateContent xmlns:mc="http://schemas.openxmlformats.org/markup-compatibility/2006">
              <mc:Choice xmlns:v="urn:schemas-microsoft-com:vml" Requires="v">
                <p:oleObj name="Equation" r:id="rId10" imgW="1295400" imgH="482600" progId="Equation.DSMT4">
                  <p:embed/>
                </p:oleObj>
              </mc:Choice>
              <mc:Fallback>
                <p:oleObj name="Equation" r:id="rId10" imgW="1295400" imgH="482600" progId="Equation.DSMT4">
                  <p:embed/>
                  <p:pic>
                    <p:nvPicPr>
                      <p:cNvPr id="23563" name="对象 17">
                        <a:extLst>
                          <a:ext uri="{FF2B5EF4-FFF2-40B4-BE49-F238E27FC236}">
                            <a16:creationId xmlns:a16="http://schemas.microsoft.com/office/drawing/2014/main" id="{610F9959-54C5-4CEF-841F-85555F8DC4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44969" y="3064321"/>
                        <a:ext cx="3034751" cy="1136233"/>
                      </a:xfrm>
                      <a:prstGeom prst="rect">
                        <a:avLst/>
                      </a:prstGeom>
                      <a:noFill/>
                      <a:ln>
                        <a:noFill/>
                      </a:ln>
                    </p:spPr>
                  </p:pic>
                </p:oleObj>
              </mc:Fallback>
            </mc:AlternateContent>
          </a:graphicData>
        </a:graphic>
      </p:graphicFrame>
      <p:graphicFrame>
        <p:nvGraphicFramePr>
          <p:cNvPr id="21" name="对象 1">
            <a:extLst>
              <a:ext uri="{FF2B5EF4-FFF2-40B4-BE49-F238E27FC236}">
                <a16:creationId xmlns:a16="http://schemas.microsoft.com/office/drawing/2014/main" id="{7E5C1A9D-6832-B0DC-4BE9-18EEBB090838}"/>
              </a:ext>
            </a:extLst>
          </p:cNvPr>
          <p:cNvGraphicFramePr>
            <a:graphicFrameLocks noChangeAspect="1"/>
          </p:cNvGraphicFramePr>
          <p:nvPr>
            <p:extLst>
              <p:ext uri="{D42A27DB-BD31-4B8C-83A1-F6EECF244321}">
                <p14:modId xmlns:p14="http://schemas.microsoft.com/office/powerpoint/2010/main" val="747535255"/>
              </p:ext>
            </p:extLst>
          </p:nvPr>
        </p:nvGraphicFramePr>
        <p:xfrm>
          <a:off x="2738458" y="3722255"/>
          <a:ext cx="522393" cy="550010"/>
        </p:xfrm>
        <a:graphic>
          <a:graphicData uri="http://schemas.openxmlformats.org/presentationml/2006/ole">
            <mc:AlternateContent xmlns:mc="http://schemas.openxmlformats.org/markup-compatibility/2006">
              <mc:Choice xmlns:v="urn:schemas-microsoft-com:vml" Requires="v">
                <p:oleObj name="Equation" r:id="rId12" imgW="228600" imgH="241300" progId="Equation.DSMT4">
                  <p:embed/>
                </p:oleObj>
              </mc:Choice>
              <mc:Fallback>
                <p:oleObj name="Equation" r:id="rId12" imgW="228600" imgH="241300" progId="Equation.DSMT4">
                  <p:embed/>
                  <p:pic>
                    <p:nvPicPr>
                      <p:cNvPr id="23565" name="对象 1">
                        <a:extLst>
                          <a:ext uri="{FF2B5EF4-FFF2-40B4-BE49-F238E27FC236}">
                            <a16:creationId xmlns:a16="http://schemas.microsoft.com/office/drawing/2014/main" id="{CD44581B-0D81-CD7A-7B4B-7BC752F7A2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8458" y="3722255"/>
                        <a:ext cx="522393" cy="550010"/>
                      </a:xfrm>
                      <a:prstGeom prst="rect">
                        <a:avLst/>
                      </a:prstGeom>
                      <a:noFill/>
                      <a:ln>
                        <a:noFill/>
                      </a:ln>
                    </p:spPr>
                  </p:pic>
                </p:oleObj>
              </mc:Fallback>
            </mc:AlternateContent>
          </a:graphicData>
        </a:graphic>
      </p:graphicFrame>
      <p:graphicFrame>
        <p:nvGraphicFramePr>
          <p:cNvPr id="22" name="对象 2">
            <a:extLst>
              <a:ext uri="{FF2B5EF4-FFF2-40B4-BE49-F238E27FC236}">
                <a16:creationId xmlns:a16="http://schemas.microsoft.com/office/drawing/2014/main" id="{9F602FC1-DE1F-4244-1ABE-D6E6F152E11C}"/>
              </a:ext>
            </a:extLst>
          </p:cNvPr>
          <p:cNvGraphicFramePr>
            <a:graphicFrameLocks noChangeAspect="1"/>
          </p:cNvGraphicFramePr>
          <p:nvPr>
            <p:extLst>
              <p:ext uri="{D42A27DB-BD31-4B8C-83A1-F6EECF244321}">
                <p14:modId xmlns:p14="http://schemas.microsoft.com/office/powerpoint/2010/main" val="4071362006"/>
              </p:ext>
            </p:extLst>
          </p:nvPr>
        </p:nvGraphicFramePr>
        <p:xfrm>
          <a:off x="816682" y="4200554"/>
          <a:ext cx="3312368" cy="477459"/>
        </p:xfrm>
        <a:graphic>
          <a:graphicData uri="http://schemas.openxmlformats.org/presentationml/2006/ole">
            <mc:AlternateContent xmlns:mc="http://schemas.openxmlformats.org/markup-compatibility/2006">
              <mc:Choice xmlns:v="urn:schemas-microsoft-com:vml" Requires="v">
                <p:oleObj name="Equation" r:id="rId14" imgW="1676400" imgH="241300" progId="Equation.DSMT4">
                  <p:embed/>
                </p:oleObj>
              </mc:Choice>
              <mc:Fallback>
                <p:oleObj name="Equation" r:id="rId14" imgW="1676400" imgH="241300" progId="Equation.DSMT4">
                  <p:embed/>
                  <p:pic>
                    <p:nvPicPr>
                      <p:cNvPr id="23566" name="对象 2">
                        <a:extLst>
                          <a:ext uri="{FF2B5EF4-FFF2-40B4-BE49-F238E27FC236}">
                            <a16:creationId xmlns:a16="http://schemas.microsoft.com/office/drawing/2014/main" id="{93940AA5-5559-F6B5-48C5-37B8F96CF0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6682" y="4200554"/>
                        <a:ext cx="3312368" cy="477459"/>
                      </a:xfrm>
                      <a:prstGeom prst="rect">
                        <a:avLst/>
                      </a:prstGeom>
                      <a:noFill/>
                      <a:ln>
                        <a:noFill/>
                      </a:ln>
                    </p:spPr>
                  </p:pic>
                </p:oleObj>
              </mc:Fallback>
            </mc:AlternateContent>
          </a:graphicData>
        </a:graphic>
      </p:graphicFrame>
      <p:graphicFrame>
        <p:nvGraphicFramePr>
          <p:cNvPr id="23" name="对象 20">
            <a:extLst>
              <a:ext uri="{FF2B5EF4-FFF2-40B4-BE49-F238E27FC236}">
                <a16:creationId xmlns:a16="http://schemas.microsoft.com/office/drawing/2014/main" id="{4DEFAC1F-4FCF-7C7B-B127-DD1DC2192F69}"/>
              </a:ext>
            </a:extLst>
          </p:cNvPr>
          <p:cNvGraphicFramePr>
            <a:graphicFrameLocks noChangeAspect="1"/>
          </p:cNvGraphicFramePr>
          <p:nvPr>
            <p:extLst>
              <p:ext uri="{D42A27DB-BD31-4B8C-83A1-F6EECF244321}">
                <p14:modId xmlns:p14="http://schemas.microsoft.com/office/powerpoint/2010/main" val="744785290"/>
              </p:ext>
            </p:extLst>
          </p:nvPr>
        </p:nvGraphicFramePr>
        <p:xfrm>
          <a:off x="4809151" y="4133056"/>
          <a:ext cx="432048" cy="485519"/>
        </p:xfrm>
        <a:graphic>
          <a:graphicData uri="http://schemas.openxmlformats.org/presentationml/2006/ole">
            <mc:AlternateContent xmlns:mc="http://schemas.openxmlformats.org/markup-compatibility/2006">
              <mc:Choice xmlns:v="urn:schemas-microsoft-com:vml" Requires="v">
                <p:oleObj name="Equation" r:id="rId16" imgW="203112" imgH="228501" progId="Equation.DSMT4">
                  <p:embed/>
                </p:oleObj>
              </mc:Choice>
              <mc:Fallback>
                <p:oleObj name="Equation" r:id="rId16" imgW="203112" imgH="228501" progId="Equation.DSMT4">
                  <p:embed/>
                  <p:pic>
                    <p:nvPicPr>
                      <p:cNvPr id="23567" name="对象 20">
                        <a:extLst>
                          <a:ext uri="{FF2B5EF4-FFF2-40B4-BE49-F238E27FC236}">
                            <a16:creationId xmlns:a16="http://schemas.microsoft.com/office/drawing/2014/main" id="{B70BF010-87C6-5A98-9ADE-2A499FACA31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9151" y="4133056"/>
                        <a:ext cx="432048" cy="485519"/>
                      </a:xfrm>
                      <a:prstGeom prst="rect">
                        <a:avLst/>
                      </a:prstGeom>
                      <a:noFill/>
                      <a:ln>
                        <a:noFill/>
                      </a:ln>
                    </p:spPr>
                  </p:pic>
                </p:oleObj>
              </mc:Fallback>
            </mc:AlternateContent>
          </a:graphicData>
        </a:graphic>
      </p:graphicFrame>
      <p:sp>
        <p:nvSpPr>
          <p:cNvPr id="25" name="Text Box 246">
            <a:extLst>
              <a:ext uri="{FF2B5EF4-FFF2-40B4-BE49-F238E27FC236}">
                <a16:creationId xmlns:a16="http://schemas.microsoft.com/office/drawing/2014/main" id="{AE02B062-E8F7-1421-4C3B-231988C823B9}"/>
              </a:ext>
            </a:extLst>
          </p:cNvPr>
          <p:cNvSpPr txBox="1">
            <a:spLocks noChangeArrowheads="1"/>
          </p:cNvSpPr>
          <p:nvPr/>
        </p:nvSpPr>
        <p:spPr bwMode="gray">
          <a:xfrm>
            <a:off x="768548" y="6412765"/>
            <a:ext cx="4175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000" b="1" dirty="0">
                <a:solidFill>
                  <a:srgbClr val="336600"/>
                </a:solidFill>
                <a:latin typeface="微软雅黑" panose="020B0503020204020204" pitchFamily="34" charset="-122"/>
                <a:ea typeface="微软雅黑" panose="020B0503020204020204" pitchFamily="34" charset="-122"/>
              </a:rPr>
              <a:t>服从自由度为                的 </a:t>
            </a:r>
            <a:r>
              <a:rPr lang="en-US" altLang="zh-CN" sz="2000" b="1" dirty="0">
                <a:solidFill>
                  <a:srgbClr val="336600"/>
                </a:solidFill>
                <a:latin typeface="微软雅黑" panose="020B0503020204020204" pitchFamily="34" charset="-122"/>
                <a:ea typeface="微软雅黑" panose="020B0503020204020204" pitchFamily="34" charset="-122"/>
              </a:rPr>
              <a:t>F </a:t>
            </a:r>
            <a:r>
              <a:rPr lang="zh-CN" altLang="en-US" sz="2000" b="1" dirty="0">
                <a:solidFill>
                  <a:srgbClr val="336600"/>
                </a:solidFill>
                <a:latin typeface="微软雅黑" panose="020B0503020204020204" pitchFamily="34" charset="-122"/>
                <a:ea typeface="微软雅黑" panose="020B0503020204020204" pitchFamily="34" charset="-122"/>
              </a:rPr>
              <a:t>分布</a:t>
            </a:r>
            <a:endParaRPr lang="en-US" altLang="zh-CN" sz="2000" b="1" dirty="0">
              <a:solidFill>
                <a:srgbClr val="336600"/>
              </a:solidFill>
              <a:latin typeface="微软雅黑" panose="020B0503020204020204" pitchFamily="34" charset="-122"/>
              <a:ea typeface="微软雅黑" panose="020B0503020204020204" pitchFamily="34" charset="-122"/>
            </a:endParaRPr>
          </a:p>
        </p:txBody>
      </p:sp>
      <p:graphicFrame>
        <p:nvGraphicFramePr>
          <p:cNvPr id="26" name="对象 21">
            <a:extLst>
              <a:ext uri="{FF2B5EF4-FFF2-40B4-BE49-F238E27FC236}">
                <a16:creationId xmlns:a16="http://schemas.microsoft.com/office/drawing/2014/main" id="{9981C939-7A5D-E1D7-C6B6-852576018DF3}"/>
              </a:ext>
            </a:extLst>
          </p:cNvPr>
          <p:cNvGraphicFramePr>
            <a:graphicFrameLocks noChangeAspect="1"/>
          </p:cNvGraphicFramePr>
          <p:nvPr>
            <p:extLst>
              <p:ext uri="{D42A27DB-BD31-4B8C-83A1-F6EECF244321}">
                <p14:modId xmlns:p14="http://schemas.microsoft.com/office/powerpoint/2010/main" val="4106577361"/>
              </p:ext>
            </p:extLst>
          </p:nvPr>
        </p:nvGraphicFramePr>
        <p:xfrm>
          <a:off x="2492585" y="6412765"/>
          <a:ext cx="1023890" cy="400050"/>
        </p:xfrm>
        <a:graphic>
          <a:graphicData uri="http://schemas.openxmlformats.org/presentationml/2006/ole">
            <mc:AlternateContent xmlns:mc="http://schemas.openxmlformats.org/markup-compatibility/2006">
              <mc:Choice xmlns:v="urn:schemas-microsoft-com:vml" Requires="v">
                <p:oleObj name="Equation" r:id="rId18" imgW="520474" imgH="203112" progId="Equation.DSMT4">
                  <p:embed/>
                </p:oleObj>
              </mc:Choice>
              <mc:Fallback>
                <p:oleObj name="Equation" r:id="rId18" imgW="520474" imgH="203112" progId="Equation.DSMT4">
                  <p:embed/>
                  <p:pic>
                    <p:nvPicPr>
                      <p:cNvPr id="23569" name="对象 21">
                        <a:extLst>
                          <a:ext uri="{FF2B5EF4-FFF2-40B4-BE49-F238E27FC236}">
                            <a16:creationId xmlns:a16="http://schemas.microsoft.com/office/drawing/2014/main" id="{948D2E9B-495A-E16F-7818-FE163138822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2585" y="6412765"/>
                        <a:ext cx="1023890" cy="400050"/>
                      </a:xfrm>
                      <a:prstGeom prst="rect">
                        <a:avLst/>
                      </a:prstGeom>
                      <a:noFill/>
                      <a:ln>
                        <a:noFill/>
                      </a:ln>
                    </p:spPr>
                  </p:pic>
                </p:oleObj>
              </mc:Fallback>
            </mc:AlternateContent>
          </a:graphicData>
        </a:graphic>
      </p:graphicFrame>
      <p:graphicFrame>
        <p:nvGraphicFramePr>
          <p:cNvPr id="28" name="对象 21">
            <a:extLst>
              <a:ext uri="{FF2B5EF4-FFF2-40B4-BE49-F238E27FC236}">
                <a16:creationId xmlns:a16="http://schemas.microsoft.com/office/drawing/2014/main" id="{9C27D5CF-2F6B-E3A1-AD53-FC391306A041}"/>
              </a:ext>
            </a:extLst>
          </p:cNvPr>
          <p:cNvGraphicFramePr>
            <a:graphicFrameLocks noChangeAspect="1"/>
          </p:cNvGraphicFramePr>
          <p:nvPr>
            <p:extLst>
              <p:ext uri="{D42A27DB-BD31-4B8C-83A1-F6EECF244321}">
                <p14:modId xmlns:p14="http://schemas.microsoft.com/office/powerpoint/2010/main" val="2694169371"/>
              </p:ext>
            </p:extLst>
          </p:nvPr>
        </p:nvGraphicFramePr>
        <p:xfrm>
          <a:off x="6282385" y="2366690"/>
          <a:ext cx="1023890" cy="400050"/>
        </p:xfrm>
        <a:graphic>
          <a:graphicData uri="http://schemas.openxmlformats.org/presentationml/2006/ole">
            <mc:AlternateContent xmlns:mc="http://schemas.openxmlformats.org/markup-compatibility/2006">
              <mc:Choice xmlns:v="urn:schemas-microsoft-com:vml" Requires="v">
                <p:oleObj name="Equation" r:id="rId18" imgW="520474" imgH="203112" progId="Equation.DSMT4">
                  <p:embed/>
                </p:oleObj>
              </mc:Choice>
              <mc:Fallback>
                <p:oleObj name="Equation" r:id="rId18" imgW="520474" imgH="203112" progId="Equation.DSMT4">
                  <p:embed/>
                  <p:pic>
                    <p:nvPicPr>
                      <p:cNvPr id="26" name="对象 21">
                        <a:extLst>
                          <a:ext uri="{FF2B5EF4-FFF2-40B4-BE49-F238E27FC236}">
                            <a16:creationId xmlns:a16="http://schemas.microsoft.com/office/drawing/2014/main" id="{9981C939-7A5D-E1D7-C6B6-852576018DF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2385" y="2366690"/>
                        <a:ext cx="1023890" cy="400050"/>
                      </a:xfrm>
                      <a:prstGeom prst="rect">
                        <a:avLst/>
                      </a:prstGeom>
                      <a:noFill/>
                      <a:ln>
                        <a:noFill/>
                      </a:ln>
                    </p:spPr>
                  </p:pic>
                </p:oleObj>
              </mc:Fallback>
            </mc:AlternateContent>
          </a:graphicData>
        </a:graphic>
      </p:graphicFrame>
      <p:pic>
        <p:nvPicPr>
          <p:cNvPr id="29" name="Picture 3" descr="C:\Program Files (x86)\Microsoft Office\MEDIA\CAGCAT10\j0195812.wmf">
            <a:extLst>
              <a:ext uri="{FF2B5EF4-FFF2-40B4-BE49-F238E27FC236}">
                <a16:creationId xmlns:a16="http://schemas.microsoft.com/office/drawing/2014/main" id="{2443D42D-6BBB-128B-A062-BC994E83210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58117" y="4639171"/>
            <a:ext cx="224767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9887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407368" y="1196752"/>
            <a:ext cx="3277415"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精度分析</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2" name="Text Box 246">
            <a:extLst>
              <a:ext uri="{FF2B5EF4-FFF2-40B4-BE49-F238E27FC236}">
                <a16:creationId xmlns:a16="http://schemas.microsoft.com/office/drawing/2014/main" id="{FCD79205-9D20-9AA3-2139-699B5D920165}"/>
              </a:ext>
            </a:extLst>
          </p:cNvPr>
          <p:cNvSpPr txBox="1">
            <a:spLocks noChangeArrowheads="1"/>
          </p:cNvSpPr>
          <p:nvPr/>
        </p:nvSpPr>
        <p:spPr bwMode="gray">
          <a:xfrm>
            <a:off x="468313" y="1844824"/>
            <a:ext cx="858001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b="1" dirty="0">
                <a:solidFill>
                  <a:srgbClr val="336600"/>
                </a:solidFill>
                <a:latin typeface="微软雅黑" panose="020B0503020204020204" pitchFamily="34" charset="-122"/>
                <a:ea typeface="微软雅黑" panose="020B0503020204020204" pitchFamily="34" charset="-122"/>
              </a:rPr>
              <a:t>给定置信度        ，求预测变量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所取的可能值范围。</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336600"/>
                </a:solidFill>
                <a:latin typeface="微软雅黑" panose="020B0503020204020204" pitchFamily="34" charset="-122"/>
                <a:ea typeface="微软雅黑" panose="020B0503020204020204" pitchFamily="34" charset="-122"/>
              </a:rPr>
              <a:t>设       为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的剩余均方差，表示变量 </a:t>
            </a:r>
            <a:r>
              <a:rPr lang="en-US" altLang="zh-CN" b="1" dirty="0">
                <a:solidFill>
                  <a:srgbClr val="336600"/>
                </a:solidFill>
                <a:latin typeface="微软雅黑" panose="020B0503020204020204" pitchFamily="34" charset="-122"/>
                <a:ea typeface="微软雅黑" panose="020B0503020204020204" pitchFamily="34" charset="-122"/>
              </a:rPr>
              <a:t>y </a:t>
            </a:r>
            <a:r>
              <a:rPr lang="zh-CN" altLang="en-US" b="1" dirty="0">
                <a:solidFill>
                  <a:srgbClr val="336600"/>
                </a:solidFill>
                <a:latin typeface="微软雅黑" panose="020B0503020204020204" pitchFamily="34" charset="-122"/>
                <a:ea typeface="微软雅黑" panose="020B0503020204020204" pitchFamily="34" charset="-122"/>
              </a:rPr>
              <a:t>偏离回归直线的误差</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3" name="对象 1">
            <a:extLst>
              <a:ext uri="{FF2B5EF4-FFF2-40B4-BE49-F238E27FC236}">
                <a16:creationId xmlns:a16="http://schemas.microsoft.com/office/drawing/2014/main" id="{3EA0FEE8-0205-479C-259F-3167D22E4D04}"/>
              </a:ext>
            </a:extLst>
          </p:cNvPr>
          <p:cNvGraphicFramePr>
            <a:graphicFrameLocks noChangeAspect="1"/>
          </p:cNvGraphicFramePr>
          <p:nvPr>
            <p:extLst>
              <p:ext uri="{D42A27DB-BD31-4B8C-83A1-F6EECF244321}">
                <p14:modId xmlns:p14="http://schemas.microsoft.com/office/powerpoint/2010/main" val="1526806687"/>
              </p:ext>
            </p:extLst>
          </p:nvPr>
        </p:nvGraphicFramePr>
        <p:xfrm>
          <a:off x="2279576" y="2015277"/>
          <a:ext cx="405005" cy="370091"/>
        </p:xfrm>
        <a:graphic>
          <a:graphicData uri="http://schemas.openxmlformats.org/presentationml/2006/ole">
            <mc:AlternateContent xmlns:mc="http://schemas.openxmlformats.org/markup-compatibility/2006">
              <mc:Choice xmlns:v="urn:schemas-microsoft-com:vml" Requires="v">
                <p:oleObj name="Equation" r:id="rId2" imgW="152334" imgH="139639" progId="Equation.DSMT4">
                  <p:embed/>
                </p:oleObj>
              </mc:Choice>
              <mc:Fallback>
                <p:oleObj name="Equation" r:id="rId2" imgW="152334" imgH="139639" progId="Equation.DSMT4">
                  <p:embed/>
                  <p:pic>
                    <p:nvPicPr>
                      <p:cNvPr id="24582" name="对象 1">
                        <a:extLst>
                          <a:ext uri="{FF2B5EF4-FFF2-40B4-BE49-F238E27FC236}">
                            <a16:creationId xmlns:a16="http://schemas.microsoft.com/office/drawing/2014/main" id="{EFB779B2-CC91-F450-E1C6-F9C009B0B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2015277"/>
                        <a:ext cx="405005" cy="370091"/>
                      </a:xfrm>
                      <a:prstGeom prst="rect">
                        <a:avLst/>
                      </a:prstGeom>
                      <a:noFill/>
                      <a:ln>
                        <a:noFill/>
                      </a:ln>
                    </p:spPr>
                  </p:pic>
                </p:oleObj>
              </mc:Fallback>
            </mc:AlternateContent>
          </a:graphicData>
        </a:graphic>
      </p:graphicFrame>
      <p:graphicFrame>
        <p:nvGraphicFramePr>
          <p:cNvPr id="14" name="对象 2">
            <a:extLst>
              <a:ext uri="{FF2B5EF4-FFF2-40B4-BE49-F238E27FC236}">
                <a16:creationId xmlns:a16="http://schemas.microsoft.com/office/drawing/2014/main" id="{ED983380-74C7-4284-6650-5A19D459902B}"/>
              </a:ext>
            </a:extLst>
          </p:cNvPr>
          <p:cNvGraphicFramePr>
            <a:graphicFrameLocks noChangeAspect="1"/>
          </p:cNvGraphicFramePr>
          <p:nvPr>
            <p:extLst>
              <p:ext uri="{D42A27DB-BD31-4B8C-83A1-F6EECF244321}">
                <p14:modId xmlns:p14="http://schemas.microsoft.com/office/powerpoint/2010/main" val="1336303586"/>
              </p:ext>
            </p:extLst>
          </p:nvPr>
        </p:nvGraphicFramePr>
        <p:xfrm>
          <a:off x="1055440" y="2545355"/>
          <a:ext cx="371872" cy="448371"/>
        </p:xfrm>
        <a:graphic>
          <a:graphicData uri="http://schemas.openxmlformats.org/presentationml/2006/ole">
            <mc:AlternateContent xmlns:mc="http://schemas.openxmlformats.org/markup-compatibility/2006">
              <mc:Choice xmlns:v="urn:schemas-microsoft-com:vml" Requires="v">
                <p:oleObj name="Equation" r:id="rId4" imgW="190500" imgH="228600" progId="Equation.DSMT4">
                  <p:embed/>
                </p:oleObj>
              </mc:Choice>
              <mc:Fallback>
                <p:oleObj name="Equation" r:id="rId4" imgW="190500" imgH="228600" progId="Equation.DSMT4">
                  <p:embed/>
                  <p:pic>
                    <p:nvPicPr>
                      <p:cNvPr id="24583" name="对象 2">
                        <a:extLst>
                          <a:ext uri="{FF2B5EF4-FFF2-40B4-BE49-F238E27FC236}">
                            <a16:creationId xmlns:a16="http://schemas.microsoft.com/office/drawing/2014/main" id="{A2360AB3-D1C4-24C8-BA22-C9E98B04E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440" y="2545355"/>
                        <a:ext cx="371872" cy="448371"/>
                      </a:xfrm>
                      <a:prstGeom prst="rect">
                        <a:avLst/>
                      </a:prstGeom>
                      <a:noFill/>
                      <a:ln>
                        <a:noFill/>
                      </a:ln>
                    </p:spPr>
                  </p:pic>
                </p:oleObj>
              </mc:Fallback>
            </mc:AlternateContent>
          </a:graphicData>
        </a:graphic>
      </p:graphicFrame>
      <p:graphicFrame>
        <p:nvGraphicFramePr>
          <p:cNvPr id="15" name="对象 6">
            <a:extLst>
              <a:ext uri="{FF2B5EF4-FFF2-40B4-BE49-F238E27FC236}">
                <a16:creationId xmlns:a16="http://schemas.microsoft.com/office/drawing/2014/main" id="{967CD830-03D8-C00F-E690-2DE770F092E9}"/>
              </a:ext>
            </a:extLst>
          </p:cNvPr>
          <p:cNvGraphicFramePr>
            <a:graphicFrameLocks noChangeAspect="1"/>
          </p:cNvGraphicFramePr>
          <p:nvPr>
            <p:extLst>
              <p:ext uri="{D42A27DB-BD31-4B8C-83A1-F6EECF244321}">
                <p14:modId xmlns:p14="http://schemas.microsoft.com/office/powerpoint/2010/main" val="3580789160"/>
              </p:ext>
            </p:extLst>
          </p:nvPr>
        </p:nvGraphicFramePr>
        <p:xfrm>
          <a:off x="1015950" y="3068960"/>
          <a:ext cx="5080050" cy="1449357"/>
        </p:xfrm>
        <a:graphic>
          <a:graphicData uri="http://schemas.openxmlformats.org/presentationml/2006/ole">
            <mc:AlternateContent xmlns:mc="http://schemas.openxmlformats.org/markup-compatibility/2006">
              <mc:Choice xmlns:v="urn:schemas-microsoft-com:vml" Requires="v">
                <p:oleObj name="Equation" r:id="rId6" imgW="2133600" imgH="660400" progId="Equation.DSMT4">
                  <p:embed/>
                </p:oleObj>
              </mc:Choice>
              <mc:Fallback>
                <p:oleObj name="Equation" r:id="rId6" imgW="2133600" imgH="660400" progId="Equation.DSMT4">
                  <p:embed/>
                  <p:pic>
                    <p:nvPicPr>
                      <p:cNvPr id="24584" name="对象 6">
                        <a:extLst>
                          <a:ext uri="{FF2B5EF4-FFF2-40B4-BE49-F238E27FC236}">
                            <a16:creationId xmlns:a16="http://schemas.microsoft.com/office/drawing/2014/main" id="{88A82BE6-6B48-5989-DAE5-58EAD6A1D9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5950" y="3068960"/>
                        <a:ext cx="5080050" cy="1449357"/>
                      </a:xfrm>
                      <a:prstGeom prst="rect">
                        <a:avLst/>
                      </a:prstGeom>
                      <a:noFill/>
                      <a:ln>
                        <a:noFill/>
                      </a:ln>
                    </p:spPr>
                  </p:pic>
                </p:oleObj>
              </mc:Fallback>
            </mc:AlternateContent>
          </a:graphicData>
        </a:graphic>
      </p:graphicFrame>
      <p:sp>
        <p:nvSpPr>
          <p:cNvPr id="16" name="Text Box 246">
            <a:extLst>
              <a:ext uri="{FF2B5EF4-FFF2-40B4-BE49-F238E27FC236}">
                <a16:creationId xmlns:a16="http://schemas.microsoft.com/office/drawing/2014/main" id="{75F7B8F8-266C-924B-9F95-5DBB4247DFB5}"/>
              </a:ext>
            </a:extLst>
          </p:cNvPr>
          <p:cNvSpPr txBox="1">
            <a:spLocks noChangeArrowheads="1"/>
          </p:cNvSpPr>
          <p:nvPr/>
        </p:nvSpPr>
        <p:spPr bwMode="gray">
          <a:xfrm>
            <a:off x="695399" y="4876980"/>
            <a:ext cx="62657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200" b="1" dirty="0">
                <a:solidFill>
                  <a:srgbClr val="336600"/>
                </a:solidFill>
                <a:latin typeface="微软雅黑" panose="020B0503020204020204" pitchFamily="34" charset="-122"/>
                <a:ea typeface="微软雅黑" panose="020B0503020204020204" pitchFamily="34" charset="-122"/>
              </a:rPr>
              <a:t>回归值  </a:t>
            </a:r>
            <a:r>
              <a:rPr lang="en-US" altLang="zh-CN" sz="2200" b="1" dirty="0">
                <a:solidFill>
                  <a:srgbClr val="336600"/>
                </a:solidFill>
                <a:latin typeface="微软雅黑" panose="020B0503020204020204" pitchFamily="34" charset="-122"/>
                <a:ea typeface="微软雅黑" panose="020B0503020204020204" pitchFamily="34" charset="-122"/>
              </a:rPr>
              <a:t>   </a:t>
            </a:r>
            <a:r>
              <a:rPr lang="zh-CN" altLang="en-US" sz="2200" b="1" dirty="0">
                <a:solidFill>
                  <a:srgbClr val="336600"/>
                </a:solidFill>
                <a:latin typeface="微软雅黑" panose="020B0503020204020204" pitchFamily="34" charset="-122"/>
                <a:ea typeface="微软雅黑" panose="020B0503020204020204" pitchFamily="34" charset="-122"/>
              </a:rPr>
              <a:t>将以              的概率落在下面的区间内</a:t>
            </a:r>
            <a:endParaRPr lang="en-US" altLang="zh-CN" sz="22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7" name="对象 7">
            <a:extLst>
              <a:ext uri="{FF2B5EF4-FFF2-40B4-BE49-F238E27FC236}">
                <a16:creationId xmlns:a16="http://schemas.microsoft.com/office/drawing/2014/main" id="{6C599599-8C69-C61E-E7BF-89A620C31231}"/>
              </a:ext>
            </a:extLst>
          </p:cNvPr>
          <p:cNvGraphicFramePr>
            <a:graphicFrameLocks noChangeAspect="1"/>
          </p:cNvGraphicFramePr>
          <p:nvPr>
            <p:extLst>
              <p:ext uri="{D42A27DB-BD31-4B8C-83A1-F6EECF244321}">
                <p14:modId xmlns:p14="http://schemas.microsoft.com/office/powerpoint/2010/main" val="4167366306"/>
              </p:ext>
            </p:extLst>
          </p:nvPr>
        </p:nvGraphicFramePr>
        <p:xfrm>
          <a:off x="2842381" y="4876067"/>
          <a:ext cx="804181" cy="430887"/>
        </p:xfrm>
        <a:graphic>
          <a:graphicData uri="http://schemas.openxmlformats.org/presentationml/2006/ole">
            <mc:AlternateContent xmlns:mc="http://schemas.openxmlformats.org/markup-compatibility/2006">
              <mc:Choice xmlns:v="urn:schemas-microsoft-com:vml" Requires="v">
                <p:oleObj name="Equation" r:id="rId8" imgW="329914" imgH="177646" progId="Equation.DSMT4">
                  <p:embed/>
                </p:oleObj>
              </mc:Choice>
              <mc:Fallback>
                <p:oleObj name="Equation" r:id="rId8" imgW="329914" imgH="177646" progId="Equation.DSMT4">
                  <p:embed/>
                  <p:pic>
                    <p:nvPicPr>
                      <p:cNvPr id="24586" name="对象 7">
                        <a:extLst>
                          <a:ext uri="{FF2B5EF4-FFF2-40B4-BE49-F238E27FC236}">
                            <a16:creationId xmlns:a16="http://schemas.microsoft.com/office/drawing/2014/main" id="{878B6239-8C59-0952-D580-418E953DFB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2381" y="4876067"/>
                        <a:ext cx="804181" cy="430887"/>
                      </a:xfrm>
                      <a:prstGeom prst="rect">
                        <a:avLst/>
                      </a:prstGeom>
                      <a:noFill/>
                      <a:ln>
                        <a:noFill/>
                      </a:ln>
                    </p:spPr>
                  </p:pic>
                </p:oleObj>
              </mc:Fallback>
            </mc:AlternateContent>
          </a:graphicData>
        </a:graphic>
      </p:graphicFrame>
      <p:graphicFrame>
        <p:nvGraphicFramePr>
          <p:cNvPr id="18" name="对象 8">
            <a:extLst>
              <a:ext uri="{FF2B5EF4-FFF2-40B4-BE49-F238E27FC236}">
                <a16:creationId xmlns:a16="http://schemas.microsoft.com/office/drawing/2014/main" id="{36833A51-0069-96A6-9013-DDE0BA371FBC}"/>
              </a:ext>
            </a:extLst>
          </p:cNvPr>
          <p:cNvGraphicFramePr>
            <a:graphicFrameLocks noChangeAspect="1"/>
          </p:cNvGraphicFramePr>
          <p:nvPr>
            <p:extLst>
              <p:ext uri="{D42A27DB-BD31-4B8C-83A1-F6EECF244321}">
                <p14:modId xmlns:p14="http://schemas.microsoft.com/office/powerpoint/2010/main" val="2188710120"/>
              </p:ext>
            </p:extLst>
          </p:nvPr>
        </p:nvGraphicFramePr>
        <p:xfrm>
          <a:off x="1672625" y="4883188"/>
          <a:ext cx="306388" cy="445129"/>
        </p:xfrm>
        <a:graphic>
          <a:graphicData uri="http://schemas.openxmlformats.org/presentationml/2006/ole">
            <mc:AlternateContent xmlns:mc="http://schemas.openxmlformats.org/markup-compatibility/2006">
              <mc:Choice xmlns:v="urn:schemas-microsoft-com:vml" Requires="v">
                <p:oleObj name="Equation" r:id="rId10" imgW="139639" imgH="203112" progId="Equation.DSMT4">
                  <p:embed/>
                </p:oleObj>
              </mc:Choice>
              <mc:Fallback>
                <p:oleObj name="Equation" r:id="rId10" imgW="139639" imgH="203112" progId="Equation.DSMT4">
                  <p:embed/>
                  <p:pic>
                    <p:nvPicPr>
                      <p:cNvPr id="24587" name="对象 8">
                        <a:extLst>
                          <a:ext uri="{FF2B5EF4-FFF2-40B4-BE49-F238E27FC236}">
                            <a16:creationId xmlns:a16="http://schemas.microsoft.com/office/drawing/2014/main" id="{CD133B54-A05C-EF53-A921-B73F615E85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2625" y="4883188"/>
                        <a:ext cx="306388" cy="445129"/>
                      </a:xfrm>
                      <a:prstGeom prst="rect">
                        <a:avLst/>
                      </a:prstGeom>
                      <a:noFill/>
                      <a:ln>
                        <a:noFill/>
                      </a:ln>
                    </p:spPr>
                  </p:pic>
                </p:oleObj>
              </mc:Fallback>
            </mc:AlternateContent>
          </a:graphicData>
        </a:graphic>
      </p:graphicFrame>
      <p:graphicFrame>
        <p:nvGraphicFramePr>
          <p:cNvPr id="19" name="对象 10">
            <a:extLst>
              <a:ext uri="{FF2B5EF4-FFF2-40B4-BE49-F238E27FC236}">
                <a16:creationId xmlns:a16="http://schemas.microsoft.com/office/drawing/2014/main" id="{E2EAF626-65A2-8C4D-33A7-BEBFC9551A5B}"/>
              </a:ext>
            </a:extLst>
          </p:cNvPr>
          <p:cNvGraphicFramePr>
            <a:graphicFrameLocks noChangeAspect="1"/>
          </p:cNvGraphicFramePr>
          <p:nvPr>
            <p:extLst>
              <p:ext uri="{D42A27DB-BD31-4B8C-83A1-F6EECF244321}">
                <p14:modId xmlns:p14="http://schemas.microsoft.com/office/powerpoint/2010/main" val="2453344071"/>
              </p:ext>
            </p:extLst>
          </p:nvPr>
        </p:nvGraphicFramePr>
        <p:xfrm>
          <a:off x="1603049" y="5350093"/>
          <a:ext cx="4253866" cy="622309"/>
        </p:xfrm>
        <a:graphic>
          <a:graphicData uri="http://schemas.openxmlformats.org/presentationml/2006/ole">
            <mc:AlternateContent xmlns:mc="http://schemas.openxmlformats.org/markup-compatibility/2006">
              <mc:Choice xmlns:v="urn:schemas-microsoft-com:vml" Requires="v">
                <p:oleObj name="Equation" r:id="rId12" imgW="1562100" imgH="228600" progId="Equation.DSMT4">
                  <p:embed/>
                </p:oleObj>
              </mc:Choice>
              <mc:Fallback>
                <p:oleObj name="Equation" r:id="rId12" imgW="1562100" imgH="228600" progId="Equation.DSMT4">
                  <p:embed/>
                  <p:pic>
                    <p:nvPicPr>
                      <p:cNvPr id="24588" name="对象 10">
                        <a:extLst>
                          <a:ext uri="{FF2B5EF4-FFF2-40B4-BE49-F238E27FC236}">
                            <a16:creationId xmlns:a16="http://schemas.microsoft.com/office/drawing/2014/main" id="{A9228506-5C3F-F449-9A30-C31ACFFE684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3049" y="5350093"/>
                        <a:ext cx="4253866" cy="622309"/>
                      </a:xfrm>
                      <a:prstGeom prst="rect">
                        <a:avLst/>
                      </a:prstGeom>
                      <a:noFill/>
                      <a:ln>
                        <a:noFill/>
                      </a:ln>
                    </p:spPr>
                  </p:pic>
                </p:oleObj>
              </mc:Fallback>
            </mc:AlternateContent>
          </a:graphicData>
        </a:graphic>
      </p:graphicFrame>
      <p:sp>
        <p:nvSpPr>
          <p:cNvPr id="20" name="Text Box 246">
            <a:extLst>
              <a:ext uri="{FF2B5EF4-FFF2-40B4-BE49-F238E27FC236}">
                <a16:creationId xmlns:a16="http://schemas.microsoft.com/office/drawing/2014/main" id="{719569B6-0D65-7912-08B2-28AD693DF829}"/>
              </a:ext>
            </a:extLst>
          </p:cNvPr>
          <p:cNvSpPr txBox="1">
            <a:spLocks noChangeArrowheads="1"/>
          </p:cNvSpPr>
          <p:nvPr/>
        </p:nvSpPr>
        <p:spPr bwMode="gray">
          <a:xfrm>
            <a:off x="408905" y="6212740"/>
            <a:ext cx="82073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200" b="1" dirty="0">
                <a:solidFill>
                  <a:srgbClr val="336600"/>
                </a:solidFill>
                <a:latin typeface="微软雅黑" panose="020B0503020204020204" pitchFamily="34" charset="-122"/>
                <a:ea typeface="微软雅黑" panose="020B0503020204020204" pitchFamily="34" charset="-122"/>
              </a:rPr>
              <a:t>式中         是标准正态分布上           百分位点上的值。</a:t>
            </a:r>
            <a:endParaRPr lang="en-US" altLang="zh-CN" sz="2200" b="1" dirty="0">
              <a:solidFill>
                <a:srgbClr val="336600"/>
              </a:solidFill>
              <a:latin typeface="微软雅黑" panose="020B0503020204020204" pitchFamily="34" charset="-122"/>
              <a:ea typeface="微软雅黑" panose="020B0503020204020204" pitchFamily="34" charset="-122"/>
            </a:endParaRPr>
          </a:p>
        </p:txBody>
      </p:sp>
      <p:graphicFrame>
        <p:nvGraphicFramePr>
          <p:cNvPr id="21" name="对象 11">
            <a:extLst>
              <a:ext uri="{FF2B5EF4-FFF2-40B4-BE49-F238E27FC236}">
                <a16:creationId xmlns:a16="http://schemas.microsoft.com/office/drawing/2014/main" id="{A823B07C-54C0-C8E7-C9A8-9CB45ACEB81E}"/>
              </a:ext>
            </a:extLst>
          </p:cNvPr>
          <p:cNvGraphicFramePr>
            <a:graphicFrameLocks noChangeAspect="1"/>
          </p:cNvGraphicFramePr>
          <p:nvPr>
            <p:extLst>
              <p:ext uri="{D42A27DB-BD31-4B8C-83A1-F6EECF244321}">
                <p14:modId xmlns:p14="http://schemas.microsoft.com/office/powerpoint/2010/main" val="1475116523"/>
              </p:ext>
            </p:extLst>
          </p:nvPr>
        </p:nvGraphicFramePr>
        <p:xfrm>
          <a:off x="1120171" y="6220252"/>
          <a:ext cx="593725" cy="463550"/>
        </p:xfrm>
        <a:graphic>
          <a:graphicData uri="http://schemas.openxmlformats.org/presentationml/2006/ole">
            <mc:AlternateContent xmlns:mc="http://schemas.openxmlformats.org/markup-compatibility/2006">
              <mc:Choice xmlns:v="urn:schemas-microsoft-com:vml" Requires="v">
                <p:oleObj name="Equation" r:id="rId14" imgW="291973" imgH="228501" progId="Equation.DSMT4">
                  <p:embed/>
                </p:oleObj>
              </mc:Choice>
              <mc:Fallback>
                <p:oleObj name="Equation" r:id="rId14" imgW="291973" imgH="228501" progId="Equation.DSMT4">
                  <p:embed/>
                  <p:pic>
                    <p:nvPicPr>
                      <p:cNvPr id="24590" name="对象 11">
                        <a:extLst>
                          <a:ext uri="{FF2B5EF4-FFF2-40B4-BE49-F238E27FC236}">
                            <a16:creationId xmlns:a16="http://schemas.microsoft.com/office/drawing/2014/main" id="{405DA9BA-BF51-8E22-3A81-1F69FB9F348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0171" y="6220252"/>
                        <a:ext cx="593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14">
            <a:extLst>
              <a:ext uri="{FF2B5EF4-FFF2-40B4-BE49-F238E27FC236}">
                <a16:creationId xmlns:a16="http://schemas.microsoft.com/office/drawing/2014/main" id="{A27124BB-E56A-35FA-A5F9-DB50FE86DBFA}"/>
              </a:ext>
            </a:extLst>
          </p:cNvPr>
          <p:cNvGraphicFramePr>
            <a:graphicFrameLocks noChangeAspect="1"/>
          </p:cNvGraphicFramePr>
          <p:nvPr>
            <p:extLst>
              <p:ext uri="{D42A27DB-BD31-4B8C-83A1-F6EECF244321}">
                <p14:modId xmlns:p14="http://schemas.microsoft.com/office/powerpoint/2010/main" val="2873237760"/>
              </p:ext>
            </p:extLst>
          </p:nvPr>
        </p:nvGraphicFramePr>
        <p:xfrm>
          <a:off x="4149229" y="6271846"/>
          <a:ext cx="669925" cy="360362"/>
        </p:xfrm>
        <a:graphic>
          <a:graphicData uri="http://schemas.openxmlformats.org/presentationml/2006/ole">
            <mc:AlternateContent xmlns:mc="http://schemas.openxmlformats.org/markup-compatibility/2006">
              <mc:Choice xmlns:v="urn:schemas-microsoft-com:vml" Requires="v">
                <p:oleObj name="Equation" r:id="rId16" imgW="329914" imgH="177646" progId="Equation.DSMT4">
                  <p:embed/>
                </p:oleObj>
              </mc:Choice>
              <mc:Fallback>
                <p:oleObj name="Equation" r:id="rId16" imgW="329914" imgH="177646" progId="Equation.DSMT4">
                  <p:embed/>
                  <p:pic>
                    <p:nvPicPr>
                      <p:cNvPr id="24591" name="对象 14">
                        <a:extLst>
                          <a:ext uri="{FF2B5EF4-FFF2-40B4-BE49-F238E27FC236}">
                            <a16:creationId xmlns:a16="http://schemas.microsoft.com/office/drawing/2014/main" id="{1B43CCDC-9323-106D-1085-72283BBFDAE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9229" y="6271846"/>
                        <a:ext cx="6699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 name="图片 15">
            <a:extLst>
              <a:ext uri="{FF2B5EF4-FFF2-40B4-BE49-F238E27FC236}">
                <a16:creationId xmlns:a16="http://schemas.microsoft.com/office/drawing/2014/main" id="{7B9F3635-9202-BCAD-F7EE-DFC99374D937}"/>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7277691" y="3261151"/>
            <a:ext cx="4631630" cy="322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2892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一元线性回归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263352" y="1105580"/>
            <a:ext cx="7344816"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实例：电池容量与飞行时间函数关系的拟合</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D161008F-6CBC-71EE-287E-7E93F622E852}"/>
              </a:ext>
            </a:extLst>
          </p:cNvPr>
          <p:cNvGraphicFramePr>
            <a:graphicFrameLocks noGrp="1"/>
          </p:cNvGraphicFramePr>
          <p:nvPr>
            <p:extLst>
              <p:ext uri="{D42A27DB-BD31-4B8C-83A1-F6EECF244321}">
                <p14:modId xmlns:p14="http://schemas.microsoft.com/office/powerpoint/2010/main" val="991074660"/>
              </p:ext>
            </p:extLst>
          </p:nvPr>
        </p:nvGraphicFramePr>
        <p:xfrm>
          <a:off x="407368" y="2250621"/>
          <a:ext cx="11352264" cy="955959"/>
        </p:xfrm>
        <a:graphic>
          <a:graphicData uri="http://schemas.openxmlformats.org/drawingml/2006/table">
            <a:tbl>
              <a:tblPr>
                <a:tableStyleId>{5C22544A-7EE6-4342-B048-85BDC9FD1C3A}</a:tableStyleId>
              </a:tblPr>
              <a:tblGrid>
                <a:gridCol w="1229827">
                  <a:extLst>
                    <a:ext uri="{9D8B030D-6E8A-4147-A177-3AD203B41FA5}">
                      <a16:colId xmlns:a16="http://schemas.microsoft.com/office/drawing/2014/main" val="20000"/>
                    </a:ext>
                  </a:extLst>
                </a:gridCol>
                <a:gridCol w="834221">
                  <a:extLst>
                    <a:ext uri="{9D8B030D-6E8A-4147-A177-3AD203B41FA5}">
                      <a16:colId xmlns:a16="http://schemas.microsoft.com/office/drawing/2014/main" val="20001"/>
                    </a:ext>
                  </a:extLst>
                </a:gridCol>
                <a:gridCol w="1032024">
                  <a:extLst>
                    <a:ext uri="{9D8B030D-6E8A-4147-A177-3AD203B41FA5}">
                      <a16:colId xmlns:a16="http://schemas.microsoft.com/office/drawing/2014/main" val="20002"/>
                    </a:ext>
                  </a:extLst>
                </a:gridCol>
                <a:gridCol w="1032024">
                  <a:extLst>
                    <a:ext uri="{9D8B030D-6E8A-4147-A177-3AD203B41FA5}">
                      <a16:colId xmlns:a16="http://schemas.microsoft.com/office/drawing/2014/main" val="20003"/>
                    </a:ext>
                  </a:extLst>
                </a:gridCol>
                <a:gridCol w="1032024">
                  <a:extLst>
                    <a:ext uri="{9D8B030D-6E8A-4147-A177-3AD203B41FA5}">
                      <a16:colId xmlns:a16="http://schemas.microsoft.com/office/drawing/2014/main" val="20004"/>
                    </a:ext>
                  </a:extLst>
                </a:gridCol>
                <a:gridCol w="1032024">
                  <a:extLst>
                    <a:ext uri="{9D8B030D-6E8A-4147-A177-3AD203B41FA5}">
                      <a16:colId xmlns:a16="http://schemas.microsoft.com/office/drawing/2014/main" val="20005"/>
                    </a:ext>
                  </a:extLst>
                </a:gridCol>
                <a:gridCol w="864640">
                  <a:extLst>
                    <a:ext uri="{9D8B030D-6E8A-4147-A177-3AD203B41FA5}">
                      <a16:colId xmlns:a16="http://schemas.microsoft.com/office/drawing/2014/main" val="20006"/>
                    </a:ext>
                  </a:extLst>
                </a:gridCol>
                <a:gridCol w="1199408">
                  <a:extLst>
                    <a:ext uri="{9D8B030D-6E8A-4147-A177-3AD203B41FA5}">
                      <a16:colId xmlns:a16="http://schemas.microsoft.com/office/drawing/2014/main" val="20007"/>
                    </a:ext>
                  </a:extLst>
                </a:gridCol>
                <a:gridCol w="1032024">
                  <a:extLst>
                    <a:ext uri="{9D8B030D-6E8A-4147-A177-3AD203B41FA5}">
                      <a16:colId xmlns:a16="http://schemas.microsoft.com/office/drawing/2014/main" val="20008"/>
                    </a:ext>
                  </a:extLst>
                </a:gridCol>
                <a:gridCol w="1032024">
                  <a:extLst>
                    <a:ext uri="{9D8B030D-6E8A-4147-A177-3AD203B41FA5}">
                      <a16:colId xmlns:a16="http://schemas.microsoft.com/office/drawing/2014/main" val="20009"/>
                    </a:ext>
                  </a:extLst>
                </a:gridCol>
                <a:gridCol w="1032024">
                  <a:extLst>
                    <a:ext uri="{9D8B030D-6E8A-4147-A177-3AD203B41FA5}">
                      <a16:colId xmlns:a16="http://schemas.microsoft.com/office/drawing/2014/main" val="20010"/>
                    </a:ext>
                  </a:extLst>
                </a:gridCol>
              </a:tblGrid>
              <a:tr h="318653">
                <a:tc>
                  <a:txBody>
                    <a:bodyPr/>
                    <a:lstStyle/>
                    <a:p>
                      <a:pPr algn="l" fontAlgn="b"/>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2</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3</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4</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8</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9</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extLst>
                  <a:ext uri="{0D108BD9-81ED-4DB2-BD59-A6C34878D82A}">
                    <a16:rowId xmlns:a16="http://schemas.microsoft.com/office/drawing/2014/main" val="10000"/>
                  </a:ext>
                </a:extLst>
              </a:tr>
              <a:tr h="318653">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电池容量</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&lt;300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300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500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800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1000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1300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1600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1700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1800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&gt;1800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extLst>
                  <a:ext uri="{0D108BD9-81ED-4DB2-BD59-A6C34878D82A}">
                    <a16:rowId xmlns:a16="http://schemas.microsoft.com/office/drawing/2014/main" val="10001"/>
                  </a:ext>
                </a:extLst>
              </a:tr>
              <a:tr h="318653">
                <a:tc>
                  <a:txBody>
                    <a:bodyPr/>
                    <a:lstStyle/>
                    <a:p>
                      <a:pPr algn="l" fontAlgn="b"/>
                      <a:r>
                        <a:rPr lang="zh-CN" altLang="en-US" sz="2000" u="none" strike="noStrike" dirty="0">
                          <a:effectLst/>
                          <a:latin typeface="微软雅黑" panose="020B0503020204020204" pitchFamily="34" charset="-122"/>
                          <a:ea typeface="微软雅黑" panose="020B0503020204020204" pitchFamily="34" charset="-122"/>
                        </a:rPr>
                        <a:t>  飞行时间</a:t>
                      </a: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2.5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3.5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8</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10.5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10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5</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29" marB="0" anchor="b"/>
                </a:tc>
                <a:extLst>
                  <a:ext uri="{0D108BD9-81ED-4DB2-BD59-A6C34878D82A}">
                    <a16:rowId xmlns:a16="http://schemas.microsoft.com/office/drawing/2014/main" val="10002"/>
                  </a:ext>
                </a:extLst>
              </a:tr>
            </a:tbl>
          </a:graphicData>
        </a:graphic>
      </p:graphicFrame>
      <p:sp>
        <p:nvSpPr>
          <p:cNvPr id="13" name="Text Box 5">
            <a:extLst>
              <a:ext uri="{FF2B5EF4-FFF2-40B4-BE49-F238E27FC236}">
                <a16:creationId xmlns:a16="http://schemas.microsoft.com/office/drawing/2014/main" id="{24F84F71-3B78-08BF-7A1E-1B1070893AAE}"/>
              </a:ext>
            </a:extLst>
          </p:cNvPr>
          <p:cNvSpPr txBox="1">
            <a:spLocks noChangeArrowheads="1"/>
          </p:cNvSpPr>
          <p:nvPr/>
        </p:nvSpPr>
        <p:spPr bwMode="auto">
          <a:xfrm>
            <a:off x="3719835" y="1830266"/>
            <a:ext cx="4752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1800" b="1" dirty="0">
                <a:solidFill>
                  <a:srgbClr val="336600"/>
                </a:solidFill>
                <a:latin typeface="微软雅黑" panose="020B0503020204020204" pitchFamily="34" charset="-122"/>
                <a:ea typeface="微软雅黑" panose="020B0503020204020204" pitchFamily="34" charset="-122"/>
              </a:rPr>
              <a:t>表</a:t>
            </a:r>
            <a:r>
              <a:rPr lang="en-US" altLang="zh-CN" sz="1800" b="1" dirty="0">
                <a:solidFill>
                  <a:srgbClr val="336600"/>
                </a:solidFill>
                <a:latin typeface="微软雅黑" panose="020B0503020204020204" pitchFamily="34" charset="-122"/>
                <a:ea typeface="微软雅黑" panose="020B0503020204020204" pitchFamily="34" charset="-122"/>
              </a:rPr>
              <a:t>1 </a:t>
            </a:r>
            <a:r>
              <a:rPr lang="zh-CN" altLang="en-US" sz="1800" b="1" dirty="0">
                <a:solidFill>
                  <a:srgbClr val="336600"/>
                </a:solidFill>
                <a:latin typeface="微软雅黑" panose="020B0503020204020204" pitchFamily="34" charset="-122"/>
                <a:ea typeface="微软雅黑" panose="020B0503020204020204" pitchFamily="34" charset="-122"/>
              </a:rPr>
              <a:t>电池容量与飞行时间的对应数据</a:t>
            </a:r>
            <a:endParaRPr lang="en-US" altLang="zh-CN" sz="1800" b="1" dirty="0">
              <a:solidFill>
                <a:srgbClr val="336600"/>
              </a:solidFill>
              <a:latin typeface="微软雅黑" panose="020B0503020204020204" pitchFamily="34" charset="-122"/>
              <a:ea typeface="微软雅黑" panose="020B0503020204020204" pitchFamily="34" charset="-122"/>
            </a:endParaRPr>
          </a:p>
        </p:txBody>
      </p:sp>
      <p:graphicFrame>
        <p:nvGraphicFramePr>
          <p:cNvPr id="14" name="对象 2">
            <a:extLst>
              <a:ext uri="{FF2B5EF4-FFF2-40B4-BE49-F238E27FC236}">
                <a16:creationId xmlns:a16="http://schemas.microsoft.com/office/drawing/2014/main" id="{DCECB955-5D00-95C9-BCBF-1A87C7793E1A}"/>
              </a:ext>
            </a:extLst>
          </p:cNvPr>
          <p:cNvGraphicFramePr>
            <a:graphicFrameLocks noChangeAspect="1"/>
          </p:cNvGraphicFramePr>
          <p:nvPr>
            <p:extLst>
              <p:ext uri="{D42A27DB-BD31-4B8C-83A1-F6EECF244321}">
                <p14:modId xmlns:p14="http://schemas.microsoft.com/office/powerpoint/2010/main" val="2568422025"/>
              </p:ext>
            </p:extLst>
          </p:nvPr>
        </p:nvGraphicFramePr>
        <p:xfrm>
          <a:off x="569779" y="3453112"/>
          <a:ext cx="1987322" cy="1599666"/>
        </p:xfrm>
        <a:graphic>
          <a:graphicData uri="http://schemas.openxmlformats.org/presentationml/2006/ole">
            <mc:AlternateContent xmlns:mc="http://schemas.openxmlformats.org/markup-compatibility/2006">
              <mc:Choice xmlns:v="urn:schemas-microsoft-com:vml" Requires="v">
                <p:oleObj name="Equation" r:id="rId2" imgW="749300" imgH="736600" progId="Equation.DSMT4">
                  <p:embed/>
                </p:oleObj>
              </mc:Choice>
              <mc:Fallback>
                <p:oleObj name="Equation" r:id="rId2" imgW="749300" imgH="736600" progId="Equation.DSMT4">
                  <p:embed/>
                  <p:pic>
                    <p:nvPicPr>
                      <p:cNvPr id="25655" name="对象 2">
                        <a:extLst>
                          <a:ext uri="{FF2B5EF4-FFF2-40B4-BE49-F238E27FC236}">
                            <a16:creationId xmlns:a16="http://schemas.microsoft.com/office/drawing/2014/main" id="{BE10DF5B-EA93-B0E0-38FD-120AF7137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79" y="3453112"/>
                        <a:ext cx="1987322" cy="1599666"/>
                      </a:xfrm>
                      <a:prstGeom prst="rect">
                        <a:avLst/>
                      </a:prstGeom>
                      <a:noFill/>
                      <a:ln>
                        <a:noFill/>
                      </a:ln>
                    </p:spPr>
                  </p:pic>
                </p:oleObj>
              </mc:Fallback>
            </mc:AlternateContent>
          </a:graphicData>
        </a:graphic>
      </p:graphicFrame>
      <p:graphicFrame>
        <p:nvGraphicFramePr>
          <p:cNvPr id="15" name="对象 4">
            <a:extLst>
              <a:ext uri="{FF2B5EF4-FFF2-40B4-BE49-F238E27FC236}">
                <a16:creationId xmlns:a16="http://schemas.microsoft.com/office/drawing/2014/main" id="{682E9A20-39EC-CD8F-458A-370F9B2CC18E}"/>
              </a:ext>
            </a:extLst>
          </p:cNvPr>
          <p:cNvGraphicFramePr>
            <a:graphicFrameLocks noChangeAspect="1"/>
          </p:cNvGraphicFramePr>
          <p:nvPr>
            <p:extLst>
              <p:ext uri="{D42A27DB-BD31-4B8C-83A1-F6EECF244321}">
                <p14:modId xmlns:p14="http://schemas.microsoft.com/office/powerpoint/2010/main" val="1110833686"/>
              </p:ext>
            </p:extLst>
          </p:nvPr>
        </p:nvGraphicFramePr>
        <p:xfrm>
          <a:off x="3575720" y="3453112"/>
          <a:ext cx="4737595" cy="1700808"/>
        </p:xfrm>
        <a:graphic>
          <a:graphicData uri="http://schemas.openxmlformats.org/presentationml/2006/ole">
            <mc:AlternateContent xmlns:mc="http://schemas.openxmlformats.org/markup-compatibility/2006">
              <mc:Choice xmlns:v="urn:schemas-microsoft-com:vml" Requires="v">
                <p:oleObj name="Equation" r:id="rId4" imgW="2476500" imgH="889000" progId="Equation.DSMT4">
                  <p:embed/>
                </p:oleObj>
              </mc:Choice>
              <mc:Fallback>
                <p:oleObj name="Equation" r:id="rId4" imgW="2476500" imgH="889000" progId="Equation.DSMT4">
                  <p:embed/>
                  <p:pic>
                    <p:nvPicPr>
                      <p:cNvPr id="25656" name="对象 4">
                        <a:extLst>
                          <a:ext uri="{FF2B5EF4-FFF2-40B4-BE49-F238E27FC236}">
                            <a16:creationId xmlns:a16="http://schemas.microsoft.com/office/drawing/2014/main" id="{83820EBD-A913-C102-C61B-FB151247DB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720" y="3453112"/>
                        <a:ext cx="4737595" cy="1700808"/>
                      </a:xfrm>
                      <a:prstGeom prst="rect">
                        <a:avLst/>
                      </a:prstGeom>
                      <a:noFill/>
                      <a:ln>
                        <a:noFill/>
                      </a:ln>
                    </p:spPr>
                  </p:pic>
                </p:oleObj>
              </mc:Fallback>
            </mc:AlternateContent>
          </a:graphicData>
        </a:graphic>
      </p:graphicFrame>
      <p:graphicFrame>
        <p:nvGraphicFramePr>
          <p:cNvPr id="16" name="对象 6">
            <a:extLst>
              <a:ext uri="{FF2B5EF4-FFF2-40B4-BE49-F238E27FC236}">
                <a16:creationId xmlns:a16="http://schemas.microsoft.com/office/drawing/2014/main" id="{F7B3F409-D9CC-CEA7-6DBE-5FB76E2EFEAB}"/>
              </a:ext>
            </a:extLst>
          </p:cNvPr>
          <p:cNvGraphicFramePr>
            <a:graphicFrameLocks noChangeAspect="1"/>
          </p:cNvGraphicFramePr>
          <p:nvPr>
            <p:extLst>
              <p:ext uri="{D42A27DB-BD31-4B8C-83A1-F6EECF244321}">
                <p14:modId xmlns:p14="http://schemas.microsoft.com/office/powerpoint/2010/main" val="1354920397"/>
              </p:ext>
            </p:extLst>
          </p:nvPr>
        </p:nvGraphicFramePr>
        <p:xfrm>
          <a:off x="9519784" y="1609346"/>
          <a:ext cx="1728192" cy="563859"/>
        </p:xfrm>
        <a:graphic>
          <a:graphicData uri="http://schemas.openxmlformats.org/presentationml/2006/ole">
            <mc:AlternateContent xmlns:mc="http://schemas.openxmlformats.org/markup-compatibility/2006">
              <mc:Choice xmlns:v="urn:schemas-microsoft-com:vml" Requires="v">
                <p:oleObj name="Equation" r:id="rId6" imgW="647700" imgH="241300" progId="Equation.DSMT4">
                  <p:embed/>
                </p:oleObj>
              </mc:Choice>
              <mc:Fallback>
                <p:oleObj name="Equation" r:id="rId6" imgW="647700" imgH="241300" progId="Equation.DSMT4">
                  <p:embed/>
                  <p:pic>
                    <p:nvPicPr>
                      <p:cNvPr id="25657" name="对象 6">
                        <a:extLst>
                          <a:ext uri="{FF2B5EF4-FFF2-40B4-BE49-F238E27FC236}">
                            <a16:creationId xmlns:a16="http://schemas.microsoft.com/office/drawing/2014/main" id="{A72ED623-BE01-3FCC-27E3-299977F60C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19784" y="1609346"/>
                        <a:ext cx="1728192" cy="563859"/>
                      </a:xfrm>
                      <a:prstGeom prst="rect">
                        <a:avLst/>
                      </a:prstGeom>
                      <a:noFill/>
                      <a:ln>
                        <a:noFill/>
                      </a:ln>
                    </p:spPr>
                  </p:pic>
                </p:oleObj>
              </mc:Fallback>
            </mc:AlternateContent>
          </a:graphicData>
        </a:graphic>
      </p:graphicFrame>
      <p:graphicFrame>
        <p:nvGraphicFramePr>
          <p:cNvPr id="17" name="对象 7">
            <a:extLst>
              <a:ext uri="{FF2B5EF4-FFF2-40B4-BE49-F238E27FC236}">
                <a16:creationId xmlns:a16="http://schemas.microsoft.com/office/drawing/2014/main" id="{C814777B-3DC8-E0FF-A34D-F3993C07A6C6}"/>
              </a:ext>
            </a:extLst>
          </p:cNvPr>
          <p:cNvGraphicFramePr>
            <a:graphicFrameLocks noChangeAspect="1"/>
          </p:cNvGraphicFramePr>
          <p:nvPr>
            <p:extLst>
              <p:ext uri="{D42A27DB-BD31-4B8C-83A1-F6EECF244321}">
                <p14:modId xmlns:p14="http://schemas.microsoft.com/office/powerpoint/2010/main" val="2467460440"/>
              </p:ext>
            </p:extLst>
          </p:nvPr>
        </p:nvGraphicFramePr>
        <p:xfrm>
          <a:off x="625475" y="5619750"/>
          <a:ext cx="3308350" cy="661988"/>
        </p:xfrm>
        <a:graphic>
          <a:graphicData uri="http://schemas.openxmlformats.org/presentationml/2006/ole">
            <mc:AlternateContent xmlns:mc="http://schemas.openxmlformats.org/markup-compatibility/2006">
              <mc:Choice xmlns:v="urn:schemas-microsoft-com:vml" Requires="v">
                <p:oleObj name="Equation" r:id="rId8" imgW="1206360" imgH="241200" progId="Equation.DSMT4">
                  <p:embed/>
                </p:oleObj>
              </mc:Choice>
              <mc:Fallback>
                <p:oleObj name="Equation" r:id="rId8" imgW="1206360" imgH="241200" progId="Equation.DSMT4">
                  <p:embed/>
                  <p:pic>
                    <p:nvPicPr>
                      <p:cNvPr id="25658" name="对象 7">
                        <a:extLst>
                          <a:ext uri="{FF2B5EF4-FFF2-40B4-BE49-F238E27FC236}">
                            <a16:creationId xmlns:a16="http://schemas.microsoft.com/office/drawing/2014/main" id="{76B86E88-321A-E270-610E-21740E4D579B}"/>
                          </a:ext>
                        </a:extLst>
                      </p:cNvPr>
                      <p:cNvPicPr>
                        <a:picLocks noChangeAspect="1" noChangeArrowheads="1"/>
                      </p:cNvPicPr>
                      <p:nvPr/>
                    </p:nvPicPr>
                    <p:blipFill>
                      <a:blip r:embed="rId9"/>
                      <a:srcRect/>
                      <a:stretch>
                        <a:fillRect/>
                      </a:stretch>
                    </p:blipFill>
                    <p:spPr bwMode="auto">
                      <a:xfrm>
                        <a:off x="625475" y="5619750"/>
                        <a:ext cx="3308350" cy="661988"/>
                      </a:xfrm>
                      <a:prstGeom prst="rect">
                        <a:avLst/>
                      </a:prstGeom>
                      <a:noFill/>
                      <a:ln>
                        <a:noFill/>
                      </a:ln>
                    </p:spPr>
                  </p:pic>
                </p:oleObj>
              </mc:Fallback>
            </mc:AlternateContent>
          </a:graphicData>
        </a:graphic>
      </p:graphicFrame>
      <p:graphicFrame>
        <p:nvGraphicFramePr>
          <p:cNvPr id="18" name="对象 8">
            <a:extLst>
              <a:ext uri="{FF2B5EF4-FFF2-40B4-BE49-F238E27FC236}">
                <a16:creationId xmlns:a16="http://schemas.microsoft.com/office/drawing/2014/main" id="{844EC612-6706-6FCB-1CB4-C1C3D4ACA041}"/>
              </a:ext>
            </a:extLst>
          </p:cNvPr>
          <p:cNvGraphicFramePr>
            <a:graphicFrameLocks noChangeAspect="1"/>
          </p:cNvGraphicFramePr>
          <p:nvPr>
            <p:extLst>
              <p:ext uri="{D42A27DB-BD31-4B8C-83A1-F6EECF244321}">
                <p14:modId xmlns:p14="http://schemas.microsoft.com/office/powerpoint/2010/main" val="717929985"/>
              </p:ext>
            </p:extLst>
          </p:nvPr>
        </p:nvGraphicFramePr>
        <p:xfrm>
          <a:off x="5064125" y="5610225"/>
          <a:ext cx="3375025" cy="660400"/>
        </p:xfrm>
        <a:graphic>
          <a:graphicData uri="http://schemas.openxmlformats.org/presentationml/2006/ole">
            <mc:AlternateContent xmlns:mc="http://schemas.openxmlformats.org/markup-compatibility/2006">
              <mc:Choice xmlns:v="urn:schemas-microsoft-com:vml" Requires="v">
                <p:oleObj name="Equation" r:id="rId10" imgW="1231560" imgH="241200" progId="Equation.DSMT4">
                  <p:embed/>
                </p:oleObj>
              </mc:Choice>
              <mc:Fallback>
                <p:oleObj name="Equation" r:id="rId10" imgW="1231560" imgH="241200" progId="Equation.DSMT4">
                  <p:embed/>
                  <p:pic>
                    <p:nvPicPr>
                      <p:cNvPr id="25659" name="对象 8">
                        <a:extLst>
                          <a:ext uri="{FF2B5EF4-FFF2-40B4-BE49-F238E27FC236}">
                            <a16:creationId xmlns:a16="http://schemas.microsoft.com/office/drawing/2014/main" id="{A4DC220D-4204-96CC-5676-C8C3E6C8F137}"/>
                          </a:ext>
                        </a:extLst>
                      </p:cNvPr>
                      <p:cNvPicPr>
                        <a:picLocks noChangeAspect="1" noChangeArrowheads="1"/>
                      </p:cNvPicPr>
                      <p:nvPr/>
                    </p:nvPicPr>
                    <p:blipFill>
                      <a:blip r:embed="rId11"/>
                      <a:srcRect/>
                      <a:stretch>
                        <a:fillRect/>
                      </a:stretch>
                    </p:blipFill>
                    <p:spPr bwMode="auto">
                      <a:xfrm>
                        <a:off x="5064125" y="5610225"/>
                        <a:ext cx="3375025" cy="660400"/>
                      </a:xfrm>
                      <a:prstGeom prst="rect">
                        <a:avLst/>
                      </a:prstGeom>
                      <a:noFill/>
                      <a:ln>
                        <a:noFill/>
                      </a:ln>
                    </p:spPr>
                  </p:pic>
                </p:oleObj>
              </mc:Fallback>
            </mc:AlternateContent>
          </a:graphicData>
        </a:graphic>
      </p:graphicFrame>
      <p:pic>
        <p:nvPicPr>
          <p:cNvPr id="19" name="图片 9">
            <a:extLst>
              <a:ext uri="{FF2B5EF4-FFF2-40B4-BE49-F238E27FC236}">
                <a16:creationId xmlns:a16="http://schemas.microsoft.com/office/drawing/2014/main" id="{886DAF88-B675-313E-0DE0-B5B208D03844}"/>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8914649" y="3429000"/>
            <a:ext cx="2938463"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18679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3918378"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内容提要</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7" name="Picture 11">
            <a:extLst>
              <a:ext uri="{FF2B5EF4-FFF2-40B4-BE49-F238E27FC236}">
                <a16:creationId xmlns:a16="http://schemas.microsoft.com/office/drawing/2014/main" id="{23D8BB2E-D75A-03E3-508B-13CC382B9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2049554"/>
            <a:ext cx="4136157" cy="392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Text Box 9">
            <a:extLst>
              <a:ext uri="{FF2B5EF4-FFF2-40B4-BE49-F238E27FC236}">
                <a16:creationId xmlns:a16="http://schemas.microsoft.com/office/drawing/2014/main" id="{FBDC7E6E-BC58-B91B-7F25-3102649F8230}"/>
              </a:ext>
            </a:extLst>
          </p:cNvPr>
          <p:cNvSpPr txBox="1">
            <a:spLocks noChangeArrowheads="1"/>
          </p:cNvSpPr>
          <p:nvPr/>
        </p:nvSpPr>
        <p:spPr bwMode="auto">
          <a:xfrm>
            <a:off x="6096000" y="1877477"/>
            <a:ext cx="540060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chemeClr val="folHlink"/>
                </a:solidFill>
                <a:latin typeface="黑体" panose="02010609060101010101" pitchFamily="49" charset="-122"/>
                <a:ea typeface="黑体" panose="02010609060101010101" pitchFamily="49" charset="-122"/>
              </a:rPr>
              <a:t> </a:t>
            </a:r>
            <a:r>
              <a:rPr lang="zh-CN" altLang="en-US" sz="3600" b="1" dirty="0">
                <a:solidFill>
                  <a:srgbClr val="000099"/>
                </a:solidFill>
                <a:latin typeface="微软雅黑" panose="020B0503020204020204" pitchFamily="34" charset="-122"/>
                <a:ea typeface="微软雅黑" panose="020B0503020204020204" pitchFamily="34" charset="-122"/>
              </a:rPr>
              <a:t>系统设计概述</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zh-CN" altLang="en-US" sz="3600" b="1" dirty="0">
                <a:solidFill>
                  <a:srgbClr val="000099"/>
                </a:solidFill>
                <a:latin typeface="华文中宋" panose="02010600040101010101" pitchFamily="2" charset="-122"/>
                <a:ea typeface="华文中宋" panose="02010600040101010101" pitchFamily="2" charset="-122"/>
              </a:rPr>
              <a:t>  </a:t>
            </a:r>
            <a:r>
              <a:rPr lang="zh-CN" altLang="en-US" sz="3600" b="1" dirty="0">
                <a:solidFill>
                  <a:srgbClr val="000099"/>
                </a:solidFill>
                <a:latin typeface="微软雅黑" panose="020B0503020204020204" pitchFamily="34" charset="-122"/>
                <a:ea typeface="微软雅黑" panose="020B0503020204020204" pitchFamily="34" charset="-122"/>
              </a:rPr>
              <a:t>战略表法</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一元线性回归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线性规划</a:t>
            </a:r>
            <a:endParaRPr lang="en-US" altLang="zh-CN"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课堂作业</a:t>
            </a:r>
            <a:endParaRPr lang="en-US" altLang="zh-CN" sz="36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46062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线性规划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263352" y="1052736"/>
            <a:ext cx="7344816"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问题表述</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 name="Text Box 246">
            <a:extLst>
              <a:ext uri="{FF2B5EF4-FFF2-40B4-BE49-F238E27FC236}">
                <a16:creationId xmlns:a16="http://schemas.microsoft.com/office/drawing/2014/main" id="{0F3F8F49-7916-6CC5-6BEB-42D360A9F484}"/>
              </a:ext>
            </a:extLst>
          </p:cNvPr>
          <p:cNvSpPr txBox="1">
            <a:spLocks noChangeArrowheads="1"/>
          </p:cNvSpPr>
          <p:nvPr/>
        </p:nvSpPr>
        <p:spPr bwMode="gray">
          <a:xfrm>
            <a:off x="119336" y="1628800"/>
            <a:ext cx="11173320" cy="29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1" dirty="0">
                <a:solidFill>
                  <a:srgbClr val="336600"/>
                </a:solidFill>
                <a:latin typeface="微软雅黑" panose="020B0503020204020204" pitchFamily="34" charset="-122"/>
                <a:ea typeface="微软雅黑" panose="020B0503020204020204" pitchFamily="34" charset="-122"/>
              </a:rPr>
              <a:t>        </a:t>
            </a:r>
            <a:r>
              <a:rPr lang="zh-CN" altLang="en-US" b="1" dirty="0">
                <a:solidFill>
                  <a:srgbClr val="336600"/>
                </a:solidFill>
                <a:latin typeface="微软雅黑" panose="020B0503020204020204" pitchFamily="34" charset="-122"/>
                <a:ea typeface="微软雅黑" panose="020B0503020204020204" pitchFamily="34" charset="-122"/>
              </a:rPr>
              <a:t>现要集成一套自拍无人机系统，选用不同规格的锂电池和无刷电机。已知在同样 </a:t>
            </a:r>
            <a:r>
              <a:rPr lang="en-US" altLang="zh-CN" b="1" dirty="0">
                <a:solidFill>
                  <a:srgbClr val="336600"/>
                </a:solidFill>
                <a:latin typeface="微软雅黑" panose="020B0503020204020204" pitchFamily="34" charset="-122"/>
                <a:ea typeface="微软雅黑" panose="020B0503020204020204" pitchFamily="34" charset="-122"/>
              </a:rPr>
              <a:t>3s </a:t>
            </a:r>
            <a:r>
              <a:rPr lang="zh-CN" altLang="en-US" b="1" dirty="0">
                <a:solidFill>
                  <a:srgbClr val="336600"/>
                </a:solidFill>
                <a:latin typeface="微软雅黑" panose="020B0503020204020204" pitchFamily="34" charset="-122"/>
                <a:ea typeface="微软雅黑" panose="020B0503020204020204" pitchFamily="34" charset="-122"/>
              </a:rPr>
              <a:t>的额定电压下，锂电容量（</a:t>
            </a:r>
            <a:r>
              <a:rPr lang="en-US" altLang="zh-CN" b="1" dirty="0" err="1">
                <a:solidFill>
                  <a:srgbClr val="336600"/>
                </a:solidFill>
                <a:latin typeface="微软雅黑" panose="020B0503020204020204" pitchFamily="34" charset="-122"/>
                <a:ea typeface="微软雅黑" panose="020B0503020204020204" pitchFamily="34" charset="-122"/>
              </a:rPr>
              <a:t>mah</a:t>
            </a:r>
            <a:r>
              <a:rPr lang="zh-CN" altLang="en-US" b="1" dirty="0">
                <a:solidFill>
                  <a:srgbClr val="336600"/>
                </a:solidFill>
                <a:latin typeface="微软雅黑" panose="020B0503020204020204" pitchFamily="34" charset="-122"/>
                <a:ea typeface="微软雅黑" panose="020B0503020204020204" pitchFamily="34" charset="-122"/>
              </a:rPr>
              <a:t>）与重量（</a:t>
            </a:r>
            <a:r>
              <a:rPr lang="en-US" altLang="zh-CN" b="1" dirty="0">
                <a:solidFill>
                  <a:srgbClr val="336600"/>
                </a:solidFill>
                <a:latin typeface="微软雅黑" panose="020B0503020204020204" pitchFamily="34" charset="-122"/>
                <a:ea typeface="微软雅黑" panose="020B0503020204020204" pitchFamily="34" charset="-122"/>
              </a:rPr>
              <a:t>g</a:t>
            </a:r>
            <a:r>
              <a:rPr lang="zh-CN" altLang="en-US" b="1" dirty="0">
                <a:solidFill>
                  <a:srgbClr val="336600"/>
                </a:solidFill>
                <a:latin typeface="微软雅黑" panose="020B0503020204020204" pitchFamily="34" charset="-122"/>
                <a:ea typeface="微软雅黑" panose="020B0503020204020204" pitchFamily="34" charset="-122"/>
              </a:rPr>
              <a:t>）的关系为：</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其中 </a:t>
            </a:r>
            <a:r>
              <a:rPr lang="en-US" altLang="zh-CN" b="1" dirty="0">
                <a:solidFill>
                  <a:srgbClr val="336600"/>
                </a:solidFill>
                <a:latin typeface="微软雅黑" panose="020B0503020204020204" pitchFamily="34" charset="-122"/>
                <a:ea typeface="微软雅黑" panose="020B0503020204020204" pitchFamily="34" charset="-122"/>
              </a:rPr>
              <a:t>c </a:t>
            </a:r>
            <a:r>
              <a:rPr lang="zh-CN" altLang="en-US" b="1" dirty="0">
                <a:solidFill>
                  <a:srgbClr val="336600"/>
                </a:solidFill>
                <a:latin typeface="微软雅黑" panose="020B0503020204020204" pitchFamily="34" charset="-122"/>
                <a:ea typeface="微软雅黑" panose="020B0503020204020204" pitchFamily="34" charset="-122"/>
              </a:rPr>
              <a:t>为电池容量。电机可选 </a:t>
            </a:r>
            <a:r>
              <a:rPr lang="en-US" altLang="zh-CN" b="1" dirty="0">
                <a:solidFill>
                  <a:srgbClr val="336600"/>
                </a:solidFill>
                <a:latin typeface="微软雅黑" panose="020B0503020204020204" pitchFamily="34" charset="-122"/>
                <a:ea typeface="微软雅黑" panose="020B0503020204020204" pitchFamily="34" charset="-122"/>
              </a:rPr>
              <a:t>1</a:t>
            </a:r>
            <a:r>
              <a:rPr lang="en-US" altLang="zh-CN" b="1" dirty="0">
                <a:solidFill>
                  <a:srgbClr val="3366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336600"/>
                </a:solidFill>
                <a:latin typeface="微软雅黑" panose="020B0503020204020204" pitchFamily="34" charset="-122"/>
                <a:ea typeface="微软雅黑" panose="020B0503020204020204" pitchFamily="34" charset="-122"/>
              </a:rPr>
              <a:t>5 </a:t>
            </a:r>
            <a:r>
              <a:rPr lang="zh-CN" altLang="en-US" b="1" dirty="0">
                <a:solidFill>
                  <a:srgbClr val="336600"/>
                </a:solidFill>
                <a:latin typeface="微软雅黑" panose="020B0503020204020204" pitchFamily="34" charset="-122"/>
                <a:ea typeface="微软雅黑" panose="020B0503020204020204" pitchFamily="34" charset="-122"/>
              </a:rPr>
              <a:t>五个等级，电机等级与重量的关系为：            其中 </a:t>
            </a:r>
            <a:r>
              <a:rPr lang="en-US" altLang="zh-CN" b="1" dirty="0">
                <a:solidFill>
                  <a:srgbClr val="336600"/>
                </a:solidFill>
                <a:latin typeface="微软雅黑" panose="020B0503020204020204" pitchFamily="34" charset="-122"/>
                <a:ea typeface="微软雅黑" panose="020B0503020204020204" pitchFamily="34" charset="-122"/>
              </a:rPr>
              <a:t>r </a:t>
            </a:r>
            <a:r>
              <a:rPr lang="zh-CN" altLang="en-US" b="1" dirty="0">
                <a:solidFill>
                  <a:srgbClr val="336600"/>
                </a:solidFill>
                <a:latin typeface="微软雅黑" panose="020B0503020204020204" pitchFamily="34" charset="-122"/>
                <a:ea typeface="微软雅黑" panose="020B0503020204020204" pitchFamily="34" charset="-122"/>
              </a:rPr>
              <a:t>为电机等级。另外，锂电容量与价格的关系为：               </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电机等级与价格的关系为：                      求电池和电机的总重量不大于</a:t>
            </a:r>
            <a:r>
              <a:rPr lang="en-US" altLang="zh-CN" b="1" dirty="0">
                <a:solidFill>
                  <a:srgbClr val="336600"/>
                </a:solidFill>
                <a:latin typeface="微软雅黑" panose="020B0503020204020204" pitchFamily="34" charset="-122"/>
                <a:ea typeface="微软雅黑" panose="020B0503020204020204" pitchFamily="34" charset="-122"/>
              </a:rPr>
              <a:t>180g</a:t>
            </a:r>
            <a:r>
              <a:rPr lang="zh-CN" altLang="en-US" b="1" dirty="0">
                <a:solidFill>
                  <a:srgbClr val="336600"/>
                </a:solidFill>
                <a:latin typeface="微软雅黑" panose="020B0503020204020204" pitchFamily="34" charset="-122"/>
                <a:ea typeface="微软雅黑" panose="020B0503020204020204" pitchFamily="34" charset="-122"/>
              </a:rPr>
              <a:t>，总价格不大于</a:t>
            </a:r>
            <a:r>
              <a:rPr lang="en-US" altLang="zh-CN" b="1" dirty="0">
                <a:solidFill>
                  <a:srgbClr val="336600"/>
                </a:solidFill>
                <a:latin typeface="微软雅黑" panose="020B0503020204020204" pitchFamily="34" charset="-122"/>
                <a:ea typeface="微软雅黑" panose="020B0503020204020204" pitchFamily="34" charset="-122"/>
              </a:rPr>
              <a:t>170</a:t>
            </a:r>
            <a:r>
              <a:rPr lang="zh-CN" altLang="en-US" b="1" dirty="0">
                <a:solidFill>
                  <a:srgbClr val="336600"/>
                </a:solidFill>
                <a:latin typeface="微软雅黑" panose="020B0503020204020204" pitchFamily="34" charset="-122"/>
                <a:ea typeface="微软雅黑" panose="020B0503020204020204" pitchFamily="34" charset="-122"/>
              </a:rPr>
              <a:t>元。求满足条件的电池和电机规格的最大匹配。</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21" name="对象 25">
            <a:extLst>
              <a:ext uri="{FF2B5EF4-FFF2-40B4-BE49-F238E27FC236}">
                <a16:creationId xmlns:a16="http://schemas.microsoft.com/office/drawing/2014/main" id="{92ACCD5D-6701-51B4-42F2-484298F54EE0}"/>
              </a:ext>
            </a:extLst>
          </p:cNvPr>
          <p:cNvGraphicFramePr>
            <a:graphicFrameLocks noChangeAspect="1"/>
          </p:cNvGraphicFramePr>
          <p:nvPr>
            <p:extLst>
              <p:ext uri="{D42A27DB-BD31-4B8C-83A1-F6EECF244321}">
                <p14:modId xmlns:p14="http://schemas.microsoft.com/office/powerpoint/2010/main" val="1714473203"/>
              </p:ext>
            </p:extLst>
          </p:nvPr>
        </p:nvGraphicFramePr>
        <p:xfrm>
          <a:off x="9192344" y="2130847"/>
          <a:ext cx="2683303" cy="523220"/>
        </p:xfrm>
        <a:graphic>
          <a:graphicData uri="http://schemas.openxmlformats.org/presentationml/2006/ole">
            <mc:AlternateContent xmlns:mc="http://schemas.openxmlformats.org/markup-compatibility/2006">
              <mc:Choice xmlns:v="urn:schemas-microsoft-com:vml" Requires="v">
                <p:oleObj name="Equation" r:id="rId2" imgW="1168400" imgH="228600" progId="Equation.DSMT4">
                  <p:embed/>
                </p:oleObj>
              </mc:Choice>
              <mc:Fallback>
                <p:oleObj name="Equation" r:id="rId2" imgW="1168400" imgH="228600" progId="Equation.DSMT4">
                  <p:embed/>
                  <p:pic>
                    <p:nvPicPr>
                      <p:cNvPr id="27653" name="对象 25">
                        <a:extLst>
                          <a:ext uri="{FF2B5EF4-FFF2-40B4-BE49-F238E27FC236}">
                            <a16:creationId xmlns:a16="http://schemas.microsoft.com/office/drawing/2014/main" id="{10D2BC65-D072-7B87-874D-E6FF89FF7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344" y="2130847"/>
                        <a:ext cx="2683303" cy="523220"/>
                      </a:xfrm>
                      <a:prstGeom prst="rect">
                        <a:avLst/>
                      </a:prstGeom>
                      <a:noFill/>
                      <a:ln>
                        <a:noFill/>
                      </a:ln>
                    </p:spPr>
                  </p:pic>
                </p:oleObj>
              </mc:Fallback>
            </mc:AlternateContent>
          </a:graphicData>
        </a:graphic>
      </p:graphicFrame>
      <p:graphicFrame>
        <p:nvGraphicFramePr>
          <p:cNvPr id="22" name="对象 26">
            <a:extLst>
              <a:ext uri="{FF2B5EF4-FFF2-40B4-BE49-F238E27FC236}">
                <a16:creationId xmlns:a16="http://schemas.microsoft.com/office/drawing/2014/main" id="{52A8DA3E-C891-531E-7FD3-41F1DE7F8491}"/>
              </a:ext>
            </a:extLst>
          </p:cNvPr>
          <p:cNvGraphicFramePr>
            <a:graphicFrameLocks noChangeAspect="1"/>
          </p:cNvGraphicFramePr>
          <p:nvPr>
            <p:extLst>
              <p:ext uri="{D42A27DB-BD31-4B8C-83A1-F6EECF244321}">
                <p14:modId xmlns:p14="http://schemas.microsoft.com/office/powerpoint/2010/main" val="3655839936"/>
              </p:ext>
            </p:extLst>
          </p:nvPr>
        </p:nvGraphicFramePr>
        <p:xfrm>
          <a:off x="9974096" y="2615739"/>
          <a:ext cx="2128882" cy="523220"/>
        </p:xfrm>
        <a:graphic>
          <a:graphicData uri="http://schemas.openxmlformats.org/presentationml/2006/ole">
            <mc:AlternateContent xmlns:mc="http://schemas.openxmlformats.org/markup-compatibility/2006">
              <mc:Choice xmlns:v="urn:schemas-microsoft-com:vml" Requires="v">
                <p:oleObj name="Equation" r:id="rId4" imgW="927100" imgH="228600" progId="Equation.DSMT4">
                  <p:embed/>
                </p:oleObj>
              </mc:Choice>
              <mc:Fallback>
                <p:oleObj name="Equation" r:id="rId4" imgW="927100" imgH="228600" progId="Equation.DSMT4">
                  <p:embed/>
                  <p:pic>
                    <p:nvPicPr>
                      <p:cNvPr id="27654" name="对象 26">
                        <a:extLst>
                          <a:ext uri="{FF2B5EF4-FFF2-40B4-BE49-F238E27FC236}">
                            <a16:creationId xmlns:a16="http://schemas.microsoft.com/office/drawing/2014/main" id="{C25C506F-A071-2959-69ED-DBE274C030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096" y="2615739"/>
                        <a:ext cx="2128882" cy="523220"/>
                      </a:xfrm>
                      <a:prstGeom prst="rect">
                        <a:avLst/>
                      </a:prstGeom>
                      <a:noFill/>
                      <a:ln>
                        <a:noFill/>
                      </a:ln>
                    </p:spPr>
                  </p:pic>
                </p:oleObj>
              </mc:Fallback>
            </mc:AlternateContent>
          </a:graphicData>
        </a:graphic>
      </p:graphicFrame>
      <p:graphicFrame>
        <p:nvGraphicFramePr>
          <p:cNvPr id="23" name="对象 29">
            <a:extLst>
              <a:ext uri="{FF2B5EF4-FFF2-40B4-BE49-F238E27FC236}">
                <a16:creationId xmlns:a16="http://schemas.microsoft.com/office/drawing/2014/main" id="{551ED347-18D6-8731-0FD5-F465FA935438}"/>
              </a:ext>
            </a:extLst>
          </p:cNvPr>
          <p:cNvGraphicFramePr>
            <a:graphicFrameLocks noChangeAspect="1"/>
          </p:cNvGraphicFramePr>
          <p:nvPr>
            <p:extLst>
              <p:ext uri="{D42A27DB-BD31-4B8C-83A1-F6EECF244321}">
                <p14:modId xmlns:p14="http://schemas.microsoft.com/office/powerpoint/2010/main" val="2440586869"/>
              </p:ext>
            </p:extLst>
          </p:nvPr>
        </p:nvGraphicFramePr>
        <p:xfrm>
          <a:off x="7593219" y="3110735"/>
          <a:ext cx="2858509" cy="523220"/>
        </p:xfrm>
        <a:graphic>
          <a:graphicData uri="http://schemas.openxmlformats.org/presentationml/2006/ole">
            <mc:AlternateContent xmlns:mc="http://schemas.openxmlformats.org/markup-compatibility/2006">
              <mc:Choice xmlns:v="urn:schemas-microsoft-com:vml" Requires="v">
                <p:oleObj name="Equation" r:id="rId6" imgW="1244600" imgH="228600" progId="Equation.DSMT4">
                  <p:embed/>
                </p:oleObj>
              </mc:Choice>
              <mc:Fallback>
                <p:oleObj name="Equation" r:id="rId6" imgW="1244600" imgH="228600" progId="Equation.DSMT4">
                  <p:embed/>
                  <p:pic>
                    <p:nvPicPr>
                      <p:cNvPr id="27655" name="对象 29">
                        <a:extLst>
                          <a:ext uri="{FF2B5EF4-FFF2-40B4-BE49-F238E27FC236}">
                            <a16:creationId xmlns:a16="http://schemas.microsoft.com/office/drawing/2014/main" id="{08CDFC8F-1C54-652F-969B-E596297CA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3219" y="3110735"/>
                        <a:ext cx="2858509" cy="523220"/>
                      </a:xfrm>
                      <a:prstGeom prst="rect">
                        <a:avLst/>
                      </a:prstGeom>
                      <a:noFill/>
                      <a:ln>
                        <a:noFill/>
                      </a:ln>
                    </p:spPr>
                  </p:pic>
                </p:oleObj>
              </mc:Fallback>
            </mc:AlternateContent>
          </a:graphicData>
        </a:graphic>
      </p:graphicFrame>
      <p:graphicFrame>
        <p:nvGraphicFramePr>
          <p:cNvPr id="25" name="对象 30">
            <a:extLst>
              <a:ext uri="{FF2B5EF4-FFF2-40B4-BE49-F238E27FC236}">
                <a16:creationId xmlns:a16="http://schemas.microsoft.com/office/drawing/2014/main" id="{72E051A5-BC0C-1D80-1B83-D7CE3B40BF3F}"/>
              </a:ext>
            </a:extLst>
          </p:cNvPr>
          <p:cNvGraphicFramePr>
            <a:graphicFrameLocks noChangeAspect="1"/>
          </p:cNvGraphicFramePr>
          <p:nvPr>
            <p:extLst>
              <p:ext uri="{D42A27DB-BD31-4B8C-83A1-F6EECF244321}">
                <p14:modId xmlns:p14="http://schemas.microsoft.com/office/powerpoint/2010/main" val="3221673976"/>
              </p:ext>
            </p:extLst>
          </p:nvPr>
        </p:nvGraphicFramePr>
        <p:xfrm>
          <a:off x="3863216" y="3550355"/>
          <a:ext cx="1807268" cy="523220"/>
        </p:xfrm>
        <a:graphic>
          <a:graphicData uri="http://schemas.openxmlformats.org/presentationml/2006/ole">
            <mc:AlternateContent xmlns:mc="http://schemas.openxmlformats.org/markup-compatibility/2006">
              <mc:Choice xmlns:v="urn:schemas-microsoft-com:vml" Requires="v">
                <p:oleObj name="Equation" r:id="rId8" imgW="787400" imgH="228600" progId="Equation.DSMT4">
                  <p:embed/>
                </p:oleObj>
              </mc:Choice>
              <mc:Fallback>
                <p:oleObj name="Equation" r:id="rId8" imgW="787400" imgH="228600" progId="Equation.DSMT4">
                  <p:embed/>
                  <p:pic>
                    <p:nvPicPr>
                      <p:cNvPr id="27656" name="对象 30">
                        <a:extLst>
                          <a:ext uri="{FF2B5EF4-FFF2-40B4-BE49-F238E27FC236}">
                            <a16:creationId xmlns:a16="http://schemas.microsoft.com/office/drawing/2014/main" id="{04BB4EEC-12BF-0C2F-EFF1-A2D66E134A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3216" y="3550355"/>
                        <a:ext cx="1807268" cy="523220"/>
                      </a:xfrm>
                      <a:prstGeom prst="rect">
                        <a:avLst/>
                      </a:prstGeom>
                      <a:noFill/>
                      <a:ln>
                        <a:noFill/>
                      </a:ln>
                    </p:spPr>
                  </p:pic>
                </p:oleObj>
              </mc:Fallback>
            </mc:AlternateContent>
          </a:graphicData>
        </a:graphic>
      </p:graphicFrame>
      <p:pic>
        <p:nvPicPr>
          <p:cNvPr id="26" name="Picture 15" descr="Lily-Camera-Drone-1">
            <a:extLst>
              <a:ext uri="{FF2B5EF4-FFF2-40B4-BE49-F238E27FC236}">
                <a16:creationId xmlns:a16="http://schemas.microsoft.com/office/drawing/2014/main" id="{90C3F5FC-1494-2963-F7A3-28A5BFA53A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4379" y="4714699"/>
            <a:ext cx="3145477" cy="209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6" descr="Lily-Camera-Drone-2">
            <a:extLst>
              <a:ext uri="{FF2B5EF4-FFF2-40B4-BE49-F238E27FC236}">
                <a16:creationId xmlns:a16="http://schemas.microsoft.com/office/drawing/2014/main" id="{D5EEDDBD-EEF9-9FE8-BEA6-0B4336A5CD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12024" y="4766039"/>
            <a:ext cx="3778160" cy="204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6072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线性规划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246">
            <a:extLst>
              <a:ext uri="{FF2B5EF4-FFF2-40B4-BE49-F238E27FC236}">
                <a16:creationId xmlns:a16="http://schemas.microsoft.com/office/drawing/2014/main" id="{99597D15-80C3-1E50-DC54-0FB0E5F90237}"/>
              </a:ext>
            </a:extLst>
          </p:cNvPr>
          <p:cNvSpPr txBox="1">
            <a:spLocks noChangeArrowheads="1"/>
          </p:cNvSpPr>
          <p:nvPr/>
        </p:nvSpPr>
        <p:spPr bwMode="gray">
          <a:xfrm>
            <a:off x="539750" y="1152874"/>
            <a:ext cx="11172428"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b="1" dirty="0">
                <a:solidFill>
                  <a:srgbClr val="CC00CC"/>
                </a:solidFill>
                <a:latin typeface="微软雅黑" panose="020B0503020204020204" pitchFamily="34" charset="-122"/>
                <a:ea typeface="微软雅黑" panose="020B0503020204020204" pitchFamily="34" charset="-122"/>
              </a:rPr>
              <a:t>       </a:t>
            </a:r>
            <a:r>
              <a:rPr lang="zh-CN" altLang="en-US" b="1" dirty="0">
                <a:solidFill>
                  <a:srgbClr val="CC00CC"/>
                </a:solidFill>
                <a:latin typeface="微软雅黑" panose="020B0503020204020204" pitchFamily="34" charset="-122"/>
                <a:ea typeface="微软雅黑" panose="020B0503020204020204" pitchFamily="34" charset="-122"/>
              </a:rPr>
              <a:t>线性规划是系统优化理论体系中产生较早、应用广泛的一个分支，其中的内容是求取线性函数在线性等式或不等式约束下达到最小或最大值的问题。</a:t>
            </a:r>
            <a:endParaRPr lang="en-US" altLang="zh-CN" b="1" dirty="0">
              <a:solidFill>
                <a:srgbClr val="CC00CC"/>
              </a:solidFill>
              <a:latin typeface="微软雅黑" panose="020B0503020204020204" pitchFamily="34" charset="-122"/>
              <a:ea typeface="微软雅黑" panose="020B0503020204020204" pitchFamily="34" charset="-122"/>
            </a:endParaRPr>
          </a:p>
        </p:txBody>
      </p:sp>
      <p:sp>
        <p:nvSpPr>
          <p:cNvPr id="13" name="Text Box 246">
            <a:extLst>
              <a:ext uri="{FF2B5EF4-FFF2-40B4-BE49-F238E27FC236}">
                <a16:creationId xmlns:a16="http://schemas.microsoft.com/office/drawing/2014/main" id="{D8F23B0A-DDB8-8F5D-4A67-015E9F4C4ED0}"/>
              </a:ext>
            </a:extLst>
          </p:cNvPr>
          <p:cNvSpPr txBox="1">
            <a:spLocks noChangeArrowheads="1"/>
          </p:cNvSpPr>
          <p:nvPr/>
        </p:nvSpPr>
        <p:spPr bwMode="gray">
          <a:xfrm>
            <a:off x="549275" y="2151653"/>
            <a:ext cx="3024188" cy="1462901"/>
          </a:xfrm>
          <a:prstGeom prst="rect">
            <a:avLst/>
          </a:prstGeom>
          <a:noFill/>
          <a:ln w="9525" algn="ctr">
            <a:noFill/>
            <a:miter lim="800000"/>
            <a:headEnd/>
            <a:tailEnd/>
          </a:ln>
        </p:spPr>
        <p:txBody>
          <a:bodyPr>
            <a:spAutoFit/>
          </a:bodyPr>
          <a:lstStyle/>
          <a:p>
            <a:pPr algn="l" eaLnBrk="0" hangingPunct="0">
              <a:lnSpc>
                <a:spcPct val="140000"/>
              </a:lnSpc>
              <a:buFontTx/>
              <a:buChar char="•"/>
              <a:defRPr/>
            </a:pPr>
            <a:r>
              <a:rPr lang="en-US" altLang="zh-CN"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决策变量</a:t>
            </a:r>
            <a:endParaRPr lang="en-US" altLang="zh-CN"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40000"/>
              </a:lnSpc>
              <a:buFontTx/>
              <a:buChar char="•"/>
              <a:defRPr/>
            </a:pPr>
            <a:r>
              <a:rPr lang="en-US" altLang="zh-CN"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目标函数</a:t>
            </a:r>
            <a:endParaRPr lang="en-US" altLang="zh-CN"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40000"/>
              </a:lnSpc>
              <a:buFontTx/>
              <a:buChar char="•"/>
              <a:defRPr/>
            </a:pPr>
            <a:r>
              <a:rPr lang="en-US" altLang="zh-CN"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   </a:t>
            </a:r>
            <a:r>
              <a:rPr lang="zh-CN" altLang="en-US"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约束条件</a:t>
            </a:r>
            <a:endParaRPr lang="en-US" altLang="zh-CN" sz="2200" b="1" dirty="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endParaRPr>
          </a:p>
        </p:txBody>
      </p:sp>
      <p:graphicFrame>
        <p:nvGraphicFramePr>
          <p:cNvPr id="14" name="对象 1">
            <a:extLst>
              <a:ext uri="{FF2B5EF4-FFF2-40B4-BE49-F238E27FC236}">
                <a16:creationId xmlns:a16="http://schemas.microsoft.com/office/drawing/2014/main" id="{5109D556-D8DA-629B-523D-05D721BDA813}"/>
              </a:ext>
            </a:extLst>
          </p:cNvPr>
          <p:cNvGraphicFramePr>
            <a:graphicFrameLocks noChangeAspect="1"/>
          </p:cNvGraphicFramePr>
          <p:nvPr>
            <p:extLst>
              <p:ext uri="{D42A27DB-BD31-4B8C-83A1-F6EECF244321}">
                <p14:modId xmlns:p14="http://schemas.microsoft.com/office/powerpoint/2010/main" val="3666371588"/>
              </p:ext>
            </p:extLst>
          </p:nvPr>
        </p:nvGraphicFramePr>
        <p:xfrm>
          <a:off x="856009" y="3718341"/>
          <a:ext cx="1335982" cy="381709"/>
        </p:xfrm>
        <a:graphic>
          <a:graphicData uri="http://schemas.openxmlformats.org/presentationml/2006/ole">
            <mc:AlternateContent xmlns:mc="http://schemas.openxmlformats.org/markup-compatibility/2006">
              <mc:Choice xmlns:v="urn:schemas-microsoft-com:vml" Requires="v">
                <p:oleObj name="Equation" r:id="rId2" imgW="621760" imgH="177646" progId="Equation.DSMT4">
                  <p:embed/>
                </p:oleObj>
              </mc:Choice>
              <mc:Fallback>
                <p:oleObj name="Equation" r:id="rId2" imgW="621760" imgH="177646" progId="Equation.DSMT4">
                  <p:embed/>
                  <p:pic>
                    <p:nvPicPr>
                      <p:cNvPr id="28677" name="对象 1">
                        <a:extLst>
                          <a:ext uri="{FF2B5EF4-FFF2-40B4-BE49-F238E27FC236}">
                            <a16:creationId xmlns:a16="http://schemas.microsoft.com/office/drawing/2014/main" id="{2D6CAF7F-9CC4-F6F3-7AB2-6ADA0FCC9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009" y="3718341"/>
                        <a:ext cx="1335982" cy="381709"/>
                      </a:xfrm>
                      <a:prstGeom prst="rect">
                        <a:avLst/>
                      </a:prstGeom>
                      <a:noFill/>
                      <a:ln>
                        <a:noFill/>
                      </a:ln>
                    </p:spPr>
                  </p:pic>
                </p:oleObj>
              </mc:Fallback>
            </mc:AlternateContent>
          </a:graphicData>
        </a:graphic>
      </p:graphicFrame>
      <p:graphicFrame>
        <p:nvGraphicFramePr>
          <p:cNvPr id="15" name="对象 2">
            <a:extLst>
              <a:ext uri="{FF2B5EF4-FFF2-40B4-BE49-F238E27FC236}">
                <a16:creationId xmlns:a16="http://schemas.microsoft.com/office/drawing/2014/main" id="{FF1AEEEF-21D0-024C-B07F-DF2CB669D8A1}"/>
              </a:ext>
            </a:extLst>
          </p:cNvPr>
          <p:cNvGraphicFramePr>
            <a:graphicFrameLocks noChangeAspect="1"/>
          </p:cNvGraphicFramePr>
          <p:nvPr>
            <p:extLst>
              <p:ext uri="{D42A27DB-BD31-4B8C-83A1-F6EECF244321}">
                <p14:modId xmlns:p14="http://schemas.microsoft.com/office/powerpoint/2010/main" val="2441202489"/>
              </p:ext>
            </p:extLst>
          </p:nvPr>
        </p:nvGraphicFramePr>
        <p:xfrm>
          <a:off x="2755305" y="3645024"/>
          <a:ext cx="3058743" cy="554747"/>
        </p:xfrm>
        <a:graphic>
          <a:graphicData uri="http://schemas.openxmlformats.org/presentationml/2006/ole">
            <mc:AlternateContent xmlns:mc="http://schemas.openxmlformats.org/markup-compatibility/2006">
              <mc:Choice xmlns:v="urn:schemas-microsoft-com:vml" Requires="v">
                <p:oleObj name="Equation" r:id="rId4" imgW="1257300" imgH="228600" progId="Equation.DSMT4">
                  <p:embed/>
                </p:oleObj>
              </mc:Choice>
              <mc:Fallback>
                <p:oleObj name="Equation" r:id="rId4" imgW="1257300" imgH="228600" progId="Equation.DSMT4">
                  <p:embed/>
                  <p:pic>
                    <p:nvPicPr>
                      <p:cNvPr id="28678" name="对象 2">
                        <a:extLst>
                          <a:ext uri="{FF2B5EF4-FFF2-40B4-BE49-F238E27FC236}">
                            <a16:creationId xmlns:a16="http://schemas.microsoft.com/office/drawing/2014/main" id="{323C0920-9C5B-7AB7-DC9B-BDBA41B3B5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305" y="3645024"/>
                        <a:ext cx="3058743" cy="554747"/>
                      </a:xfrm>
                      <a:prstGeom prst="rect">
                        <a:avLst/>
                      </a:prstGeom>
                      <a:noFill/>
                      <a:ln>
                        <a:noFill/>
                      </a:ln>
                    </p:spPr>
                  </p:pic>
                </p:oleObj>
              </mc:Fallback>
            </mc:AlternateContent>
          </a:graphicData>
        </a:graphic>
      </p:graphicFrame>
      <p:graphicFrame>
        <p:nvGraphicFramePr>
          <p:cNvPr id="16" name="对象 4">
            <a:extLst>
              <a:ext uri="{FF2B5EF4-FFF2-40B4-BE49-F238E27FC236}">
                <a16:creationId xmlns:a16="http://schemas.microsoft.com/office/drawing/2014/main" id="{81A6471C-C8FE-A3AF-3C78-B6AFBFF985F1}"/>
              </a:ext>
            </a:extLst>
          </p:cNvPr>
          <p:cNvGraphicFramePr>
            <a:graphicFrameLocks noChangeAspect="1"/>
          </p:cNvGraphicFramePr>
          <p:nvPr>
            <p:extLst>
              <p:ext uri="{D42A27DB-BD31-4B8C-83A1-F6EECF244321}">
                <p14:modId xmlns:p14="http://schemas.microsoft.com/office/powerpoint/2010/main" val="3561134021"/>
              </p:ext>
            </p:extLst>
          </p:nvPr>
        </p:nvGraphicFramePr>
        <p:xfrm>
          <a:off x="904150" y="5318642"/>
          <a:ext cx="563315" cy="393641"/>
        </p:xfrm>
        <a:graphic>
          <a:graphicData uri="http://schemas.openxmlformats.org/presentationml/2006/ole">
            <mc:AlternateContent xmlns:mc="http://schemas.openxmlformats.org/markup-compatibility/2006">
              <mc:Choice xmlns:v="urn:schemas-microsoft-com:vml" Requires="v">
                <p:oleObj name="Equation" r:id="rId6" imgW="215713" imgH="152268" progId="Equation.DSMT4">
                  <p:embed/>
                </p:oleObj>
              </mc:Choice>
              <mc:Fallback>
                <p:oleObj name="Equation" r:id="rId6" imgW="215713" imgH="152268" progId="Equation.DSMT4">
                  <p:embed/>
                  <p:pic>
                    <p:nvPicPr>
                      <p:cNvPr id="28679" name="对象 4">
                        <a:extLst>
                          <a:ext uri="{FF2B5EF4-FFF2-40B4-BE49-F238E27FC236}">
                            <a16:creationId xmlns:a16="http://schemas.microsoft.com/office/drawing/2014/main" id="{800A2746-5C1A-2CB4-886C-D7FB767DB6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4150" y="5318642"/>
                        <a:ext cx="563315" cy="393641"/>
                      </a:xfrm>
                      <a:prstGeom prst="rect">
                        <a:avLst/>
                      </a:prstGeom>
                      <a:noFill/>
                      <a:ln>
                        <a:noFill/>
                      </a:ln>
                    </p:spPr>
                  </p:pic>
                </p:oleObj>
              </mc:Fallback>
            </mc:AlternateContent>
          </a:graphicData>
        </a:graphic>
      </p:graphicFrame>
      <p:graphicFrame>
        <p:nvGraphicFramePr>
          <p:cNvPr id="17" name="对象 5">
            <a:extLst>
              <a:ext uri="{FF2B5EF4-FFF2-40B4-BE49-F238E27FC236}">
                <a16:creationId xmlns:a16="http://schemas.microsoft.com/office/drawing/2014/main" id="{1E81DB12-4D24-5947-8268-279625931A2B}"/>
              </a:ext>
            </a:extLst>
          </p:cNvPr>
          <p:cNvGraphicFramePr>
            <a:graphicFrameLocks noChangeAspect="1"/>
          </p:cNvGraphicFramePr>
          <p:nvPr>
            <p:extLst>
              <p:ext uri="{D42A27DB-BD31-4B8C-83A1-F6EECF244321}">
                <p14:modId xmlns:p14="http://schemas.microsoft.com/office/powerpoint/2010/main" val="356168592"/>
              </p:ext>
            </p:extLst>
          </p:nvPr>
        </p:nvGraphicFramePr>
        <p:xfrm>
          <a:off x="1616074" y="4365104"/>
          <a:ext cx="4479925" cy="2411142"/>
        </p:xfrm>
        <a:graphic>
          <a:graphicData uri="http://schemas.openxmlformats.org/presentationml/2006/ole">
            <mc:AlternateContent xmlns:mc="http://schemas.openxmlformats.org/markup-compatibility/2006">
              <mc:Choice xmlns:v="urn:schemas-microsoft-com:vml" Requires="v">
                <p:oleObj name="Equation" r:id="rId8" imgW="1892300" imgH="1168400" progId="Equation.DSMT4">
                  <p:embed/>
                </p:oleObj>
              </mc:Choice>
              <mc:Fallback>
                <p:oleObj name="Equation" r:id="rId8" imgW="1892300" imgH="1168400" progId="Equation.DSMT4">
                  <p:embed/>
                  <p:pic>
                    <p:nvPicPr>
                      <p:cNvPr id="28680" name="对象 5">
                        <a:extLst>
                          <a:ext uri="{FF2B5EF4-FFF2-40B4-BE49-F238E27FC236}">
                            <a16:creationId xmlns:a16="http://schemas.microsoft.com/office/drawing/2014/main" id="{7AAE346F-04B7-456A-C6EC-EFA65AA61E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6074" y="4365104"/>
                        <a:ext cx="4479925" cy="2411142"/>
                      </a:xfrm>
                      <a:prstGeom prst="rect">
                        <a:avLst/>
                      </a:prstGeom>
                      <a:noFill/>
                      <a:ln>
                        <a:noFill/>
                      </a:ln>
                    </p:spPr>
                  </p:pic>
                </p:oleObj>
              </mc:Fallback>
            </mc:AlternateContent>
          </a:graphicData>
        </a:graphic>
      </p:graphicFrame>
      <p:graphicFrame>
        <p:nvGraphicFramePr>
          <p:cNvPr id="18" name="对象 6">
            <a:extLst>
              <a:ext uri="{FF2B5EF4-FFF2-40B4-BE49-F238E27FC236}">
                <a16:creationId xmlns:a16="http://schemas.microsoft.com/office/drawing/2014/main" id="{A6AC15AB-9A80-87F1-0A11-201B49C28316}"/>
              </a:ext>
            </a:extLst>
          </p:cNvPr>
          <p:cNvGraphicFramePr>
            <a:graphicFrameLocks noChangeAspect="1"/>
          </p:cNvGraphicFramePr>
          <p:nvPr>
            <p:extLst>
              <p:ext uri="{D42A27DB-BD31-4B8C-83A1-F6EECF244321}">
                <p14:modId xmlns:p14="http://schemas.microsoft.com/office/powerpoint/2010/main" val="4253473589"/>
              </p:ext>
            </p:extLst>
          </p:nvPr>
        </p:nvGraphicFramePr>
        <p:xfrm>
          <a:off x="2292056" y="2132856"/>
          <a:ext cx="356567" cy="534850"/>
        </p:xfrm>
        <a:graphic>
          <a:graphicData uri="http://schemas.openxmlformats.org/presentationml/2006/ole">
            <mc:AlternateContent xmlns:mc="http://schemas.openxmlformats.org/markup-compatibility/2006">
              <mc:Choice xmlns:v="urn:schemas-microsoft-com:vml" Requires="v">
                <p:oleObj name="Equation" r:id="rId10" imgW="152334" imgH="228501" progId="Equation.DSMT4">
                  <p:embed/>
                </p:oleObj>
              </mc:Choice>
              <mc:Fallback>
                <p:oleObj name="Equation" r:id="rId10" imgW="152334" imgH="228501" progId="Equation.DSMT4">
                  <p:embed/>
                  <p:pic>
                    <p:nvPicPr>
                      <p:cNvPr id="28681" name="对象 6">
                        <a:extLst>
                          <a:ext uri="{FF2B5EF4-FFF2-40B4-BE49-F238E27FC236}">
                            <a16:creationId xmlns:a16="http://schemas.microsoft.com/office/drawing/2014/main" id="{3D20FA9E-F30D-37D3-75CF-A0E988823CE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2056" y="2132856"/>
                        <a:ext cx="356567" cy="534850"/>
                      </a:xfrm>
                      <a:prstGeom prst="rect">
                        <a:avLst/>
                      </a:prstGeom>
                      <a:noFill/>
                      <a:ln>
                        <a:noFill/>
                      </a:ln>
                    </p:spPr>
                  </p:pic>
                </p:oleObj>
              </mc:Fallback>
            </mc:AlternateContent>
          </a:graphicData>
        </a:graphic>
      </p:graphicFrame>
      <p:graphicFrame>
        <p:nvGraphicFramePr>
          <p:cNvPr id="19" name="对象 7">
            <a:extLst>
              <a:ext uri="{FF2B5EF4-FFF2-40B4-BE49-F238E27FC236}">
                <a16:creationId xmlns:a16="http://schemas.microsoft.com/office/drawing/2014/main" id="{1638659A-CBB4-8F8D-DAF7-CBDF9AD834D6}"/>
              </a:ext>
            </a:extLst>
          </p:cNvPr>
          <p:cNvGraphicFramePr>
            <a:graphicFrameLocks noChangeAspect="1"/>
          </p:cNvGraphicFramePr>
          <p:nvPr>
            <p:extLst>
              <p:ext uri="{D42A27DB-BD31-4B8C-83A1-F6EECF244321}">
                <p14:modId xmlns:p14="http://schemas.microsoft.com/office/powerpoint/2010/main" val="1072197383"/>
              </p:ext>
            </p:extLst>
          </p:nvPr>
        </p:nvGraphicFramePr>
        <p:xfrm>
          <a:off x="2293589" y="2744699"/>
          <a:ext cx="1261270" cy="360363"/>
        </p:xfrm>
        <a:graphic>
          <a:graphicData uri="http://schemas.openxmlformats.org/presentationml/2006/ole">
            <mc:AlternateContent xmlns:mc="http://schemas.openxmlformats.org/markup-compatibility/2006">
              <mc:Choice xmlns:v="urn:schemas-microsoft-com:vml" Requires="v">
                <p:oleObj name="Equation" r:id="rId12" imgW="621760" imgH="177646" progId="Equation.DSMT4">
                  <p:embed/>
                </p:oleObj>
              </mc:Choice>
              <mc:Fallback>
                <p:oleObj name="Equation" r:id="rId12" imgW="621760" imgH="177646" progId="Equation.DSMT4">
                  <p:embed/>
                  <p:pic>
                    <p:nvPicPr>
                      <p:cNvPr id="28682" name="对象 7">
                        <a:extLst>
                          <a:ext uri="{FF2B5EF4-FFF2-40B4-BE49-F238E27FC236}">
                            <a16:creationId xmlns:a16="http://schemas.microsoft.com/office/drawing/2014/main" id="{65249E4E-BEED-88EA-15F2-49D7188FF1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93589" y="2744699"/>
                        <a:ext cx="1261270" cy="360363"/>
                      </a:xfrm>
                      <a:prstGeom prst="rect">
                        <a:avLst/>
                      </a:prstGeom>
                      <a:noFill/>
                      <a:ln>
                        <a:noFill/>
                      </a:ln>
                    </p:spPr>
                  </p:pic>
                </p:oleObj>
              </mc:Fallback>
            </mc:AlternateContent>
          </a:graphicData>
        </a:graphic>
      </p:graphicFrame>
      <p:graphicFrame>
        <p:nvGraphicFramePr>
          <p:cNvPr id="20" name="对象 8">
            <a:extLst>
              <a:ext uri="{FF2B5EF4-FFF2-40B4-BE49-F238E27FC236}">
                <a16:creationId xmlns:a16="http://schemas.microsoft.com/office/drawing/2014/main" id="{4DDC220A-A4B3-7528-DABF-8D69EB8FD691}"/>
              </a:ext>
            </a:extLst>
          </p:cNvPr>
          <p:cNvGraphicFramePr>
            <a:graphicFrameLocks noChangeAspect="1"/>
          </p:cNvGraphicFramePr>
          <p:nvPr>
            <p:extLst>
              <p:ext uri="{D42A27DB-BD31-4B8C-83A1-F6EECF244321}">
                <p14:modId xmlns:p14="http://schemas.microsoft.com/office/powerpoint/2010/main" val="1041185742"/>
              </p:ext>
            </p:extLst>
          </p:nvPr>
        </p:nvGraphicFramePr>
        <p:xfrm>
          <a:off x="2292056" y="3208705"/>
          <a:ext cx="551483" cy="383158"/>
        </p:xfrm>
        <a:graphic>
          <a:graphicData uri="http://schemas.openxmlformats.org/presentationml/2006/ole">
            <mc:AlternateContent xmlns:mc="http://schemas.openxmlformats.org/markup-compatibility/2006">
              <mc:Choice xmlns:v="urn:schemas-microsoft-com:vml" Requires="v">
                <p:oleObj name="Equation" r:id="rId14" imgW="215713" imgH="152268" progId="Equation.DSMT4">
                  <p:embed/>
                </p:oleObj>
              </mc:Choice>
              <mc:Fallback>
                <p:oleObj name="Equation" r:id="rId14" imgW="215713" imgH="152268" progId="Equation.DSMT4">
                  <p:embed/>
                  <p:pic>
                    <p:nvPicPr>
                      <p:cNvPr id="28683" name="对象 8">
                        <a:extLst>
                          <a:ext uri="{FF2B5EF4-FFF2-40B4-BE49-F238E27FC236}">
                            <a16:creationId xmlns:a16="http://schemas.microsoft.com/office/drawing/2014/main" id="{073A829B-9EDF-7767-4CF8-52A7A0B122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2056" y="3208705"/>
                        <a:ext cx="551483" cy="383158"/>
                      </a:xfrm>
                      <a:prstGeom prst="rect">
                        <a:avLst/>
                      </a:prstGeom>
                      <a:noFill/>
                      <a:ln>
                        <a:noFill/>
                      </a:ln>
                    </p:spPr>
                  </p:pic>
                </p:oleObj>
              </mc:Fallback>
            </mc:AlternateContent>
          </a:graphicData>
        </a:graphic>
      </p:graphicFrame>
      <p:graphicFrame>
        <p:nvGraphicFramePr>
          <p:cNvPr id="21" name="对象 9">
            <a:extLst>
              <a:ext uri="{FF2B5EF4-FFF2-40B4-BE49-F238E27FC236}">
                <a16:creationId xmlns:a16="http://schemas.microsoft.com/office/drawing/2014/main" id="{B50CF1AC-AEBB-4020-3276-F547D59163DF}"/>
              </a:ext>
            </a:extLst>
          </p:cNvPr>
          <p:cNvGraphicFramePr>
            <a:graphicFrameLocks noChangeAspect="1"/>
          </p:cNvGraphicFramePr>
          <p:nvPr>
            <p:extLst>
              <p:ext uri="{D42A27DB-BD31-4B8C-83A1-F6EECF244321}">
                <p14:modId xmlns:p14="http://schemas.microsoft.com/office/powerpoint/2010/main" val="2854809158"/>
              </p:ext>
            </p:extLst>
          </p:nvPr>
        </p:nvGraphicFramePr>
        <p:xfrm>
          <a:off x="4943872" y="2357958"/>
          <a:ext cx="1703174" cy="486621"/>
        </p:xfrm>
        <a:graphic>
          <a:graphicData uri="http://schemas.openxmlformats.org/presentationml/2006/ole">
            <mc:AlternateContent xmlns:mc="http://schemas.openxmlformats.org/markup-compatibility/2006">
              <mc:Choice xmlns:v="urn:schemas-microsoft-com:vml" Requires="v">
                <p:oleObj name="Equation" r:id="rId16" imgW="621760" imgH="177646" progId="Equation.DSMT4">
                  <p:embed/>
                </p:oleObj>
              </mc:Choice>
              <mc:Fallback>
                <p:oleObj name="Equation" r:id="rId16" imgW="621760" imgH="177646" progId="Equation.DSMT4">
                  <p:embed/>
                  <p:pic>
                    <p:nvPicPr>
                      <p:cNvPr id="28684" name="对象 9">
                        <a:extLst>
                          <a:ext uri="{FF2B5EF4-FFF2-40B4-BE49-F238E27FC236}">
                            <a16:creationId xmlns:a16="http://schemas.microsoft.com/office/drawing/2014/main" id="{AFEC12D0-0F8D-5762-6947-4EF98ADBC73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3872" y="2357958"/>
                        <a:ext cx="1703174" cy="486621"/>
                      </a:xfrm>
                      <a:prstGeom prst="rect">
                        <a:avLst/>
                      </a:prstGeom>
                      <a:noFill/>
                      <a:ln>
                        <a:noFill/>
                      </a:ln>
                    </p:spPr>
                  </p:pic>
                </p:oleObj>
              </mc:Fallback>
            </mc:AlternateContent>
          </a:graphicData>
        </a:graphic>
      </p:graphicFrame>
      <p:graphicFrame>
        <p:nvGraphicFramePr>
          <p:cNvPr id="22" name="对象 10">
            <a:extLst>
              <a:ext uri="{FF2B5EF4-FFF2-40B4-BE49-F238E27FC236}">
                <a16:creationId xmlns:a16="http://schemas.microsoft.com/office/drawing/2014/main" id="{42281668-129A-B39B-2B51-919754093292}"/>
              </a:ext>
            </a:extLst>
          </p:cNvPr>
          <p:cNvGraphicFramePr>
            <a:graphicFrameLocks noChangeAspect="1"/>
          </p:cNvGraphicFramePr>
          <p:nvPr>
            <p:extLst>
              <p:ext uri="{D42A27DB-BD31-4B8C-83A1-F6EECF244321}">
                <p14:modId xmlns:p14="http://schemas.microsoft.com/office/powerpoint/2010/main" val="1340552182"/>
              </p:ext>
            </p:extLst>
          </p:nvPr>
        </p:nvGraphicFramePr>
        <p:xfrm>
          <a:off x="6744072" y="2276495"/>
          <a:ext cx="1069952" cy="609376"/>
        </p:xfrm>
        <a:graphic>
          <a:graphicData uri="http://schemas.openxmlformats.org/presentationml/2006/ole">
            <mc:AlternateContent xmlns:mc="http://schemas.openxmlformats.org/markup-compatibility/2006">
              <mc:Choice xmlns:v="urn:schemas-microsoft-com:vml" Requires="v">
                <p:oleObj name="Equation" r:id="rId17" imgW="355292" imgH="203024" progId="Equation.DSMT4">
                  <p:embed/>
                </p:oleObj>
              </mc:Choice>
              <mc:Fallback>
                <p:oleObj name="Equation" r:id="rId17" imgW="355292" imgH="203024" progId="Equation.DSMT4">
                  <p:embed/>
                  <p:pic>
                    <p:nvPicPr>
                      <p:cNvPr id="28685" name="对象 10">
                        <a:extLst>
                          <a:ext uri="{FF2B5EF4-FFF2-40B4-BE49-F238E27FC236}">
                            <a16:creationId xmlns:a16="http://schemas.microsoft.com/office/drawing/2014/main" id="{C32A4CD5-0872-C05B-DE39-DD28765F414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44072" y="2276495"/>
                        <a:ext cx="1069952" cy="609376"/>
                      </a:xfrm>
                      <a:prstGeom prst="rect">
                        <a:avLst/>
                      </a:prstGeom>
                      <a:noFill/>
                      <a:ln>
                        <a:noFill/>
                      </a:ln>
                    </p:spPr>
                  </p:pic>
                </p:oleObj>
              </mc:Fallback>
            </mc:AlternateContent>
          </a:graphicData>
        </a:graphic>
      </p:graphicFrame>
      <p:graphicFrame>
        <p:nvGraphicFramePr>
          <p:cNvPr id="23" name="对象 11">
            <a:extLst>
              <a:ext uri="{FF2B5EF4-FFF2-40B4-BE49-F238E27FC236}">
                <a16:creationId xmlns:a16="http://schemas.microsoft.com/office/drawing/2014/main" id="{C15CE230-E97D-ADF1-4BBF-4F5FCB4FDF90}"/>
              </a:ext>
            </a:extLst>
          </p:cNvPr>
          <p:cNvGraphicFramePr>
            <a:graphicFrameLocks noChangeAspect="1"/>
          </p:cNvGraphicFramePr>
          <p:nvPr>
            <p:extLst>
              <p:ext uri="{D42A27DB-BD31-4B8C-83A1-F6EECF244321}">
                <p14:modId xmlns:p14="http://schemas.microsoft.com/office/powerpoint/2010/main" val="820283489"/>
              </p:ext>
            </p:extLst>
          </p:nvPr>
        </p:nvGraphicFramePr>
        <p:xfrm>
          <a:off x="5898200" y="3105062"/>
          <a:ext cx="553843" cy="384799"/>
        </p:xfrm>
        <a:graphic>
          <a:graphicData uri="http://schemas.openxmlformats.org/presentationml/2006/ole">
            <mc:AlternateContent xmlns:mc="http://schemas.openxmlformats.org/markup-compatibility/2006">
              <mc:Choice xmlns:v="urn:schemas-microsoft-com:vml" Requires="v">
                <p:oleObj name="Equation" r:id="rId19" imgW="215713" imgH="152268" progId="Equation.DSMT4">
                  <p:embed/>
                </p:oleObj>
              </mc:Choice>
              <mc:Fallback>
                <p:oleObj name="Equation" r:id="rId19" imgW="215713" imgH="152268" progId="Equation.DSMT4">
                  <p:embed/>
                  <p:pic>
                    <p:nvPicPr>
                      <p:cNvPr id="28686" name="对象 11">
                        <a:extLst>
                          <a:ext uri="{FF2B5EF4-FFF2-40B4-BE49-F238E27FC236}">
                            <a16:creationId xmlns:a16="http://schemas.microsoft.com/office/drawing/2014/main" id="{3E469591-BF91-5ED0-91A8-7FD910DDC3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98200" y="3105062"/>
                        <a:ext cx="553843" cy="384799"/>
                      </a:xfrm>
                      <a:prstGeom prst="rect">
                        <a:avLst/>
                      </a:prstGeom>
                      <a:noFill/>
                      <a:ln>
                        <a:noFill/>
                      </a:ln>
                    </p:spPr>
                  </p:pic>
                </p:oleObj>
              </mc:Fallback>
            </mc:AlternateContent>
          </a:graphicData>
        </a:graphic>
      </p:graphicFrame>
      <p:graphicFrame>
        <p:nvGraphicFramePr>
          <p:cNvPr id="25" name="对象 12">
            <a:extLst>
              <a:ext uri="{FF2B5EF4-FFF2-40B4-BE49-F238E27FC236}">
                <a16:creationId xmlns:a16="http://schemas.microsoft.com/office/drawing/2014/main" id="{A801D7F3-76E9-207C-60C3-B502ECE46E8E}"/>
              </a:ext>
            </a:extLst>
          </p:cNvPr>
          <p:cNvGraphicFramePr>
            <a:graphicFrameLocks noChangeAspect="1"/>
          </p:cNvGraphicFramePr>
          <p:nvPr>
            <p:extLst>
              <p:ext uri="{D42A27DB-BD31-4B8C-83A1-F6EECF244321}">
                <p14:modId xmlns:p14="http://schemas.microsoft.com/office/powerpoint/2010/main" val="3795440961"/>
              </p:ext>
            </p:extLst>
          </p:nvPr>
        </p:nvGraphicFramePr>
        <p:xfrm>
          <a:off x="6490611" y="3098446"/>
          <a:ext cx="1152525" cy="365125"/>
        </p:xfrm>
        <a:graphic>
          <a:graphicData uri="http://schemas.openxmlformats.org/presentationml/2006/ole">
            <mc:AlternateContent xmlns:mc="http://schemas.openxmlformats.org/markup-compatibility/2006">
              <mc:Choice xmlns:v="urn:schemas-microsoft-com:vml" Requires="v">
                <p:oleObj name="Equation" r:id="rId20" imgW="520474" imgH="165028" progId="Equation.DSMT4">
                  <p:embed/>
                </p:oleObj>
              </mc:Choice>
              <mc:Fallback>
                <p:oleObj name="Equation" r:id="rId20" imgW="520474" imgH="165028" progId="Equation.DSMT4">
                  <p:embed/>
                  <p:pic>
                    <p:nvPicPr>
                      <p:cNvPr id="28687" name="对象 12">
                        <a:extLst>
                          <a:ext uri="{FF2B5EF4-FFF2-40B4-BE49-F238E27FC236}">
                            <a16:creationId xmlns:a16="http://schemas.microsoft.com/office/drawing/2014/main" id="{CCBB0053-4C1A-188C-E754-B3B5FBCE001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90611" y="3098446"/>
                        <a:ext cx="1152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对象 13">
            <a:extLst>
              <a:ext uri="{FF2B5EF4-FFF2-40B4-BE49-F238E27FC236}">
                <a16:creationId xmlns:a16="http://schemas.microsoft.com/office/drawing/2014/main" id="{A2EEEC43-BB7A-5485-0AAB-0067189F28FB}"/>
              </a:ext>
            </a:extLst>
          </p:cNvPr>
          <p:cNvGraphicFramePr>
            <a:graphicFrameLocks noChangeAspect="1"/>
          </p:cNvGraphicFramePr>
          <p:nvPr>
            <p:extLst>
              <p:ext uri="{D42A27DB-BD31-4B8C-83A1-F6EECF244321}">
                <p14:modId xmlns:p14="http://schemas.microsoft.com/office/powerpoint/2010/main" val="3204409745"/>
              </p:ext>
            </p:extLst>
          </p:nvPr>
        </p:nvGraphicFramePr>
        <p:xfrm>
          <a:off x="6565179" y="3566011"/>
          <a:ext cx="863600" cy="379412"/>
        </p:xfrm>
        <a:graphic>
          <a:graphicData uri="http://schemas.openxmlformats.org/presentationml/2006/ole">
            <mc:AlternateContent xmlns:mc="http://schemas.openxmlformats.org/markup-compatibility/2006">
              <mc:Choice xmlns:v="urn:schemas-microsoft-com:vml" Requires="v">
                <p:oleObj name="Equation" r:id="rId22" imgW="405872" imgH="177569" progId="Equation.DSMT4">
                  <p:embed/>
                </p:oleObj>
              </mc:Choice>
              <mc:Fallback>
                <p:oleObj name="Equation" r:id="rId22" imgW="405872" imgH="177569" progId="Equation.DSMT4">
                  <p:embed/>
                  <p:pic>
                    <p:nvPicPr>
                      <p:cNvPr id="28688" name="对象 13">
                        <a:extLst>
                          <a:ext uri="{FF2B5EF4-FFF2-40B4-BE49-F238E27FC236}">
                            <a16:creationId xmlns:a16="http://schemas.microsoft.com/office/drawing/2014/main" id="{C7822FC0-B802-BA1A-B9DD-9CA0B5A2569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65179" y="3566011"/>
                        <a:ext cx="8636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14">
            <a:extLst>
              <a:ext uri="{FF2B5EF4-FFF2-40B4-BE49-F238E27FC236}">
                <a16:creationId xmlns:a16="http://schemas.microsoft.com/office/drawing/2014/main" id="{BB500711-090C-0D76-F913-7897095E5374}"/>
              </a:ext>
            </a:extLst>
          </p:cNvPr>
          <p:cNvGraphicFramePr>
            <a:graphicFrameLocks noChangeAspect="1"/>
          </p:cNvGraphicFramePr>
          <p:nvPr>
            <p:extLst>
              <p:ext uri="{D42A27DB-BD31-4B8C-83A1-F6EECF244321}">
                <p14:modId xmlns:p14="http://schemas.microsoft.com/office/powerpoint/2010/main" val="3327802359"/>
              </p:ext>
            </p:extLst>
          </p:nvPr>
        </p:nvGraphicFramePr>
        <p:xfrm>
          <a:off x="8400256" y="2291914"/>
          <a:ext cx="3337074" cy="2006740"/>
        </p:xfrm>
        <a:graphic>
          <a:graphicData uri="http://schemas.openxmlformats.org/presentationml/2006/ole">
            <mc:AlternateContent xmlns:mc="http://schemas.openxmlformats.org/markup-compatibility/2006">
              <mc:Choice xmlns:v="urn:schemas-microsoft-com:vml" Requires="v">
                <p:oleObj name="Equation" r:id="rId24" imgW="1562100" imgH="939800" progId="Equation.DSMT4">
                  <p:embed/>
                </p:oleObj>
              </mc:Choice>
              <mc:Fallback>
                <p:oleObj name="Equation" r:id="rId24" imgW="1562100" imgH="939800" progId="Equation.DSMT4">
                  <p:embed/>
                  <p:pic>
                    <p:nvPicPr>
                      <p:cNvPr id="28689" name="对象 14">
                        <a:extLst>
                          <a:ext uri="{FF2B5EF4-FFF2-40B4-BE49-F238E27FC236}">
                            <a16:creationId xmlns:a16="http://schemas.microsoft.com/office/drawing/2014/main" id="{F8C57A34-B82D-0408-61B5-87F90E43722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400256" y="2291914"/>
                        <a:ext cx="3337074" cy="2006740"/>
                      </a:xfrm>
                      <a:prstGeom prst="rect">
                        <a:avLst/>
                      </a:prstGeom>
                      <a:noFill/>
                      <a:ln>
                        <a:noFill/>
                      </a:ln>
                    </p:spPr>
                  </p:pic>
                </p:oleObj>
              </mc:Fallback>
            </mc:AlternateContent>
          </a:graphicData>
        </a:graphic>
      </p:graphicFrame>
      <p:graphicFrame>
        <p:nvGraphicFramePr>
          <p:cNvPr id="28" name="对象 15">
            <a:extLst>
              <a:ext uri="{FF2B5EF4-FFF2-40B4-BE49-F238E27FC236}">
                <a16:creationId xmlns:a16="http://schemas.microsoft.com/office/drawing/2014/main" id="{6F364D91-1E8E-3FB4-BFD2-7A9DB27283C1}"/>
              </a:ext>
            </a:extLst>
          </p:cNvPr>
          <p:cNvGraphicFramePr>
            <a:graphicFrameLocks noChangeAspect="1"/>
          </p:cNvGraphicFramePr>
          <p:nvPr>
            <p:extLst>
              <p:ext uri="{D42A27DB-BD31-4B8C-83A1-F6EECF244321}">
                <p14:modId xmlns:p14="http://schemas.microsoft.com/office/powerpoint/2010/main" val="3850085876"/>
              </p:ext>
            </p:extLst>
          </p:nvPr>
        </p:nvGraphicFramePr>
        <p:xfrm>
          <a:off x="7951347" y="4552521"/>
          <a:ext cx="2530399" cy="631604"/>
        </p:xfrm>
        <a:graphic>
          <a:graphicData uri="http://schemas.openxmlformats.org/presentationml/2006/ole">
            <mc:AlternateContent xmlns:mc="http://schemas.openxmlformats.org/markup-compatibility/2006">
              <mc:Choice xmlns:v="urn:schemas-microsoft-com:vml" Requires="v">
                <p:oleObj name="Equation" r:id="rId26" imgW="1117600" imgH="279400" progId="Equation.DSMT4">
                  <p:embed/>
                </p:oleObj>
              </mc:Choice>
              <mc:Fallback>
                <p:oleObj name="Equation" r:id="rId26" imgW="1117600" imgH="279400" progId="Equation.DSMT4">
                  <p:embed/>
                  <p:pic>
                    <p:nvPicPr>
                      <p:cNvPr id="28690" name="对象 15">
                        <a:extLst>
                          <a:ext uri="{FF2B5EF4-FFF2-40B4-BE49-F238E27FC236}">
                            <a16:creationId xmlns:a16="http://schemas.microsoft.com/office/drawing/2014/main" id="{B6E7FEBF-9C10-A742-842D-B1215D3B9E0C}"/>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951347" y="4552521"/>
                        <a:ext cx="2530399" cy="631604"/>
                      </a:xfrm>
                      <a:prstGeom prst="rect">
                        <a:avLst/>
                      </a:prstGeom>
                      <a:noFill/>
                      <a:ln>
                        <a:noFill/>
                      </a:ln>
                    </p:spPr>
                  </p:pic>
                </p:oleObj>
              </mc:Fallback>
            </mc:AlternateContent>
          </a:graphicData>
        </a:graphic>
      </p:graphicFrame>
      <p:graphicFrame>
        <p:nvGraphicFramePr>
          <p:cNvPr id="29" name="对象 16">
            <a:extLst>
              <a:ext uri="{FF2B5EF4-FFF2-40B4-BE49-F238E27FC236}">
                <a16:creationId xmlns:a16="http://schemas.microsoft.com/office/drawing/2014/main" id="{DBA0189C-EA31-BF91-DB50-4D35F722B169}"/>
              </a:ext>
            </a:extLst>
          </p:cNvPr>
          <p:cNvGraphicFramePr>
            <a:graphicFrameLocks noChangeAspect="1"/>
          </p:cNvGraphicFramePr>
          <p:nvPr>
            <p:extLst>
              <p:ext uri="{D42A27DB-BD31-4B8C-83A1-F6EECF244321}">
                <p14:modId xmlns:p14="http://schemas.microsoft.com/office/powerpoint/2010/main" val="1763310241"/>
              </p:ext>
            </p:extLst>
          </p:nvPr>
        </p:nvGraphicFramePr>
        <p:xfrm>
          <a:off x="8014852" y="5340870"/>
          <a:ext cx="2272779" cy="581193"/>
        </p:xfrm>
        <a:graphic>
          <a:graphicData uri="http://schemas.openxmlformats.org/presentationml/2006/ole">
            <mc:AlternateContent xmlns:mc="http://schemas.openxmlformats.org/markup-compatibility/2006">
              <mc:Choice xmlns:v="urn:schemas-microsoft-com:vml" Requires="v">
                <p:oleObj name="Equation" r:id="rId28" imgW="1091726" imgH="279279" progId="Equation.DSMT4">
                  <p:embed/>
                </p:oleObj>
              </mc:Choice>
              <mc:Fallback>
                <p:oleObj name="Equation" r:id="rId28" imgW="1091726" imgH="279279" progId="Equation.DSMT4">
                  <p:embed/>
                  <p:pic>
                    <p:nvPicPr>
                      <p:cNvPr id="28691" name="对象 16">
                        <a:extLst>
                          <a:ext uri="{FF2B5EF4-FFF2-40B4-BE49-F238E27FC236}">
                            <a16:creationId xmlns:a16="http://schemas.microsoft.com/office/drawing/2014/main" id="{54E34801-40C5-121E-41AD-00AB231E30D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014852" y="5340870"/>
                        <a:ext cx="2272779" cy="581193"/>
                      </a:xfrm>
                      <a:prstGeom prst="rect">
                        <a:avLst/>
                      </a:prstGeom>
                      <a:noFill/>
                      <a:ln>
                        <a:noFill/>
                      </a:ln>
                    </p:spPr>
                  </p:pic>
                </p:oleObj>
              </mc:Fallback>
            </mc:AlternateContent>
          </a:graphicData>
        </a:graphic>
      </p:graphicFrame>
      <p:graphicFrame>
        <p:nvGraphicFramePr>
          <p:cNvPr id="30" name="对象 17">
            <a:extLst>
              <a:ext uri="{FF2B5EF4-FFF2-40B4-BE49-F238E27FC236}">
                <a16:creationId xmlns:a16="http://schemas.microsoft.com/office/drawing/2014/main" id="{DD15DEF2-202C-42D5-CE2F-98CB474CF32B}"/>
              </a:ext>
            </a:extLst>
          </p:cNvPr>
          <p:cNvGraphicFramePr>
            <a:graphicFrameLocks noChangeAspect="1"/>
          </p:cNvGraphicFramePr>
          <p:nvPr>
            <p:extLst>
              <p:ext uri="{D42A27DB-BD31-4B8C-83A1-F6EECF244321}">
                <p14:modId xmlns:p14="http://schemas.microsoft.com/office/powerpoint/2010/main" val="1642427550"/>
              </p:ext>
            </p:extLst>
          </p:nvPr>
        </p:nvGraphicFramePr>
        <p:xfrm>
          <a:off x="7986867" y="6028397"/>
          <a:ext cx="2610770" cy="631604"/>
        </p:xfrm>
        <a:graphic>
          <a:graphicData uri="http://schemas.openxmlformats.org/presentationml/2006/ole">
            <mc:AlternateContent xmlns:mc="http://schemas.openxmlformats.org/markup-compatibility/2006">
              <mc:Choice xmlns:v="urn:schemas-microsoft-com:vml" Requires="v">
                <p:oleObj name="Equation" r:id="rId30" imgW="1155700" imgH="279400" progId="Equation.DSMT4">
                  <p:embed/>
                </p:oleObj>
              </mc:Choice>
              <mc:Fallback>
                <p:oleObj name="Equation" r:id="rId30" imgW="1155700" imgH="279400" progId="Equation.DSMT4">
                  <p:embed/>
                  <p:pic>
                    <p:nvPicPr>
                      <p:cNvPr id="28692" name="对象 17">
                        <a:extLst>
                          <a:ext uri="{FF2B5EF4-FFF2-40B4-BE49-F238E27FC236}">
                            <a16:creationId xmlns:a16="http://schemas.microsoft.com/office/drawing/2014/main" id="{30921C5C-3D96-7F15-897B-744FFD3A1AF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986867" y="6028397"/>
                        <a:ext cx="2610770" cy="6316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554231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线性规划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246">
            <a:extLst>
              <a:ext uri="{FF2B5EF4-FFF2-40B4-BE49-F238E27FC236}">
                <a16:creationId xmlns:a16="http://schemas.microsoft.com/office/drawing/2014/main" id="{6A3984BE-97AF-5728-8606-130B950200CF}"/>
              </a:ext>
            </a:extLst>
          </p:cNvPr>
          <p:cNvSpPr txBox="1">
            <a:spLocks noChangeArrowheads="1"/>
          </p:cNvSpPr>
          <p:nvPr/>
        </p:nvSpPr>
        <p:spPr bwMode="gray">
          <a:xfrm>
            <a:off x="77292" y="1124744"/>
            <a:ext cx="11173320" cy="292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en-US" altLang="zh-CN" b="1" dirty="0">
                <a:solidFill>
                  <a:srgbClr val="336600"/>
                </a:solidFill>
                <a:latin typeface="微软雅黑" panose="020B0503020204020204" pitchFamily="34" charset="-122"/>
                <a:ea typeface="微软雅黑" panose="020B0503020204020204" pitchFamily="34" charset="-122"/>
              </a:rPr>
              <a:t>        </a:t>
            </a:r>
            <a:r>
              <a:rPr lang="zh-CN" altLang="en-US" b="1" dirty="0">
                <a:solidFill>
                  <a:srgbClr val="336600"/>
                </a:solidFill>
                <a:latin typeface="微软雅黑" panose="020B0503020204020204" pitchFamily="34" charset="-122"/>
                <a:ea typeface="微软雅黑" panose="020B0503020204020204" pitchFamily="34" charset="-122"/>
              </a:rPr>
              <a:t>现要集成一套自拍无人机系统，选用不同规格的锂电池和无刷电机。已知在同样 </a:t>
            </a:r>
            <a:r>
              <a:rPr lang="en-US" altLang="zh-CN" b="1" dirty="0">
                <a:solidFill>
                  <a:srgbClr val="336600"/>
                </a:solidFill>
                <a:latin typeface="微软雅黑" panose="020B0503020204020204" pitchFamily="34" charset="-122"/>
                <a:ea typeface="微软雅黑" panose="020B0503020204020204" pitchFamily="34" charset="-122"/>
              </a:rPr>
              <a:t>3s </a:t>
            </a:r>
            <a:r>
              <a:rPr lang="zh-CN" altLang="en-US" b="1" dirty="0">
                <a:solidFill>
                  <a:srgbClr val="336600"/>
                </a:solidFill>
                <a:latin typeface="微软雅黑" panose="020B0503020204020204" pitchFamily="34" charset="-122"/>
                <a:ea typeface="微软雅黑" panose="020B0503020204020204" pitchFamily="34" charset="-122"/>
              </a:rPr>
              <a:t>的额定电压下，锂电容量（</a:t>
            </a:r>
            <a:r>
              <a:rPr lang="en-US" altLang="zh-CN" b="1" dirty="0" err="1">
                <a:solidFill>
                  <a:srgbClr val="336600"/>
                </a:solidFill>
                <a:latin typeface="微软雅黑" panose="020B0503020204020204" pitchFamily="34" charset="-122"/>
                <a:ea typeface="微软雅黑" panose="020B0503020204020204" pitchFamily="34" charset="-122"/>
              </a:rPr>
              <a:t>mah</a:t>
            </a:r>
            <a:r>
              <a:rPr lang="zh-CN" altLang="en-US" b="1" dirty="0">
                <a:solidFill>
                  <a:srgbClr val="336600"/>
                </a:solidFill>
                <a:latin typeface="微软雅黑" panose="020B0503020204020204" pitchFamily="34" charset="-122"/>
                <a:ea typeface="微软雅黑" panose="020B0503020204020204" pitchFamily="34" charset="-122"/>
              </a:rPr>
              <a:t>）与重量（</a:t>
            </a:r>
            <a:r>
              <a:rPr lang="en-US" altLang="zh-CN" b="1" dirty="0">
                <a:solidFill>
                  <a:srgbClr val="336600"/>
                </a:solidFill>
                <a:latin typeface="微软雅黑" panose="020B0503020204020204" pitchFamily="34" charset="-122"/>
                <a:ea typeface="微软雅黑" panose="020B0503020204020204" pitchFamily="34" charset="-122"/>
              </a:rPr>
              <a:t>g</a:t>
            </a:r>
            <a:r>
              <a:rPr lang="zh-CN" altLang="en-US" b="1" dirty="0">
                <a:solidFill>
                  <a:srgbClr val="336600"/>
                </a:solidFill>
                <a:latin typeface="微软雅黑" panose="020B0503020204020204" pitchFamily="34" charset="-122"/>
                <a:ea typeface="微软雅黑" panose="020B0503020204020204" pitchFamily="34" charset="-122"/>
              </a:rPr>
              <a:t>）的关系为：</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其中 </a:t>
            </a:r>
            <a:r>
              <a:rPr lang="en-US" altLang="zh-CN" b="1" dirty="0">
                <a:solidFill>
                  <a:srgbClr val="336600"/>
                </a:solidFill>
                <a:latin typeface="微软雅黑" panose="020B0503020204020204" pitchFamily="34" charset="-122"/>
                <a:ea typeface="微软雅黑" panose="020B0503020204020204" pitchFamily="34" charset="-122"/>
              </a:rPr>
              <a:t>c </a:t>
            </a:r>
            <a:r>
              <a:rPr lang="zh-CN" altLang="en-US" b="1" dirty="0">
                <a:solidFill>
                  <a:srgbClr val="336600"/>
                </a:solidFill>
                <a:latin typeface="微软雅黑" panose="020B0503020204020204" pitchFamily="34" charset="-122"/>
                <a:ea typeface="微软雅黑" panose="020B0503020204020204" pitchFamily="34" charset="-122"/>
              </a:rPr>
              <a:t>为电池容量。电机可选 </a:t>
            </a:r>
            <a:r>
              <a:rPr lang="en-US" altLang="zh-CN" b="1" dirty="0">
                <a:solidFill>
                  <a:srgbClr val="336600"/>
                </a:solidFill>
                <a:latin typeface="微软雅黑" panose="020B0503020204020204" pitchFamily="34" charset="-122"/>
                <a:ea typeface="微软雅黑" panose="020B0503020204020204" pitchFamily="34" charset="-122"/>
              </a:rPr>
              <a:t>1</a:t>
            </a:r>
            <a:r>
              <a:rPr lang="en-US" altLang="zh-CN" b="1" dirty="0">
                <a:solidFill>
                  <a:srgbClr val="3366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336600"/>
                </a:solidFill>
                <a:latin typeface="微软雅黑" panose="020B0503020204020204" pitchFamily="34" charset="-122"/>
                <a:ea typeface="微软雅黑" panose="020B0503020204020204" pitchFamily="34" charset="-122"/>
              </a:rPr>
              <a:t>5 </a:t>
            </a:r>
            <a:r>
              <a:rPr lang="zh-CN" altLang="en-US" b="1" dirty="0">
                <a:solidFill>
                  <a:srgbClr val="336600"/>
                </a:solidFill>
                <a:latin typeface="微软雅黑" panose="020B0503020204020204" pitchFamily="34" charset="-122"/>
                <a:ea typeface="微软雅黑" panose="020B0503020204020204" pitchFamily="34" charset="-122"/>
              </a:rPr>
              <a:t>五个等级，电机等级与重量的关系为：            其中 </a:t>
            </a:r>
            <a:r>
              <a:rPr lang="en-US" altLang="zh-CN" b="1" dirty="0">
                <a:solidFill>
                  <a:srgbClr val="336600"/>
                </a:solidFill>
                <a:latin typeface="微软雅黑" panose="020B0503020204020204" pitchFamily="34" charset="-122"/>
                <a:ea typeface="微软雅黑" panose="020B0503020204020204" pitchFamily="34" charset="-122"/>
              </a:rPr>
              <a:t>r </a:t>
            </a:r>
            <a:r>
              <a:rPr lang="zh-CN" altLang="en-US" b="1" dirty="0">
                <a:solidFill>
                  <a:srgbClr val="336600"/>
                </a:solidFill>
                <a:latin typeface="微软雅黑" panose="020B0503020204020204" pitchFamily="34" charset="-122"/>
                <a:ea typeface="微软雅黑" panose="020B0503020204020204" pitchFamily="34" charset="-122"/>
              </a:rPr>
              <a:t>为电机等级。另外，锂电容量与价格的关系为：               </a:t>
            </a:r>
            <a:endParaRPr lang="en-US" altLang="zh-CN" b="1" dirty="0">
              <a:solidFill>
                <a:srgbClr val="336600"/>
              </a:solidFill>
              <a:latin typeface="微软雅黑" panose="020B0503020204020204" pitchFamily="34" charset="-122"/>
              <a:ea typeface="微软雅黑" panose="020B0503020204020204" pitchFamily="34" charset="-122"/>
            </a:endParaRPr>
          </a:p>
          <a:p>
            <a:pPr>
              <a:lnSpc>
                <a:spcPct val="130000"/>
              </a:lnSpc>
            </a:pPr>
            <a:r>
              <a:rPr lang="zh-CN" altLang="en-US" b="1" dirty="0">
                <a:solidFill>
                  <a:srgbClr val="336600"/>
                </a:solidFill>
                <a:latin typeface="微软雅黑" panose="020B0503020204020204" pitchFamily="34" charset="-122"/>
                <a:ea typeface="微软雅黑" panose="020B0503020204020204" pitchFamily="34" charset="-122"/>
              </a:rPr>
              <a:t>电机等级与价格的关系为：                      求电池和电机的总重量不大于</a:t>
            </a:r>
            <a:r>
              <a:rPr lang="en-US" altLang="zh-CN" b="1" dirty="0">
                <a:solidFill>
                  <a:srgbClr val="336600"/>
                </a:solidFill>
                <a:latin typeface="微软雅黑" panose="020B0503020204020204" pitchFamily="34" charset="-122"/>
                <a:ea typeface="微软雅黑" panose="020B0503020204020204" pitchFamily="34" charset="-122"/>
              </a:rPr>
              <a:t>180g</a:t>
            </a:r>
            <a:r>
              <a:rPr lang="zh-CN" altLang="en-US" b="1" dirty="0">
                <a:solidFill>
                  <a:srgbClr val="336600"/>
                </a:solidFill>
                <a:latin typeface="微软雅黑" panose="020B0503020204020204" pitchFamily="34" charset="-122"/>
                <a:ea typeface="微软雅黑" panose="020B0503020204020204" pitchFamily="34" charset="-122"/>
              </a:rPr>
              <a:t>，总价格不大于</a:t>
            </a:r>
            <a:r>
              <a:rPr lang="en-US" altLang="zh-CN" b="1" dirty="0">
                <a:solidFill>
                  <a:srgbClr val="336600"/>
                </a:solidFill>
                <a:latin typeface="微软雅黑" panose="020B0503020204020204" pitchFamily="34" charset="-122"/>
                <a:ea typeface="微软雅黑" panose="020B0503020204020204" pitchFamily="34" charset="-122"/>
              </a:rPr>
              <a:t>170</a:t>
            </a:r>
            <a:r>
              <a:rPr lang="zh-CN" altLang="en-US" b="1" dirty="0">
                <a:solidFill>
                  <a:srgbClr val="336600"/>
                </a:solidFill>
                <a:latin typeface="微软雅黑" panose="020B0503020204020204" pitchFamily="34" charset="-122"/>
                <a:ea typeface="微软雅黑" panose="020B0503020204020204" pitchFamily="34" charset="-122"/>
              </a:rPr>
              <a:t>元。求满足条件的电池和电机规格的最大匹配。</a:t>
            </a:r>
            <a:endParaRPr lang="en-US" altLang="zh-CN" b="1" dirty="0">
              <a:solidFill>
                <a:srgbClr val="336600"/>
              </a:solidFill>
              <a:latin typeface="微软雅黑" panose="020B0503020204020204" pitchFamily="34" charset="-122"/>
              <a:ea typeface="微软雅黑" panose="020B0503020204020204" pitchFamily="34" charset="-122"/>
            </a:endParaRPr>
          </a:p>
        </p:txBody>
      </p:sp>
      <p:graphicFrame>
        <p:nvGraphicFramePr>
          <p:cNvPr id="13" name="对象 25">
            <a:extLst>
              <a:ext uri="{FF2B5EF4-FFF2-40B4-BE49-F238E27FC236}">
                <a16:creationId xmlns:a16="http://schemas.microsoft.com/office/drawing/2014/main" id="{C10C2F89-EAF2-442F-C8BC-6C8EED3E0DA9}"/>
              </a:ext>
            </a:extLst>
          </p:cNvPr>
          <p:cNvGraphicFramePr>
            <a:graphicFrameLocks noChangeAspect="1"/>
          </p:cNvGraphicFramePr>
          <p:nvPr>
            <p:extLst>
              <p:ext uri="{D42A27DB-BD31-4B8C-83A1-F6EECF244321}">
                <p14:modId xmlns:p14="http://schemas.microsoft.com/office/powerpoint/2010/main" val="2606410303"/>
              </p:ext>
            </p:extLst>
          </p:nvPr>
        </p:nvGraphicFramePr>
        <p:xfrm>
          <a:off x="9150300" y="1626791"/>
          <a:ext cx="2683303" cy="523220"/>
        </p:xfrm>
        <a:graphic>
          <a:graphicData uri="http://schemas.openxmlformats.org/presentationml/2006/ole">
            <mc:AlternateContent xmlns:mc="http://schemas.openxmlformats.org/markup-compatibility/2006">
              <mc:Choice xmlns:v="urn:schemas-microsoft-com:vml" Requires="v">
                <p:oleObj name="Equation" r:id="rId2" imgW="1168400" imgH="228600" progId="Equation.DSMT4">
                  <p:embed/>
                </p:oleObj>
              </mc:Choice>
              <mc:Fallback>
                <p:oleObj name="Equation" r:id="rId2" imgW="1168400" imgH="228600" progId="Equation.DSMT4">
                  <p:embed/>
                  <p:pic>
                    <p:nvPicPr>
                      <p:cNvPr id="21" name="对象 25">
                        <a:extLst>
                          <a:ext uri="{FF2B5EF4-FFF2-40B4-BE49-F238E27FC236}">
                            <a16:creationId xmlns:a16="http://schemas.microsoft.com/office/drawing/2014/main" id="{92ACCD5D-6701-51B4-42F2-484298F54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300" y="1626791"/>
                        <a:ext cx="2683303" cy="523220"/>
                      </a:xfrm>
                      <a:prstGeom prst="rect">
                        <a:avLst/>
                      </a:prstGeom>
                      <a:noFill/>
                      <a:ln>
                        <a:noFill/>
                      </a:ln>
                    </p:spPr>
                  </p:pic>
                </p:oleObj>
              </mc:Fallback>
            </mc:AlternateContent>
          </a:graphicData>
        </a:graphic>
      </p:graphicFrame>
      <p:graphicFrame>
        <p:nvGraphicFramePr>
          <p:cNvPr id="14" name="对象 26">
            <a:extLst>
              <a:ext uri="{FF2B5EF4-FFF2-40B4-BE49-F238E27FC236}">
                <a16:creationId xmlns:a16="http://schemas.microsoft.com/office/drawing/2014/main" id="{EDE0E04E-4671-17E4-1B53-E18AE9822106}"/>
              </a:ext>
            </a:extLst>
          </p:cNvPr>
          <p:cNvGraphicFramePr>
            <a:graphicFrameLocks noChangeAspect="1"/>
          </p:cNvGraphicFramePr>
          <p:nvPr>
            <p:extLst>
              <p:ext uri="{D42A27DB-BD31-4B8C-83A1-F6EECF244321}">
                <p14:modId xmlns:p14="http://schemas.microsoft.com/office/powerpoint/2010/main" val="2864487309"/>
              </p:ext>
            </p:extLst>
          </p:nvPr>
        </p:nvGraphicFramePr>
        <p:xfrm>
          <a:off x="9932052" y="2111683"/>
          <a:ext cx="2128882" cy="523220"/>
        </p:xfrm>
        <a:graphic>
          <a:graphicData uri="http://schemas.openxmlformats.org/presentationml/2006/ole">
            <mc:AlternateContent xmlns:mc="http://schemas.openxmlformats.org/markup-compatibility/2006">
              <mc:Choice xmlns:v="urn:schemas-microsoft-com:vml" Requires="v">
                <p:oleObj name="Equation" r:id="rId4" imgW="927100" imgH="228600" progId="Equation.DSMT4">
                  <p:embed/>
                </p:oleObj>
              </mc:Choice>
              <mc:Fallback>
                <p:oleObj name="Equation" r:id="rId4" imgW="927100" imgH="228600" progId="Equation.DSMT4">
                  <p:embed/>
                  <p:pic>
                    <p:nvPicPr>
                      <p:cNvPr id="22" name="对象 26">
                        <a:extLst>
                          <a:ext uri="{FF2B5EF4-FFF2-40B4-BE49-F238E27FC236}">
                            <a16:creationId xmlns:a16="http://schemas.microsoft.com/office/drawing/2014/main" id="{52A8DA3E-C891-531E-7FD3-41F1DE7F8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052" y="2111683"/>
                        <a:ext cx="2128882" cy="523220"/>
                      </a:xfrm>
                      <a:prstGeom prst="rect">
                        <a:avLst/>
                      </a:prstGeom>
                      <a:noFill/>
                      <a:ln>
                        <a:noFill/>
                      </a:ln>
                    </p:spPr>
                  </p:pic>
                </p:oleObj>
              </mc:Fallback>
            </mc:AlternateContent>
          </a:graphicData>
        </a:graphic>
      </p:graphicFrame>
      <p:graphicFrame>
        <p:nvGraphicFramePr>
          <p:cNvPr id="15" name="对象 29">
            <a:extLst>
              <a:ext uri="{FF2B5EF4-FFF2-40B4-BE49-F238E27FC236}">
                <a16:creationId xmlns:a16="http://schemas.microsoft.com/office/drawing/2014/main" id="{880FCDBE-A5D3-9542-94B3-601800734C6C}"/>
              </a:ext>
            </a:extLst>
          </p:cNvPr>
          <p:cNvGraphicFramePr>
            <a:graphicFrameLocks noChangeAspect="1"/>
          </p:cNvGraphicFramePr>
          <p:nvPr>
            <p:extLst>
              <p:ext uri="{D42A27DB-BD31-4B8C-83A1-F6EECF244321}">
                <p14:modId xmlns:p14="http://schemas.microsoft.com/office/powerpoint/2010/main" val="3427815199"/>
              </p:ext>
            </p:extLst>
          </p:nvPr>
        </p:nvGraphicFramePr>
        <p:xfrm>
          <a:off x="7551175" y="2606679"/>
          <a:ext cx="2858509" cy="523220"/>
        </p:xfrm>
        <a:graphic>
          <a:graphicData uri="http://schemas.openxmlformats.org/presentationml/2006/ole">
            <mc:AlternateContent xmlns:mc="http://schemas.openxmlformats.org/markup-compatibility/2006">
              <mc:Choice xmlns:v="urn:schemas-microsoft-com:vml" Requires="v">
                <p:oleObj name="Equation" r:id="rId6" imgW="1244600" imgH="228600" progId="Equation.DSMT4">
                  <p:embed/>
                </p:oleObj>
              </mc:Choice>
              <mc:Fallback>
                <p:oleObj name="Equation" r:id="rId6" imgW="1244600" imgH="228600" progId="Equation.DSMT4">
                  <p:embed/>
                  <p:pic>
                    <p:nvPicPr>
                      <p:cNvPr id="23" name="对象 29">
                        <a:extLst>
                          <a:ext uri="{FF2B5EF4-FFF2-40B4-BE49-F238E27FC236}">
                            <a16:creationId xmlns:a16="http://schemas.microsoft.com/office/drawing/2014/main" id="{551ED347-18D6-8731-0FD5-F465FA9354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175" y="2606679"/>
                        <a:ext cx="2858509" cy="523220"/>
                      </a:xfrm>
                      <a:prstGeom prst="rect">
                        <a:avLst/>
                      </a:prstGeom>
                      <a:noFill/>
                      <a:ln>
                        <a:noFill/>
                      </a:ln>
                    </p:spPr>
                  </p:pic>
                </p:oleObj>
              </mc:Fallback>
            </mc:AlternateContent>
          </a:graphicData>
        </a:graphic>
      </p:graphicFrame>
      <p:graphicFrame>
        <p:nvGraphicFramePr>
          <p:cNvPr id="16" name="对象 30">
            <a:extLst>
              <a:ext uri="{FF2B5EF4-FFF2-40B4-BE49-F238E27FC236}">
                <a16:creationId xmlns:a16="http://schemas.microsoft.com/office/drawing/2014/main" id="{37D50C63-90C2-B4D7-F247-424C626707AC}"/>
              </a:ext>
            </a:extLst>
          </p:cNvPr>
          <p:cNvGraphicFramePr>
            <a:graphicFrameLocks noChangeAspect="1"/>
          </p:cNvGraphicFramePr>
          <p:nvPr>
            <p:extLst>
              <p:ext uri="{D42A27DB-BD31-4B8C-83A1-F6EECF244321}">
                <p14:modId xmlns:p14="http://schemas.microsoft.com/office/powerpoint/2010/main" val="110300090"/>
              </p:ext>
            </p:extLst>
          </p:nvPr>
        </p:nvGraphicFramePr>
        <p:xfrm>
          <a:off x="3821172" y="3046299"/>
          <a:ext cx="1807268" cy="523220"/>
        </p:xfrm>
        <a:graphic>
          <a:graphicData uri="http://schemas.openxmlformats.org/presentationml/2006/ole">
            <mc:AlternateContent xmlns:mc="http://schemas.openxmlformats.org/markup-compatibility/2006">
              <mc:Choice xmlns:v="urn:schemas-microsoft-com:vml" Requires="v">
                <p:oleObj name="Equation" r:id="rId8" imgW="787400" imgH="228600" progId="Equation.DSMT4">
                  <p:embed/>
                </p:oleObj>
              </mc:Choice>
              <mc:Fallback>
                <p:oleObj name="Equation" r:id="rId8" imgW="787400" imgH="228600" progId="Equation.DSMT4">
                  <p:embed/>
                  <p:pic>
                    <p:nvPicPr>
                      <p:cNvPr id="25" name="对象 30">
                        <a:extLst>
                          <a:ext uri="{FF2B5EF4-FFF2-40B4-BE49-F238E27FC236}">
                            <a16:creationId xmlns:a16="http://schemas.microsoft.com/office/drawing/2014/main" id="{72E051A5-BC0C-1D80-1B83-D7CE3B40BF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1172" y="3046299"/>
                        <a:ext cx="1807268" cy="523220"/>
                      </a:xfrm>
                      <a:prstGeom prst="rect">
                        <a:avLst/>
                      </a:prstGeom>
                      <a:noFill/>
                      <a:ln>
                        <a:noFill/>
                      </a:ln>
                    </p:spPr>
                  </p:pic>
                </p:oleObj>
              </mc:Fallback>
            </mc:AlternateContent>
          </a:graphicData>
        </a:graphic>
      </p:graphicFrame>
      <p:graphicFrame>
        <p:nvGraphicFramePr>
          <p:cNvPr id="17" name="对象 13311">
            <a:extLst>
              <a:ext uri="{FF2B5EF4-FFF2-40B4-BE49-F238E27FC236}">
                <a16:creationId xmlns:a16="http://schemas.microsoft.com/office/drawing/2014/main" id="{5A83F97A-07B2-9301-B0F7-B4962C4DE420}"/>
              </a:ext>
            </a:extLst>
          </p:cNvPr>
          <p:cNvGraphicFramePr>
            <a:graphicFrameLocks noChangeAspect="1"/>
          </p:cNvGraphicFramePr>
          <p:nvPr>
            <p:extLst>
              <p:ext uri="{D42A27DB-BD31-4B8C-83A1-F6EECF244321}">
                <p14:modId xmlns:p14="http://schemas.microsoft.com/office/powerpoint/2010/main" val="3463827260"/>
              </p:ext>
            </p:extLst>
          </p:nvPr>
        </p:nvGraphicFramePr>
        <p:xfrm>
          <a:off x="1292572" y="4384856"/>
          <a:ext cx="935037" cy="414337"/>
        </p:xfrm>
        <a:graphic>
          <a:graphicData uri="http://schemas.openxmlformats.org/presentationml/2006/ole">
            <mc:AlternateContent xmlns:mc="http://schemas.openxmlformats.org/markup-compatibility/2006">
              <mc:Choice xmlns:v="urn:schemas-microsoft-com:vml" Requires="v">
                <p:oleObj name="Equation" r:id="rId10" imgW="317225" imgH="139579" progId="Equation.DSMT4">
                  <p:embed/>
                </p:oleObj>
              </mc:Choice>
              <mc:Fallback>
                <p:oleObj name="Equation" r:id="rId10" imgW="317225" imgH="139579" progId="Equation.DSMT4">
                  <p:embed/>
                  <p:pic>
                    <p:nvPicPr>
                      <p:cNvPr id="29705" name="对象 13311">
                        <a:extLst>
                          <a:ext uri="{FF2B5EF4-FFF2-40B4-BE49-F238E27FC236}">
                            <a16:creationId xmlns:a16="http://schemas.microsoft.com/office/drawing/2014/main" id="{1A70BBE3-8478-B985-CEB6-BADA439656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2572" y="4384856"/>
                        <a:ext cx="9350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3312">
            <a:extLst>
              <a:ext uri="{FF2B5EF4-FFF2-40B4-BE49-F238E27FC236}">
                <a16:creationId xmlns:a16="http://schemas.microsoft.com/office/drawing/2014/main" id="{15672CE8-539D-D157-A579-B6DF39A03869}"/>
              </a:ext>
            </a:extLst>
          </p:cNvPr>
          <p:cNvGraphicFramePr>
            <a:graphicFrameLocks noChangeAspect="1"/>
          </p:cNvGraphicFramePr>
          <p:nvPr>
            <p:extLst>
              <p:ext uri="{D42A27DB-BD31-4B8C-83A1-F6EECF244321}">
                <p14:modId xmlns:p14="http://schemas.microsoft.com/office/powerpoint/2010/main" val="3261065144"/>
              </p:ext>
            </p:extLst>
          </p:nvPr>
        </p:nvGraphicFramePr>
        <p:xfrm>
          <a:off x="2626072" y="4293096"/>
          <a:ext cx="1728788" cy="560388"/>
        </p:xfrm>
        <a:graphic>
          <a:graphicData uri="http://schemas.openxmlformats.org/presentationml/2006/ole">
            <mc:AlternateContent xmlns:mc="http://schemas.openxmlformats.org/markup-compatibility/2006">
              <mc:Choice xmlns:v="urn:schemas-microsoft-com:vml" Requires="v">
                <p:oleObj name="Equation" r:id="rId12" imgW="545626" imgH="177646" progId="Equation.DSMT4">
                  <p:embed/>
                </p:oleObj>
              </mc:Choice>
              <mc:Fallback>
                <p:oleObj name="Equation" r:id="rId12" imgW="545626" imgH="177646" progId="Equation.DSMT4">
                  <p:embed/>
                  <p:pic>
                    <p:nvPicPr>
                      <p:cNvPr id="29706" name="对象 13312">
                        <a:extLst>
                          <a:ext uri="{FF2B5EF4-FFF2-40B4-BE49-F238E27FC236}">
                            <a16:creationId xmlns:a16="http://schemas.microsoft.com/office/drawing/2014/main" id="{B30C66BF-A3FC-A767-381C-8B46D6ADE9F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6072" y="4293096"/>
                        <a:ext cx="17287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3313">
            <a:extLst>
              <a:ext uri="{FF2B5EF4-FFF2-40B4-BE49-F238E27FC236}">
                <a16:creationId xmlns:a16="http://schemas.microsoft.com/office/drawing/2014/main" id="{640D37F4-1121-C52C-9530-5E8F63925FC2}"/>
              </a:ext>
            </a:extLst>
          </p:cNvPr>
          <p:cNvGraphicFramePr>
            <a:graphicFrameLocks noChangeAspect="1"/>
          </p:cNvGraphicFramePr>
          <p:nvPr>
            <p:extLst>
              <p:ext uri="{D42A27DB-BD31-4B8C-83A1-F6EECF244321}">
                <p14:modId xmlns:p14="http://schemas.microsoft.com/office/powerpoint/2010/main" val="2282890054"/>
              </p:ext>
            </p:extLst>
          </p:nvPr>
        </p:nvGraphicFramePr>
        <p:xfrm>
          <a:off x="1308447" y="5173206"/>
          <a:ext cx="719137" cy="500063"/>
        </p:xfrm>
        <a:graphic>
          <a:graphicData uri="http://schemas.openxmlformats.org/presentationml/2006/ole">
            <mc:AlternateContent xmlns:mc="http://schemas.openxmlformats.org/markup-compatibility/2006">
              <mc:Choice xmlns:v="urn:schemas-microsoft-com:vml" Requires="v">
                <p:oleObj name="Equation" r:id="rId14" imgW="215713" imgH="152268" progId="Equation.DSMT4">
                  <p:embed/>
                </p:oleObj>
              </mc:Choice>
              <mc:Fallback>
                <p:oleObj name="Equation" r:id="rId14" imgW="215713" imgH="152268" progId="Equation.DSMT4">
                  <p:embed/>
                  <p:pic>
                    <p:nvPicPr>
                      <p:cNvPr id="29707" name="对象 13313">
                        <a:extLst>
                          <a:ext uri="{FF2B5EF4-FFF2-40B4-BE49-F238E27FC236}">
                            <a16:creationId xmlns:a16="http://schemas.microsoft.com/office/drawing/2014/main" id="{F92086C9-C943-9B52-DDED-131AE9850A9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8447" y="5173206"/>
                        <a:ext cx="7191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3315">
            <a:extLst>
              <a:ext uri="{FF2B5EF4-FFF2-40B4-BE49-F238E27FC236}">
                <a16:creationId xmlns:a16="http://schemas.microsoft.com/office/drawing/2014/main" id="{CCC597B5-81A6-7F35-FFEE-C7F70011467C}"/>
              </a:ext>
            </a:extLst>
          </p:cNvPr>
          <p:cNvGraphicFramePr>
            <a:graphicFrameLocks noChangeAspect="1"/>
          </p:cNvGraphicFramePr>
          <p:nvPr>
            <p:extLst>
              <p:ext uri="{D42A27DB-BD31-4B8C-83A1-F6EECF244321}">
                <p14:modId xmlns:p14="http://schemas.microsoft.com/office/powerpoint/2010/main" val="838705586"/>
              </p:ext>
            </p:extLst>
          </p:nvPr>
        </p:nvGraphicFramePr>
        <p:xfrm>
          <a:off x="2626072" y="5173458"/>
          <a:ext cx="4413002" cy="500063"/>
        </p:xfrm>
        <a:graphic>
          <a:graphicData uri="http://schemas.openxmlformats.org/presentationml/2006/ole">
            <mc:AlternateContent xmlns:mc="http://schemas.openxmlformats.org/markup-compatibility/2006">
              <mc:Choice xmlns:v="urn:schemas-microsoft-com:vml" Requires="v">
                <p:oleObj name="Equation" r:id="rId16" imgW="1574117" imgH="177723" progId="Equation.DSMT4">
                  <p:embed/>
                </p:oleObj>
              </mc:Choice>
              <mc:Fallback>
                <p:oleObj name="Equation" r:id="rId16" imgW="1574117" imgH="177723" progId="Equation.DSMT4">
                  <p:embed/>
                  <p:pic>
                    <p:nvPicPr>
                      <p:cNvPr id="29708" name="对象 13315">
                        <a:extLst>
                          <a:ext uri="{FF2B5EF4-FFF2-40B4-BE49-F238E27FC236}">
                            <a16:creationId xmlns:a16="http://schemas.microsoft.com/office/drawing/2014/main" id="{A6952A9F-06FD-9E9D-05DD-02FE4279CF5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6072" y="5173458"/>
                        <a:ext cx="4413002" cy="500063"/>
                      </a:xfrm>
                      <a:prstGeom prst="rect">
                        <a:avLst/>
                      </a:prstGeom>
                      <a:noFill/>
                      <a:ln>
                        <a:noFill/>
                      </a:ln>
                    </p:spPr>
                  </p:pic>
                </p:oleObj>
              </mc:Fallback>
            </mc:AlternateContent>
          </a:graphicData>
        </a:graphic>
      </p:graphicFrame>
      <p:graphicFrame>
        <p:nvGraphicFramePr>
          <p:cNvPr id="21" name="对象 13316">
            <a:extLst>
              <a:ext uri="{FF2B5EF4-FFF2-40B4-BE49-F238E27FC236}">
                <a16:creationId xmlns:a16="http://schemas.microsoft.com/office/drawing/2014/main" id="{2196F93B-5ED4-0A28-AB1E-B159AD3AB3B3}"/>
              </a:ext>
            </a:extLst>
          </p:cNvPr>
          <p:cNvGraphicFramePr>
            <a:graphicFrameLocks noChangeAspect="1"/>
          </p:cNvGraphicFramePr>
          <p:nvPr>
            <p:extLst>
              <p:ext uri="{D42A27DB-BD31-4B8C-83A1-F6EECF244321}">
                <p14:modId xmlns:p14="http://schemas.microsoft.com/office/powerpoint/2010/main" val="1742839310"/>
              </p:ext>
            </p:extLst>
          </p:nvPr>
        </p:nvGraphicFramePr>
        <p:xfrm>
          <a:off x="2619166" y="5870887"/>
          <a:ext cx="4366593" cy="500063"/>
        </p:xfrm>
        <a:graphic>
          <a:graphicData uri="http://schemas.openxmlformats.org/presentationml/2006/ole">
            <mc:AlternateContent xmlns:mc="http://schemas.openxmlformats.org/markup-compatibility/2006">
              <mc:Choice xmlns:v="urn:schemas-microsoft-com:vml" Requires="v">
                <p:oleObj name="Equation" r:id="rId18" imgW="1561422" imgH="177723" progId="Equation.DSMT4">
                  <p:embed/>
                </p:oleObj>
              </mc:Choice>
              <mc:Fallback>
                <p:oleObj name="Equation" r:id="rId18" imgW="1561422" imgH="177723" progId="Equation.DSMT4">
                  <p:embed/>
                  <p:pic>
                    <p:nvPicPr>
                      <p:cNvPr id="29709" name="对象 13316">
                        <a:extLst>
                          <a:ext uri="{FF2B5EF4-FFF2-40B4-BE49-F238E27FC236}">
                            <a16:creationId xmlns:a16="http://schemas.microsoft.com/office/drawing/2014/main" id="{BD3413D4-56BC-5DB6-5A7D-A4D2270890D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19166" y="5870887"/>
                        <a:ext cx="4366593" cy="500063"/>
                      </a:xfrm>
                      <a:prstGeom prst="rect">
                        <a:avLst/>
                      </a:prstGeom>
                      <a:noFill/>
                      <a:ln>
                        <a:noFill/>
                      </a:ln>
                    </p:spPr>
                  </p:pic>
                </p:oleObj>
              </mc:Fallback>
            </mc:AlternateContent>
          </a:graphicData>
        </a:graphic>
      </p:graphicFrame>
      <p:graphicFrame>
        <p:nvGraphicFramePr>
          <p:cNvPr id="22" name="对象 13317">
            <a:extLst>
              <a:ext uri="{FF2B5EF4-FFF2-40B4-BE49-F238E27FC236}">
                <a16:creationId xmlns:a16="http://schemas.microsoft.com/office/drawing/2014/main" id="{A391D1FF-9E47-EDF8-5CA2-CE0BDB98474F}"/>
              </a:ext>
            </a:extLst>
          </p:cNvPr>
          <p:cNvGraphicFramePr>
            <a:graphicFrameLocks noChangeAspect="1"/>
          </p:cNvGraphicFramePr>
          <p:nvPr>
            <p:extLst>
              <p:ext uri="{D42A27DB-BD31-4B8C-83A1-F6EECF244321}">
                <p14:modId xmlns:p14="http://schemas.microsoft.com/office/powerpoint/2010/main" val="771175143"/>
              </p:ext>
            </p:extLst>
          </p:nvPr>
        </p:nvGraphicFramePr>
        <p:xfrm>
          <a:off x="8544272" y="5517215"/>
          <a:ext cx="2304256" cy="577474"/>
        </p:xfrm>
        <a:graphic>
          <a:graphicData uri="http://schemas.openxmlformats.org/presentationml/2006/ole">
            <mc:AlternateContent xmlns:mc="http://schemas.openxmlformats.org/markup-compatibility/2006">
              <mc:Choice xmlns:v="urn:schemas-microsoft-com:vml" Requires="v">
                <p:oleObj name="Equation" r:id="rId20" imgW="812447" imgH="203112" progId="Equation.DSMT4">
                  <p:embed/>
                </p:oleObj>
              </mc:Choice>
              <mc:Fallback>
                <p:oleObj name="Equation" r:id="rId20" imgW="812447" imgH="203112" progId="Equation.DSMT4">
                  <p:embed/>
                  <p:pic>
                    <p:nvPicPr>
                      <p:cNvPr id="29710" name="对象 13317">
                        <a:extLst>
                          <a:ext uri="{FF2B5EF4-FFF2-40B4-BE49-F238E27FC236}">
                            <a16:creationId xmlns:a16="http://schemas.microsoft.com/office/drawing/2014/main" id="{C18D324C-535E-447E-41A2-54F62B8BEAF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44272" y="5517215"/>
                        <a:ext cx="2304256" cy="5774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09218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 线性规划</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Text Box 246">
            <a:extLst>
              <a:ext uri="{FF2B5EF4-FFF2-40B4-BE49-F238E27FC236}">
                <a16:creationId xmlns:a16="http://schemas.microsoft.com/office/drawing/2014/main" id="{5AEACC60-638D-309E-4DAD-08D9FDE50A32}"/>
              </a:ext>
            </a:extLst>
          </p:cNvPr>
          <p:cNvSpPr txBox="1">
            <a:spLocks noChangeArrowheads="1"/>
          </p:cNvSpPr>
          <p:nvPr/>
        </p:nvSpPr>
        <p:spPr bwMode="gray">
          <a:xfrm>
            <a:off x="263352" y="1105580"/>
            <a:ext cx="7344816" cy="523220"/>
          </a:xfrm>
          <a:prstGeom prst="rect">
            <a:avLst/>
          </a:prstGeom>
          <a:noFill/>
          <a:ln w="9525" algn="ctr">
            <a:noFill/>
            <a:miter lim="800000"/>
            <a:headEnd/>
            <a:tailEnd/>
          </a:ln>
        </p:spPr>
        <p:txBody>
          <a:bodyPr wrap="square">
            <a:spAutoFit/>
          </a:bodyPr>
          <a:lstStyle/>
          <a:p>
            <a:pPr algn="l" eaLnBrk="0" hangingPunct="0">
              <a:defRPr/>
            </a:pP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b="1" dirty="0">
                <a:solidFill>
                  <a:srgbClr val="0070C0"/>
                </a:solidFill>
                <a:latin typeface="微软雅黑" panose="020B0503020204020204" pitchFamily="34" charset="-122"/>
                <a:ea typeface="微软雅黑" panose="020B0503020204020204" pitchFamily="34" charset="-122"/>
              </a:rPr>
              <a:t>几何法求解</a:t>
            </a:r>
            <a:endParaRPr lang="zh-CN" altLang="en-US" sz="28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18" name="图片 1">
            <a:extLst>
              <a:ext uri="{FF2B5EF4-FFF2-40B4-BE49-F238E27FC236}">
                <a16:creationId xmlns:a16="http://schemas.microsoft.com/office/drawing/2014/main" id="{D52200E4-4C7A-6517-8957-B0410FF91A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962" y="1768445"/>
            <a:ext cx="6105102" cy="486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对象 2">
            <a:extLst>
              <a:ext uri="{FF2B5EF4-FFF2-40B4-BE49-F238E27FC236}">
                <a16:creationId xmlns:a16="http://schemas.microsoft.com/office/drawing/2014/main" id="{CF219E7D-CFD4-B005-1626-7969A1E48357}"/>
              </a:ext>
            </a:extLst>
          </p:cNvPr>
          <p:cNvGraphicFramePr>
            <a:graphicFrameLocks noChangeAspect="1"/>
          </p:cNvGraphicFramePr>
          <p:nvPr>
            <p:extLst>
              <p:ext uri="{D42A27DB-BD31-4B8C-83A1-F6EECF244321}">
                <p14:modId xmlns:p14="http://schemas.microsoft.com/office/powerpoint/2010/main" val="2793645619"/>
              </p:ext>
            </p:extLst>
          </p:nvPr>
        </p:nvGraphicFramePr>
        <p:xfrm>
          <a:off x="8394779" y="4866737"/>
          <a:ext cx="2535589" cy="855584"/>
        </p:xfrm>
        <a:graphic>
          <a:graphicData uri="http://schemas.openxmlformats.org/presentationml/2006/ole">
            <mc:AlternateContent xmlns:mc="http://schemas.openxmlformats.org/markup-compatibility/2006">
              <mc:Choice xmlns:v="urn:schemas-microsoft-com:vml" Requires="v">
                <p:oleObj name="Equation" r:id="rId3" imgW="710891" imgH="241195" progId="Equation.DSMT4">
                  <p:embed/>
                </p:oleObj>
              </mc:Choice>
              <mc:Fallback>
                <p:oleObj name="Equation" r:id="rId3" imgW="710891" imgH="241195" progId="Equation.DSMT4">
                  <p:embed/>
                  <p:pic>
                    <p:nvPicPr>
                      <p:cNvPr id="30731" name="对象 2">
                        <a:extLst>
                          <a:ext uri="{FF2B5EF4-FFF2-40B4-BE49-F238E27FC236}">
                            <a16:creationId xmlns:a16="http://schemas.microsoft.com/office/drawing/2014/main" id="{92C778DA-DA20-578F-B6CD-20C18B11F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4779" y="4866737"/>
                        <a:ext cx="2535589" cy="855584"/>
                      </a:xfrm>
                      <a:prstGeom prst="rect">
                        <a:avLst/>
                      </a:prstGeom>
                      <a:noFill/>
                      <a:ln>
                        <a:noFill/>
                      </a:ln>
                    </p:spPr>
                  </p:pic>
                </p:oleObj>
              </mc:Fallback>
            </mc:AlternateContent>
          </a:graphicData>
        </a:graphic>
      </p:graphicFrame>
      <p:graphicFrame>
        <p:nvGraphicFramePr>
          <p:cNvPr id="20" name="对象 3">
            <a:extLst>
              <a:ext uri="{FF2B5EF4-FFF2-40B4-BE49-F238E27FC236}">
                <a16:creationId xmlns:a16="http://schemas.microsoft.com/office/drawing/2014/main" id="{3188FFB3-41CF-5180-7BDE-17B687564109}"/>
              </a:ext>
            </a:extLst>
          </p:cNvPr>
          <p:cNvGraphicFramePr>
            <a:graphicFrameLocks noChangeAspect="1"/>
          </p:cNvGraphicFramePr>
          <p:nvPr>
            <p:extLst>
              <p:ext uri="{D42A27DB-BD31-4B8C-83A1-F6EECF244321}">
                <p14:modId xmlns:p14="http://schemas.microsoft.com/office/powerpoint/2010/main" val="2382760405"/>
              </p:ext>
            </p:extLst>
          </p:nvPr>
        </p:nvGraphicFramePr>
        <p:xfrm>
          <a:off x="8394780" y="5525744"/>
          <a:ext cx="1674339" cy="855584"/>
        </p:xfrm>
        <a:graphic>
          <a:graphicData uri="http://schemas.openxmlformats.org/presentationml/2006/ole">
            <mc:AlternateContent xmlns:mc="http://schemas.openxmlformats.org/markup-compatibility/2006">
              <mc:Choice xmlns:v="urn:schemas-microsoft-com:vml" Requires="v">
                <p:oleObj name="Equation" r:id="rId5" imgW="469696" imgH="241195" progId="Equation.DSMT4">
                  <p:embed/>
                </p:oleObj>
              </mc:Choice>
              <mc:Fallback>
                <p:oleObj name="Equation" r:id="rId5" imgW="469696" imgH="241195" progId="Equation.DSMT4">
                  <p:embed/>
                  <p:pic>
                    <p:nvPicPr>
                      <p:cNvPr id="30732" name="对象 3">
                        <a:extLst>
                          <a:ext uri="{FF2B5EF4-FFF2-40B4-BE49-F238E27FC236}">
                            <a16:creationId xmlns:a16="http://schemas.microsoft.com/office/drawing/2014/main" id="{7F1C15D9-EDC4-5053-D88A-3AAA5EB8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780" y="5525744"/>
                        <a:ext cx="1674339" cy="855584"/>
                      </a:xfrm>
                      <a:prstGeom prst="rect">
                        <a:avLst/>
                      </a:prstGeom>
                      <a:noFill/>
                      <a:ln>
                        <a:noFill/>
                      </a:ln>
                    </p:spPr>
                  </p:pic>
                </p:oleObj>
              </mc:Fallback>
            </mc:AlternateContent>
          </a:graphicData>
        </a:graphic>
      </p:graphicFrame>
      <p:graphicFrame>
        <p:nvGraphicFramePr>
          <p:cNvPr id="21" name="对象 13311">
            <a:extLst>
              <a:ext uri="{FF2B5EF4-FFF2-40B4-BE49-F238E27FC236}">
                <a16:creationId xmlns:a16="http://schemas.microsoft.com/office/drawing/2014/main" id="{A54D2AC8-8B29-3CEC-758E-380935E720F6}"/>
              </a:ext>
            </a:extLst>
          </p:cNvPr>
          <p:cNvGraphicFramePr>
            <a:graphicFrameLocks noChangeAspect="1"/>
          </p:cNvGraphicFramePr>
          <p:nvPr>
            <p:extLst>
              <p:ext uri="{D42A27DB-BD31-4B8C-83A1-F6EECF244321}">
                <p14:modId xmlns:p14="http://schemas.microsoft.com/office/powerpoint/2010/main" val="933092425"/>
              </p:ext>
            </p:extLst>
          </p:nvPr>
        </p:nvGraphicFramePr>
        <p:xfrm>
          <a:off x="7659550" y="1697604"/>
          <a:ext cx="768465" cy="340525"/>
        </p:xfrm>
        <a:graphic>
          <a:graphicData uri="http://schemas.openxmlformats.org/presentationml/2006/ole">
            <mc:AlternateContent xmlns:mc="http://schemas.openxmlformats.org/markup-compatibility/2006">
              <mc:Choice xmlns:v="urn:schemas-microsoft-com:vml" Requires="v">
                <p:oleObj name="Equation" r:id="rId7" imgW="317225" imgH="139579" progId="Equation.DSMT4">
                  <p:embed/>
                </p:oleObj>
              </mc:Choice>
              <mc:Fallback>
                <p:oleObj name="Equation" r:id="rId7" imgW="317225" imgH="139579" progId="Equation.DSMT4">
                  <p:embed/>
                  <p:pic>
                    <p:nvPicPr>
                      <p:cNvPr id="17" name="对象 13311">
                        <a:extLst>
                          <a:ext uri="{FF2B5EF4-FFF2-40B4-BE49-F238E27FC236}">
                            <a16:creationId xmlns:a16="http://schemas.microsoft.com/office/drawing/2014/main" id="{5A83F97A-07B2-9301-B0F7-B4962C4DE4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9550" y="1697604"/>
                        <a:ext cx="768465" cy="340525"/>
                      </a:xfrm>
                      <a:prstGeom prst="rect">
                        <a:avLst/>
                      </a:prstGeom>
                      <a:noFill/>
                      <a:ln>
                        <a:noFill/>
                      </a:ln>
                    </p:spPr>
                  </p:pic>
                </p:oleObj>
              </mc:Fallback>
            </mc:AlternateContent>
          </a:graphicData>
        </a:graphic>
      </p:graphicFrame>
      <p:graphicFrame>
        <p:nvGraphicFramePr>
          <p:cNvPr id="22" name="对象 13312">
            <a:extLst>
              <a:ext uri="{FF2B5EF4-FFF2-40B4-BE49-F238E27FC236}">
                <a16:creationId xmlns:a16="http://schemas.microsoft.com/office/drawing/2014/main" id="{E43CF86E-C01A-6BC5-35F4-6D87ED4BE024}"/>
              </a:ext>
            </a:extLst>
          </p:cNvPr>
          <p:cNvGraphicFramePr>
            <a:graphicFrameLocks noChangeAspect="1"/>
          </p:cNvGraphicFramePr>
          <p:nvPr>
            <p:extLst>
              <p:ext uri="{D42A27DB-BD31-4B8C-83A1-F6EECF244321}">
                <p14:modId xmlns:p14="http://schemas.microsoft.com/office/powerpoint/2010/main" val="3177263273"/>
              </p:ext>
            </p:extLst>
          </p:nvPr>
        </p:nvGraphicFramePr>
        <p:xfrm>
          <a:off x="8993050" y="1605844"/>
          <a:ext cx="1420813" cy="460558"/>
        </p:xfrm>
        <a:graphic>
          <a:graphicData uri="http://schemas.openxmlformats.org/presentationml/2006/ole">
            <mc:AlternateContent xmlns:mc="http://schemas.openxmlformats.org/markup-compatibility/2006">
              <mc:Choice xmlns:v="urn:schemas-microsoft-com:vml" Requires="v">
                <p:oleObj name="Equation" r:id="rId9" imgW="545626" imgH="177646" progId="Equation.DSMT4">
                  <p:embed/>
                </p:oleObj>
              </mc:Choice>
              <mc:Fallback>
                <p:oleObj name="Equation" r:id="rId9" imgW="545626" imgH="177646" progId="Equation.DSMT4">
                  <p:embed/>
                  <p:pic>
                    <p:nvPicPr>
                      <p:cNvPr id="18" name="对象 13312">
                        <a:extLst>
                          <a:ext uri="{FF2B5EF4-FFF2-40B4-BE49-F238E27FC236}">
                            <a16:creationId xmlns:a16="http://schemas.microsoft.com/office/drawing/2014/main" id="{15672CE8-539D-D157-A579-B6DF39A038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3050" y="1605844"/>
                        <a:ext cx="1420813" cy="460558"/>
                      </a:xfrm>
                      <a:prstGeom prst="rect">
                        <a:avLst/>
                      </a:prstGeom>
                      <a:noFill/>
                      <a:ln>
                        <a:noFill/>
                      </a:ln>
                    </p:spPr>
                  </p:pic>
                </p:oleObj>
              </mc:Fallback>
            </mc:AlternateContent>
          </a:graphicData>
        </a:graphic>
      </p:graphicFrame>
      <p:graphicFrame>
        <p:nvGraphicFramePr>
          <p:cNvPr id="23" name="对象 13313">
            <a:extLst>
              <a:ext uri="{FF2B5EF4-FFF2-40B4-BE49-F238E27FC236}">
                <a16:creationId xmlns:a16="http://schemas.microsoft.com/office/drawing/2014/main" id="{7B4C2EAD-02C3-B837-A04C-CD24FD165154}"/>
              </a:ext>
            </a:extLst>
          </p:cNvPr>
          <p:cNvGraphicFramePr>
            <a:graphicFrameLocks noChangeAspect="1"/>
          </p:cNvGraphicFramePr>
          <p:nvPr>
            <p:extLst>
              <p:ext uri="{D42A27DB-BD31-4B8C-83A1-F6EECF244321}">
                <p14:modId xmlns:p14="http://schemas.microsoft.com/office/powerpoint/2010/main" val="2980351464"/>
              </p:ext>
            </p:extLst>
          </p:nvPr>
        </p:nvGraphicFramePr>
        <p:xfrm>
          <a:off x="1308447" y="5173206"/>
          <a:ext cx="719137" cy="500063"/>
        </p:xfrm>
        <a:graphic>
          <a:graphicData uri="http://schemas.openxmlformats.org/presentationml/2006/ole">
            <mc:AlternateContent xmlns:mc="http://schemas.openxmlformats.org/markup-compatibility/2006">
              <mc:Choice xmlns:v="urn:schemas-microsoft-com:vml" Requires="v">
                <p:oleObj name="Equation" r:id="rId11" imgW="215713" imgH="152268" progId="Equation.DSMT4">
                  <p:embed/>
                </p:oleObj>
              </mc:Choice>
              <mc:Fallback>
                <p:oleObj name="Equation" r:id="rId11" imgW="215713" imgH="152268" progId="Equation.DSMT4">
                  <p:embed/>
                  <p:pic>
                    <p:nvPicPr>
                      <p:cNvPr id="19" name="对象 13313">
                        <a:extLst>
                          <a:ext uri="{FF2B5EF4-FFF2-40B4-BE49-F238E27FC236}">
                            <a16:creationId xmlns:a16="http://schemas.microsoft.com/office/drawing/2014/main" id="{640D37F4-1121-C52C-9530-5E8F63925FC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8447" y="5173206"/>
                        <a:ext cx="7191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对象 13315">
            <a:extLst>
              <a:ext uri="{FF2B5EF4-FFF2-40B4-BE49-F238E27FC236}">
                <a16:creationId xmlns:a16="http://schemas.microsoft.com/office/drawing/2014/main" id="{AE5E3D54-DDB0-9C92-92BA-C10190303B37}"/>
              </a:ext>
            </a:extLst>
          </p:cNvPr>
          <p:cNvGraphicFramePr>
            <a:graphicFrameLocks noChangeAspect="1"/>
          </p:cNvGraphicFramePr>
          <p:nvPr>
            <p:extLst>
              <p:ext uri="{D42A27DB-BD31-4B8C-83A1-F6EECF244321}">
                <p14:modId xmlns:p14="http://schemas.microsoft.com/office/powerpoint/2010/main" val="4132027489"/>
              </p:ext>
            </p:extLst>
          </p:nvPr>
        </p:nvGraphicFramePr>
        <p:xfrm>
          <a:off x="7617416" y="2305022"/>
          <a:ext cx="4023200" cy="455892"/>
        </p:xfrm>
        <a:graphic>
          <a:graphicData uri="http://schemas.openxmlformats.org/presentationml/2006/ole">
            <mc:AlternateContent xmlns:mc="http://schemas.openxmlformats.org/markup-compatibility/2006">
              <mc:Choice xmlns:v="urn:schemas-microsoft-com:vml" Requires="v">
                <p:oleObj name="Equation" r:id="rId13" imgW="1574117" imgH="177723" progId="Equation.DSMT4">
                  <p:embed/>
                </p:oleObj>
              </mc:Choice>
              <mc:Fallback>
                <p:oleObj name="Equation" r:id="rId13" imgW="1574117" imgH="177723" progId="Equation.DSMT4">
                  <p:embed/>
                  <p:pic>
                    <p:nvPicPr>
                      <p:cNvPr id="20" name="对象 13315">
                        <a:extLst>
                          <a:ext uri="{FF2B5EF4-FFF2-40B4-BE49-F238E27FC236}">
                            <a16:creationId xmlns:a16="http://schemas.microsoft.com/office/drawing/2014/main" id="{CCC597B5-81A6-7F35-FFEE-C7F70011467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7416" y="2305022"/>
                        <a:ext cx="4023200" cy="455892"/>
                      </a:xfrm>
                      <a:prstGeom prst="rect">
                        <a:avLst/>
                      </a:prstGeom>
                      <a:noFill/>
                      <a:ln>
                        <a:noFill/>
                      </a:ln>
                    </p:spPr>
                  </p:pic>
                </p:oleObj>
              </mc:Fallback>
            </mc:AlternateContent>
          </a:graphicData>
        </a:graphic>
      </p:graphicFrame>
      <p:graphicFrame>
        <p:nvGraphicFramePr>
          <p:cNvPr id="26" name="对象 13316">
            <a:extLst>
              <a:ext uri="{FF2B5EF4-FFF2-40B4-BE49-F238E27FC236}">
                <a16:creationId xmlns:a16="http://schemas.microsoft.com/office/drawing/2014/main" id="{6880BAEA-A401-3266-B9FA-327A12B806CA}"/>
              </a:ext>
            </a:extLst>
          </p:cNvPr>
          <p:cNvGraphicFramePr>
            <a:graphicFrameLocks noChangeAspect="1"/>
          </p:cNvGraphicFramePr>
          <p:nvPr>
            <p:extLst>
              <p:ext uri="{D42A27DB-BD31-4B8C-83A1-F6EECF244321}">
                <p14:modId xmlns:p14="http://schemas.microsoft.com/office/powerpoint/2010/main" val="252695514"/>
              </p:ext>
            </p:extLst>
          </p:nvPr>
        </p:nvGraphicFramePr>
        <p:xfrm>
          <a:off x="7610511" y="3002451"/>
          <a:ext cx="3980890" cy="455892"/>
        </p:xfrm>
        <a:graphic>
          <a:graphicData uri="http://schemas.openxmlformats.org/presentationml/2006/ole">
            <mc:AlternateContent xmlns:mc="http://schemas.openxmlformats.org/markup-compatibility/2006">
              <mc:Choice xmlns:v="urn:schemas-microsoft-com:vml" Requires="v">
                <p:oleObj name="Equation" r:id="rId15" imgW="1561422" imgH="177723" progId="Equation.DSMT4">
                  <p:embed/>
                </p:oleObj>
              </mc:Choice>
              <mc:Fallback>
                <p:oleObj name="Equation" r:id="rId15" imgW="1561422" imgH="177723" progId="Equation.DSMT4">
                  <p:embed/>
                  <p:pic>
                    <p:nvPicPr>
                      <p:cNvPr id="21" name="对象 13316">
                        <a:extLst>
                          <a:ext uri="{FF2B5EF4-FFF2-40B4-BE49-F238E27FC236}">
                            <a16:creationId xmlns:a16="http://schemas.microsoft.com/office/drawing/2014/main" id="{2196F93B-5ED4-0A28-AB1E-B159AD3AB3B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10511" y="3002451"/>
                        <a:ext cx="3980890" cy="455892"/>
                      </a:xfrm>
                      <a:prstGeom prst="rect">
                        <a:avLst/>
                      </a:prstGeom>
                      <a:noFill/>
                      <a:ln>
                        <a:noFill/>
                      </a:ln>
                    </p:spPr>
                  </p:pic>
                </p:oleObj>
              </mc:Fallback>
            </mc:AlternateContent>
          </a:graphicData>
        </a:graphic>
      </p:graphicFrame>
      <p:graphicFrame>
        <p:nvGraphicFramePr>
          <p:cNvPr id="27" name="对象 13317">
            <a:extLst>
              <a:ext uri="{FF2B5EF4-FFF2-40B4-BE49-F238E27FC236}">
                <a16:creationId xmlns:a16="http://schemas.microsoft.com/office/drawing/2014/main" id="{1CABE714-FDDB-5CBE-6350-34565ABD3CCC}"/>
              </a:ext>
            </a:extLst>
          </p:cNvPr>
          <p:cNvGraphicFramePr>
            <a:graphicFrameLocks noChangeAspect="1"/>
          </p:cNvGraphicFramePr>
          <p:nvPr>
            <p:extLst>
              <p:ext uri="{D42A27DB-BD31-4B8C-83A1-F6EECF244321}">
                <p14:modId xmlns:p14="http://schemas.microsoft.com/office/powerpoint/2010/main" val="3606236854"/>
              </p:ext>
            </p:extLst>
          </p:nvPr>
        </p:nvGraphicFramePr>
        <p:xfrm>
          <a:off x="8476888" y="3650348"/>
          <a:ext cx="2304256" cy="577474"/>
        </p:xfrm>
        <a:graphic>
          <a:graphicData uri="http://schemas.openxmlformats.org/presentationml/2006/ole">
            <mc:AlternateContent xmlns:mc="http://schemas.openxmlformats.org/markup-compatibility/2006">
              <mc:Choice xmlns:v="urn:schemas-microsoft-com:vml" Requires="v">
                <p:oleObj name="Equation" r:id="rId17" imgW="812447" imgH="203112" progId="Equation.DSMT4">
                  <p:embed/>
                </p:oleObj>
              </mc:Choice>
              <mc:Fallback>
                <p:oleObj name="Equation" r:id="rId17" imgW="812447" imgH="203112" progId="Equation.DSMT4">
                  <p:embed/>
                  <p:pic>
                    <p:nvPicPr>
                      <p:cNvPr id="22" name="对象 13317">
                        <a:extLst>
                          <a:ext uri="{FF2B5EF4-FFF2-40B4-BE49-F238E27FC236}">
                            <a16:creationId xmlns:a16="http://schemas.microsoft.com/office/drawing/2014/main" id="{A391D1FF-9E47-EDF8-5CA2-CE0BDB98474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76888" y="3650348"/>
                        <a:ext cx="2304256" cy="5774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051107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3918378"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内容提要</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7" name="Picture 11">
            <a:extLst>
              <a:ext uri="{FF2B5EF4-FFF2-40B4-BE49-F238E27FC236}">
                <a16:creationId xmlns:a16="http://schemas.microsoft.com/office/drawing/2014/main" id="{23D8BB2E-D75A-03E3-508B-13CC382B9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2049554"/>
            <a:ext cx="4136157" cy="392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Text Box 9">
            <a:extLst>
              <a:ext uri="{FF2B5EF4-FFF2-40B4-BE49-F238E27FC236}">
                <a16:creationId xmlns:a16="http://schemas.microsoft.com/office/drawing/2014/main" id="{FBDC7E6E-BC58-B91B-7F25-3102649F8230}"/>
              </a:ext>
            </a:extLst>
          </p:cNvPr>
          <p:cNvSpPr txBox="1">
            <a:spLocks noChangeArrowheads="1"/>
          </p:cNvSpPr>
          <p:nvPr/>
        </p:nvSpPr>
        <p:spPr bwMode="auto">
          <a:xfrm>
            <a:off x="6096000" y="1877477"/>
            <a:ext cx="540060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chemeClr val="folHlink"/>
                </a:solidFill>
                <a:latin typeface="黑体" panose="02010609060101010101" pitchFamily="49" charset="-122"/>
                <a:ea typeface="黑体" panose="02010609060101010101" pitchFamily="49" charset="-122"/>
              </a:rPr>
              <a:t> </a:t>
            </a:r>
            <a:r>
              <a:rPr lang="zh-CN" altLang="en-US" sz="3600" b="1" dirty="0">
                <a:solidFill>
                  <a:srgbClr val="000099"/>
                </a:solidFill>
                <a:latin typeface="微软雅黑" panose="020B0503020204020204" pitchFamily="34" charset="-122"/>
                <a:ea typeface="微软雅黑" panose="020B0503020204020204" pitchFamily="34" charset="-122"/>
              </a:rPr>
              <a:t>系统设计概述</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zh-CN" altLang="en-US" sz="3600" b="1" dirty="0">
                <a:solidFill>
                  <a:srgbClr val="000099"/>
                </a:solidFill>
                <a:latin typeface="华文中宋" panose="02010600040101010101" pitchFamily="2" charset="-122"/>
                <a:ea typeface="华文中宋" panose="02010600040101010101" pitchFamily="2" charset="-122"/>
              </a:rPr>
              <a:t>  </a:t>
            </a:r>
            <a:r>
              <a:rPr lang="zh-CN" altLang="en-US" sz="3600" b="1" dirty="0">
                <a:solidFill>
                  <a:srgbClr val="000099"/>
                </a:solidFill>
                <a:latin typeface="微软雅黑" panose="020B0503020204020204" pitchFamily="34" charset="-122"/>
                <a:ea typeface="微软雅黑" panose="020B0503020204020204" pitchFamily="34" charset="-122"/>
              </a:rPr>
              <a:t>战略表法</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一元线性回归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线性规划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4000" b="1">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课堂作业</a:t>
            </a:r>
            <a:endParaRPr lang="en-US" altLang="zh-CN"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6950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系统设计概述</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Text Box 246">
            <a:extLst>
              <a:ext uri="{FF2B5EF4-FFF2-40B4-BE49-F238E27FC236}">
                <a16:creationId xmlns:a16="http://schemas.microsoft.com/office/drawing/2014/main" id="{6991B078-3D0D-46E7-F66E-338B2E99E961}"/>
              </a:ext>
            </a:extLst>
          </p:cNvPr>
          <p:cNvSpPr txBox="1">
            <a:spLocks noChangeArrowheads="1"/>
          </p:cNvSpPr>
          <p:nvPr/>
        </p:nvSpPr>
        <p:spPr bwMode="gray">
          <a:xfrm>
            <a:off x="474225" y="1235779"/>
            <a:ext cx="4319587" cy="461962"/>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1.1  </a:t>
            </a:r>
            <a:r>
              <a:rPr lang="zh-CN" altLang="en-US" b="1" dirty="0">
                <a:solidFill>
                  <a:srgbClr val="0070C0"/>
                </a:solidFill>
                <a:latin typeface="微软雅黑" panose="020B0503020204020204" pitchFamily="34" charset="-122"/>
                <a:ea typeface="微软雅黑" panose="020B0503020204020204" pitchFamily="34" charset="-122"/>
              </a:rPr>
              <a:t>系统设计</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Text Box 246">
            <a:extLst>
              <a:ext uri="{FF2B5EF4-FFF2-40B4-BE49-F238E27FC236}">
                <a16:creationId xmlns:a16="http://schemas.microsoft.com/office/drawing/2014/main" id="{ADD53FBA-A72F-6ED4-2957-D4BC055BE232}"/>
              </a:ext>
            </a:extLst>
          </p:cNvPr>
          <p:cNvSpPr txBox="1">
            <a:spLocks noChangeArrowheads="1"/>
          </p:cNvSpPr>
          <p:nvPr/>
        </p:nvSpPr>
        <p:spPr bwMode="gray">
          <a:xfrm>
            <a:off x="490992" y="1942054"/>
            <a:ext cx="1138979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i="1" dirty="0">
                <a:solidFill>
                  <a:srgbClr val="CC00CC"/>
                </a:solidFill>
                <a:latin typeface="微软雅黑" panose="020B0503020204020204" pitchFamily="34" charset="-122"/>
                <a:ea typeface="微软雅黑" panose="020B0503020204020204" pitchFamily="34" charset="-122"/>
              </a:rPr>
              <a:t>       系统设计的任务就是充分利用和发挥系统分析的成果并把这些成果具体化和结构化。</a:t>
            </a:r>
          </a:p>
        </p:txBody>
      </p:sp>
      <p:sp>
        <p:nvSpPr>
          <p:cNvPr id="18" name="Text Box 246">
            <a:extLst>
              <a:ext uri="{FF2B5EF4-FFF2-40B4-BE49-F238E27FC236}">
                <a16:creationId xmlns:a16="http://schemas.microsoft.com/office/drawing/2014/main" id="{F0DCE784-A58E-FDAB-F8AB-DC21E2F68859}"/>
              </a:ext>
            </a:extLst>
          </p:cNvPr>
          <p:cNvSpPr txBox="1">
            <a:spLocks noChangeArrowheads="1"/>
          </p:cNvSpPr>
          <p:nvPr/>
        </p:nvSpPr>
        <p:spPr bwMode="gray">
          <a:xfrm>
            <a:off x="1035518" y="3462788"/>
            <a:ext cx="4319587" cy="460375"/>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系统设计的基本原则</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2" name="Text Box 246">
            <a:extLst>
              <a:ext uri="{FF2B5EF4-FFF2-40B4-BE49-F238E27FC236}">
                <a16:creationId xmlns:a16="http://schemas.microsoft.com/office/drawing/2014/main" id="{EA2033DF-E129-3E19-B38B-2D6D77246F1E}"/>
              </a:ext>
            </a:extLst>
          </p:cNvPr>
          <p:cNvSpPr txBox="1">
            <a:spLocks noChangeArrowheads="1"/>
          </p:cNvSpPr>
          <p:nvPr/>
        </p:nvSpPr>
        <p:spPr bwMode="gray">
          <a:xfrm>
            <a:off x="1383942" y="4039962"/>
            <a:ext cx="4230688" cy="1809919"/>
          </a:xfrm>
          <a:prstGeom prst="rect">
            <a:avLst/>
          </a:prstGeom>
          <a:noFill/>
          <a:ln w="9525" algn="ctr">
            <a:noFill/>
            <a:miter lim="800000"/>
            <a:headEnd/>
            <a:tailEnd/>
          </a:ln>
        </p:spPr>
        <p:txBody>
          <a:bodyPr>
            <a:spAutoFit/>
          </a:bodyPr>
          <a:lstStyle/>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系统设计应追求整体最优</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系统设计应遵循主导事件原则</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信息分类要适应决策需要</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综合应用多种知识和技术</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3" name="Text Box 246">
            <a:extLst>
              <a:ext uri="{FF2B5EF4-FFF2-40B4-BE49-F238E27FC236}">
                <a16:creationId xmlns:a16="http://schemas.microsoft.com/office/drawing/2014/main" id="{E354028F-2A75-C336-B77E-FF2BEDE6903F}"/>
              </a:ext>
            </a:extLst>
          </p:cNvPr>
          <p:cNvSpPr txBox="1">
            <a:spLocks noChangeArrowheads="1"/>
          </p:cNvSpPr>
          <p:nvPr/>
        </p:nvSpPr>
        <p:spPr bwMode="gray">
          <a:xfrm>
            <a:off x="6369246" y="2765395"/>
            <a:ext cx="4319587" cy="461963"/>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a:t>
            </a:r>
            <a:r>
              <a:rPr lang="zh-CN" altLang="en-US" b="1" dirty="0">
                <a:solidFill>
                  <a:srgbClr val="0070C0"/>
                </a:solidFill>
                <a:latin typeface="微软雅黑" panose="020B0503020204020204" pitchFamily="34" charset="-122"/>
                <a:ea typeface="微软雅黑" panose="020B0503020204020204" pitchFamily="34" charset="-122"/>
              </a:rPr>
              <a:t>系统设计的一般过程</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4" name="Text Box 246">
            <a:extLst>
              <a:ext uri="{FF2B5EF4-FFF2-40B4-BE49-F238E27FC236}">
                <a16:creationId xmlns:a16="http://schemas.microsoft.com/office/drawing/2014/main" id="{CA87B4F7-127D-3BCC-DFD9-3B826CDAF1E1}"/>
              </a:ext>
            </a:extLst>
          </p:cNvPr>
          <p:cNvSpPr txBox="1">
            <a:spLocks noChangeArrowheads="1"/>
          </p:cNvSpPr>
          <p:nvPr/>
        </p:nvSpPr>
        <p:spPr bwMode="gray">
          <a:xfrm>
            <a:off x="6888088" y="3312065"/>
            <a:ext cx="3848100" cy="3130281"/>
          </a:xfrm>
          <a:prstGeom prst="rect">
            <a:avLst/>
          </a:prstGeom>
          <a:noFill/>
          <a:ln w="9525" algn="ctr">
            <a:noFill/>
            <a:miter lim="800000"/>
            <a:headEnd/>
            <a:tailEnd/>
          </a:ln>
        </p:spPr>
        <p:txBody>
          <a:bodyPr>
            <a:spAutoFit/>
          </a:bodyPr>
          <a:lstStyle/>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确定设计方针和方法</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分析与综合的探讨</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设计数据的收集与加工</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分系统设计与评价</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大系统设计与评价</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实现方法的设计与评价</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系统综合评价</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5051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Rectangle 2">
            <a:extLst>
              <a:ext uri="{FF2B5EF4-FFF2-40B4-BE49-F238E27FC236}">
                <a16:creationId xmlns:a16="http://schemas.microsoft.com/office/drawing/2014/main" id="{D6E7CAD0-6ED1-FF8B-F44F-EE79585D91B3}"/>
              </a:ext>
            </a:extLst>
          </p:cNvPr>
          <p:cNvSpPr txBox="1">
            <a:spLocks noChangeArrowheads="1"/>
          </p:cNvSpPr>
          <p:nvPr/>
        </p:nvSpPr>
        <p:spPr>
          <a:xfrm>
            <a:off x="335360" y="245210"/>
            <a:ext cx="5400600" cy="7207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课堂作业</a:t>
            </a:r>
          </a:p>
        </p:txBody>
      </p:sp>
      <p:sp>
        <p:nvSpPr>
          <p:cNvPr id="21" name="Text Box 246">
            <a:extLst>
              <a:ext uri="{FF2B5EF4-FFF2-40B4-BE49-F238E27FC236}">
                <a16:creationId xmlns:a16="http://schemas.microsoft.com/office/drawing/2014/main" id="{FEA53A58-E52D-F9A5-2A59-08048A890B1B}"/>
              </a:ext>
            </a:extLst>
          </p:cNvPr>
          <p:cNvSpPr txBox="1">
            <a:spLocks noChangeArrowheads="1"/>
          </p:cNvSpPr>
          <p:nvPr/>
        </p:nvSpPr>
        <p:spPr bwMode="gray">
          <a:xfrm>
            <a:off x="406966" y="1084035"/>
            <a:ext cx="4175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zh-CN"/>
            </a:defPPr>
            <a:lvl1pPr marL="342900" indent="-342900"/>
            <a:lvl2pPr lvl="1" eaLnBrk="1" hangingPunct="1">
              <a:spcBef>
                <a:spcPct val="30000"/>
              </a:spcBef>
              <a:spcAft>
                <a:spcPct val="30000"/>
              </a:spcAft>
              <a:buClr>
                <a:srgbClr val="333399"/>
              </a:buClr>
              <a:buFont typeface="Wingdings" pitchFamily="2" charset="2"/>
              <a:buNone/>
              <a:defRPr sz="2800" b="1">
                <a:solidFill>
                  <a:schemeClr val="accent1">
                    <a:lumMod val="75000"/>
                  </a:schemeClr>
                </a:solidFill>
                <a:latin typeface="微软雅黑" panose="020B0503020204020204" pitchFamily="34" charset="-122"/>
                <a:ea typeface="微软雅黑" panose="020B0503020204020204" pitchFamily="34" charset="-122"/>
              </a:defRPr>
            </a:lvl2pPr>
            <a:lvl3pPr marL="1143000" indent="-228600"/>
            <a:lvl4pPr marL="1600200" indent="-228600"/>
            <a:lvl5pPr marL="2057400" indent="-228600"/>
            <a:lvl6pPr marL="2514600" indent="-228600" algn="just" eaLnBrk="0" fontAlgn="base" hangingPunct="0">
              <a:spcBef>
                <a:spcPct val="0"/>
              </a:spcBef>
              <a:spcAft>
                <a:spcPct val="0"/>
              </a:spcAft>
            </a:lvl6pPr>
            <a:lvl7pPr marL="2971800" indent="-228600" algn="just" eaLnBrk="0" fontAlgn="base" hangingPunct="0">
              <a:spcBef>
                <a:spcPct val="0"/>
              </a:spcBef>
              <a:spcAft>
                <a:spcPct val="0"/>
              </a:spcAft>
            </a:lvl7pPr>
            <a:lvl8pPr marL="3429000" indent="-228600" algn="just" eaLnBrk="0" fontAlgn="base" hangingPunct="0">
              <a:spcBef>
                <a:spcPct val="0"/>
              </a:spcBef>
              <a:spcAft>
                <a:spcPct val="0"/>
              </a:spcAft>
            </a:lvl8pPr>
            <a:lvl9pPr marL="3886200" indent="-228600" algn="just" eaLnBrk="0" fontAlgn="base" hangingPunct="0">
              <a:spcBef>
                <a:spcPct val="0"/>
              </a:spcBef>
              <a:spcAft>
                <a:spcPct val="0"/>
              </a:spcAft>
            </a:lvl9pPr>
          </a:lstStyle>
          <a:p>
            <a:r>
              <a:rPr lang="en-US" altLang="zh-CN" dirty="0"/>
              <a:t>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自拍无人机</a:t>
            </a:r>
          </a:p>
        </p:txBody>
      </p:sp>
      <p:sp>
        <p:nvSpPr>
          <p:cNvPr id="30" name="Text Box 246">
            <a:extLst>
              <a:ext uri="{FF2B5EF4-FFF2-40B4-BE49-F238E27FC236}">
                <a16:creationId xmlns:a16="http://schemas.microsoft.com/office/drawing/2014/main" id="{7E7B6E19-C044-7F2B-175E-6571F4639C88}"/>
              </a:ext>
            </a:extLst>
          </p:cNvPr>
          <p:cNvSpPr txBox="1">
            <a:spLocks noChangeArrowheads="1"/>
          </p:cNvSpPr>
          <p:nvPr/>
        </p:nvSpPr>
        <p:spPr bwMode="gray">
          <a:xfrm>
            <a:off x="767408" y="1743356"/>
            <a:ext cx="10884718"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dirty="0">
                <a:solidFill>
                  <a:srgbClr val="CC00CC"/>
                </a:solidFill>
                <a:latin typeface="微软雅黑" panose="020B0503020204020204" pitchFamily="34" charset="-122"/>
                <a:ea typeface="微软雅黑" panose="020B0503020204020204" pitchFamily="34" charset="-122"/>
              </a:rPr>
              <a:t>       现要选择一自拍无人机的电调和电机规格，分别从重量及价格方面考量。</a:t>
            </a:r>
            <a:endParaRPr lang="en-US" altLang="zh-CN" b="1" dirty="0">
              <a:solidFill>
                <a:srgbClr val="CC00CC"/>
              </a:solidFill>
              <a:latin typeface="微软雅黑" panose="020B0503020204020204" pitchFamily="34" charset="-122"/>
              <a:ea typeface="微软雅黑" panose="020B0503020204020204" pitchFamily="34" charset="-122"/>
            </a:endParaRPr>
          </a:p>
          <a:p>
            <a:r>
              <a:rPr lang="zh-CN" altLang="en-US" b="1" dirty="0">
                <a:solidFill>
                  <a:srgbClr val="CC00CC"/>
                </a:solidFill>
                <a:latin typeface="微软雅黑" panose="020B0503020204020204" pitchFamily="34" charset="-122"/>
                <a:ea typeface="微软雅黑" panose="020B0503020204020204" pitchFamily="34" charset="-122"/>
              </a:rPr>
              <a:t>要求其总重量不超过</a:t>
            </a:r>
            <a:r>
              <a:rPr lang="en-US" altLang="zh-CN" b="1" dirty="0">
                <a:solidFill>
                  <a:srgbClr val="CC00CC"/>
                </a:solidFill>
                <a:latin typeface="微软雅黑" panose="020B0503020204020204" pitchFamily="34" charset="-122"/>
                <a:ea typeface="微软雅黑" panose="020B0503020204020204" pitchFamily="34" charset="-122"/>
              </a:rPr>
              <a:t>70g</a:t>
            </a:r>
            <a:r>
              <a:rPr lang="zh-CN" altLang="en-US" b="1" dirty="0">
                <a:solidFill>
                  <a:srgbClr val="CC00CC"/>
                </a:solidFill>
                <a:latin typeface="微软雅黑" panose="020B0503020204020204" pitchFamily="34" charset="-122"/>
                <a:ea typeface="微软雅黑" panose="020B0503020204020204" pitchFamily="34" charset="-122"/>
              </a:rPr>
              <a:t>，总价格不超过</a:t>
            </a:r>
            <a:r>
              <a:rPr lang="en-US" altLang="zh-CN" b="1" dirty="0">
                <a:solidFill>
                  <a:srgbClr val="CC00CC"/>
                </a:solidFill>
                <a:latin typeface="微软雅黑" panose="020B0503020204020204" pitchFamily="34" charset="-122"/>
                <a:ea typeface="微软雅黑" panose="020B0503020204020204" pitchFamily="34" charset="-122"/>
              </a:rPr>
              <a:t>100</a:t>
            </a:r>
            <a:r>
              <a:rPr lang="zh-CN" altLang="en-US" b="1" dirty="0">
                <a:solidFill>
                  <a:srgbClr val="CC00CC"/>
                </a:solidFill>
                <a:latin typeface="微软雅黑" panose="020B0503020204020204" pitchFamily="34" charset="-122"/>
                <a:ea typeface="微软雅黑" panose="020B0503020204020204" pitchFamily="34" charset="-122"/>
              </a:rPr>
              <a:t>元，请给出最佳匹配方案。</a:t>
            </a:r>
            <a:endParaRPr lang="en-US" altLang="zh-CN" b="1" dirty="0">
              <a:solidFill>
                <a:srgbClr val="CC00CC"/>
              </a:solidFill>
              <a:latin typeface="微软雅黑" panose="020B0503020204020204" pitchFamily="34" charset="-122"/>
              <a:ea typeface="微软雅黑" panose="020B0503020204020204" pitchFamily="34" charset="-122"/>
            </a:endParaRPr>
          </a:p>
          <a:p>
            <a:r>
              <a:rPr lang="zh-CN" altLang="en-US" b="1" dirty="0">
                <a:solidFill>
                  <a:srgbClr val="CC00CC"/>
                </a:solidFill>
                <a:latin typeface="微软雅黑" panose="020B0503020204020204" pitchFamily="34" charset="-122"/>
                <a:ea typeface="微软雅黑" panose="020B0503020204020204" pitchFamily="34" charset="-122"/>
              </a:rPr>
              <a:t>电调和电机的重量及价格关系表如下所示：</a:t>
            </a:r>
          </a:p>
        </p:txBody>
      </p:sp>
      <p:graphicFrame>
        <p:nvGraphicFramePr>
          <p:cNvPr id="31" name="表格 30">
            <a:extLst>
              <a:ext uri="{FF2B5EF4-FFF2-40B4-BE49-F238E27FC236}">
                <a16:creationId xmlns:a16="http://schemas.microsoft.com/office/drawing/2014/main" id="{3B0E3078-566F-74AD-E7E9-8F2026DCCD7B}"/>
              </a:ext>
            </a:extLst>
          </p:cNvPr>
          <p:cNvGraphicFramePr>
            <a:graphicFrameLocks noGrp="1"/>
          </p:cNvGraphicFramePr>
          <p:nvPr>
            <p:extLst>
              <p:ext uri="{D42A27DB-BD31-4B8C-83A1-F6EECF244321}">
                <p14:modId xmlns:p14="http://schemas.microsoft.com/office/powerpoint/2010/main" val="3802068832"/>
              </p:ext>
            </p:extLst>
          </p:nvPr>
        </p:nvGraphicFramePr>
        <p:xfrm>
          <a:off x="1307469" y="3429000"/>
          <a:ext cx="9577062" cy="1311129"/>
        </p:xfrm>
        <a:graphic>
          <a:graphicData uri="http://schemas.openxmlformats.org/drawingml/2006/table">
            <a:tbl>
              <a:tblPr>
                <a:tableStyleId>{5C22544A-7EE6-4342-B048-85BDC9FD1C3A}</a:tableStyleId>
              </a:tblPr>
              <a:tblGrid>
                <a:gridCol w="1596177">
                  <a:extLst>
                    <a:ext uri="{9D8B030D-6E8A-4147-A177-3AD203B41FA5}">
                      <a16:colId xmlns:a16="http://schemas.microsoft.com/office/drawing/2014/main" val="20000"/>
                    </a:ext>
                  </a:extLst>
                </a:gridCol>
                <a:gridCol w="1596177">
                  <a:extLst>
                    <a:ext uri="{9D8B030D-6E8A-4147-A177-3AD203B41FA5}">
                      <a16:colId xmlns:a16="http://schemas.microsoft.com/office/drawing/2014/main" val="20001"/>
                    </a:ext>
                  </a:extLst>
                </a:gridCol>
                <a:gridCol w="1596177">
                  <a:extLst>
                    <a:ext uri="{9D8B030D-6E8A-4147-A177-3AD203B41FA5}">
                      <a16:colId xmlns:a16="http://schemas.microsoft.com/office/drawing/2014/main" val="20002"/>
                    </a:ext>
                  </a:extLst>
                </a:gridCol>
                <a:gridCol w="1596177">
                  <a:extLst>
                    <a:ext uri="{9D8B030D-6E8A-4147-A177-3AD203B41FA5}">
                      <a16:colId xmlns:a16="http://schemas.microsoft.com/office/drawing/2014/main" val="20003"/>
                    </a:ext>
                  </a:extLst>
                </a:gridCol>
                <a:gridCol w="1596177">
                  <a:extLst>
                    <a:ext uri="{9D8B030D-6E8A-4147-A177-3AD203B41FA5}">
                      <a16:colId xmlns:a16="http://schemas.microsoft.com/office/drawing/2014/main" val="20004"/>
                    </a:ext>
                  </a:extLst>
                </a:gridCol>
                <a:gridCol w="1596177">
                  <a:extLst>
                    <a:ext uri="{9D8B030D-6E8A-4147-A177-3AD203B41FA5}">
                      <a16:colId xmlns:a16="http://schemas.microsoft.com/office/drawing/2014/main" val="20005"/>
                    </a:ext>
                  </a:extLst>
                </a:gridCol>
              </a:tblGrid>
              <a:tr h="437043">
                <a:tc>
                  <a:txBody>
                    <a:bodyPr/>
                    <a:lstStyle/>
                    <a:p>
                      <a:pPr algn="l" fontAlgn="b"/>
                      <a:endParaRPr lang="zh-CN" alt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b="1" u="none" strike="noStrike">
                          <a:effectLst/>
                          <a:latin typeface="微软雅黑" panose="020B0503020204020204" pitchFamily="34" charset="-122"/>
                          <a:ea typeface="微软雅黑" panose="020B0503020204020204" pitchFamily="34" charset="-122"/>
                        </a:rPr>
                        <a:t>5A</a:t>
                      </a:r>
                      <a:r>
                        <a:rPr lang="zh-CN" altLang="en-US" sz="2200" b="1" u="none" strike="noStrike">
                          <a:effectLst/>
                          <a:latin typeface="微软雅黑" panose="020B0503020204020204" pitchFamily="34" charset="-122"/>
                          <a:ea typeface="微软雅黑" panose="020B0503020204020204" pitchFamily="34" charset="-122"/>
                        </a:rPr>
                        <a:t>电调</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b="1" u="none" strike="noStrike">
                          <a:effectLst/>
                          <a:latin typeface="微软雅黑" panose="020B0503020204020204" pitchFamily="34" charset="-122"/>
                          <a:ea typeface="微软雅黑" panose="020B0503020204020204" pitchFamily="34" charset="-122"/>
                        </a:rPr>
                        <a:t>10A</a:t>
                      </a:r>
                      <a:r>
                        <a:rPr lang="zh-CN" altLang="en-US" sz="2200" b="1" u="none" strike="noStrike">
                          <a:effectLst/>
                          <a:latin typeface="微软雅黑" panose="020B0503020204020204" pitchFamily="34" charset="-122"/>
                          <a:ea typeface="微软雅黑" panose="020B0503020204020204" pitchFamily="34" charset="-122"/>
                        </a:rPr>
                        <a:t>电调</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b="1" u="none" strike="noStrike">
                          <a:effectLst/>
                          <a:latin typeface="微软雅黑" panose="020B0503020204020204" pitchFamily="34" charset="-122"/>
                          <a:ea typeface="微软雅黑" panose="020B0503020204020204" pitchFamily="34" charset="-122"/>
                        </a:rPr>
                        <a:t>12A</a:t>
                      </a:r>
                      <a:r>
                        <a:rPr lang="zh-CN" altLang="en-US" sz="2200" b="1" u="none" strike="noStrike">
                          <a:effectLst/>
                          <a:latin typeface="微软雅黑" panose="020B0503020204020204" pitchFamily="34" charset="-122"/>
                          <a:ea typeface="微软雅黑" panose="020B0503020204020204" pitchFamily="34" charset="-122"/>
                        </a:rPr>
                        <a:t>电调</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b="1" u="none" strike="noStrike">
                          <a:effectLst/>
                          <a:latin typeface="微软雅黑" panose="020B0503020204020204" pitchFamily="34" charset="-122"/>
                          <a:ea typeface="微软雅黑" panose="020B0503020204020204" pitchFamily="34" charset="-122"/>
                        </a:rPr>
                        <a:t>15A</a:t>
                      </a:r>
                      <a:r>
                        <a:rPr lang="zh-CN" altLang="en-US" sz="2200" b="1" u="none" strike="noStrike">
                          <a:effectLst/>
                          <a:latin typeface="微软雅黑" panose="020B0503020204020204" pitchFamily="34" charset="-122"/>
                          <a:ea typeface="微软雅黑" panose="020B0503020204020204" pitchFamily="34" charset="-122"/>
                        </a:rPr>
                        <a:t>电调</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b="1" u="none" strike="noStrike" dirty="0">
                          <a:effectLst/>
                          <a:latin typeface="微软雅黑" panose="020B0503020204020204" pitchFamily="34" charset="-122"/>
                          <a:ea typeface="微软雅黑" panose="020B0503020204020204" pitchFamily="34" charset="-122"/>
                        </a:rPr>
                        <a:t>20A</a:t>
                      </a:r>
                      <a:r>
                        <a:rPr lang="zh-CN" altLang="en-US" sz="2200" b="1" u="none" strike="noStrike" dirty="0">
                          <a:effectLst/>
                          <a:latin typeface="微软雅黑" panose="020B0503020204020204" pitchFamily="34" charset="-122"/>
                          <a:ea typeface="微软雅黑" panose="020B0503020204020204" pitchFamily="34" charset="-122"/>
                        </a:rPr>
                        <a:t>电调</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extLst>
                  <a:ext uri="{0D108BD9-81ED-4DB2-BD59-A6C34878D82A}">
                    <a16:rowId xmlns:a16="http://schemas.microsoft.com/office/drawing/2014/main" val="10000"/>
                  </a:ext>
                </a:extLst>
              </a:tr>
              <a:tr h="437043">
                <a:tc>
                  <a:txBody>
                    <a:bodyPr/>
                    <a:lstStyle/>
                    <a:p>
                      <a:pPr algn="l" fontAlgn="b"/>
                      <a:r>
                        <a:rPr lang="zh-CN" altLang="en-US" sz="2200" b="1" u="none" strike="noStrike" dirty="0">
                          <a:effectLst/>
                          <a:latin typeface="微软雅黑" panose="020B0503020204020204" pitchFamily="34" charset="-122"/>
                          <a:ea typeface="微软雅黑" panose="020B0503020204020204" pitchFamily="34" charset="-122"/>
                        </a:rPr>
                        <a:t>  重量</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5</a:t>
                      </a:r>
                      <a:r>
                        <a:rPr lang="en-US" sz="2200" u="none" strike="noStrike" dirty="0">
                          <a:effectLst/>
                          <a:latin typeface="微软雅黑" panose="020B0503020204020204" pitchFamily="34" charset="-122"/>
                          <a:ea typeface="微软雅黑" panose="020B0503020204020204" pitchFamily="34" charset="-122"/>
                        </a:rPr>
                        <a:t>g</a:t>
                      </a:r>
                      <a:endParaRPr 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9</a:t>
                      </a:r>
                      <a:r>
                        <a:rPr lang="en-US" sz="2200" u="none" strike="noStrike" dirty="0">
                          <a:effectLst/>
                          <a:latin typeface="微软雅黑" panose="020B0503020204020204" pitchFamily="34" charset="-122"/>
                          <a:ea typeface="微软雅黑" panose="020B0503020204020204" pitchFamily="34" charset="-122"/>
                        </a:rPr>
                        <a:t>g</a:t>
                      </a:r>
                      <a:endParaRPr 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11</a:t>
                      </a:r>
                      <a:r>
                        <a:rPr lang="en-US" sz="2200" u="none" strike="noStrike" dirty="0">
                          <a:effectLst/>
                          <a:latin typeface="微软雅黑" panose="020B0503020204020204" pitchFamily="34" charset="-122"/>
                          <a:ea typeface="微软雅黑" panose="020B0503020204020204" pitchFamily="34" charset="-122"/>
                        </a:rPr>
                        <a:t>g</a:t>
                      </a:r>
                      <a:endParaRPr 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u="none" strike="noStrike" dirty="0">
                          <a:effectLst/>
                          <a:latin typeface="微软雅黑" panose="020B0503020204020204" pitchFamily="34" charset="-122"/>
                          <a:ea typeface="微软雅黑" panose="020B0503020204020204" pitchFamily="34" charset="-122"/>
                        </a:rPr>
                        <a:t>1</a:t>
                      </a:r>
                      <a:r>
                        <a:rPr lang="en-US" altLang="zh-CN" sz="2200" u="none" strike="noStrike" dirty="0">
                          <a:effectLst/>
                          <a:latin typeface="微软雅黑" panose="020B0503020204020204" pitchFamily="34" charset="-122"/>
                          <a:ea typeface="微软雅黑" panose="020B0503020204020204" pitchFamily="34" charset="-122"/>
                        </a:rPr>
                        <a:t>3</a:t>
                      </a:r>
                      <a:r>
                        <a:rPr lang="en-US" sz="2200" u="none" strike="noStrike" dirty="0">
                          <a:effectLst/>
                          <a:latin typeface="微软雅黑" panose="020B0503020204020204" pitchFamily="34" charset="-122"/>
                          <a:ea typeface="微软雅黑" panose="020B0503020204020204" pitchFamily="34" charset="-122"/>
                        </a:rPr>
                        <a:t>g</a:t>
                      </a:r>
                      <a:endParaRPr 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sz="2200" u="none" strike="noStrike" dirty="0">
                          <a:effectLst/>
                          <a:latin typeface="微软雅黑" panose="020B0503020204020204" pitchFamily="34" charset="-122"/>
                          <a:ea typeface="微软雅黑" panose="020B0503020204020204" pitchFamily="34" charset="-122"/>
                        </a:rPr>
                        <a:t>1</a:t>
                      </a:r>
                      <a:r>
                        <a:rPr lang="en-US" altLang="zh-CN" sz="2200" u="none" strike="noStrike" dirty="0">
                          <a:effectLst/>
                          <a:latin typeface="微软雅黑" panose="020B0503020204020204" pitchFamily="34" charset="-122"/>
                          <a:ea typeface="微软雅黑" panose="020B0503020204020204" pitchFamily="34" charset="-122"/>
                        </a:rPr>
                        <a:t>8</a:t>
                      </a:r>
                      <a:r>
                        <a:rPr lang="en-US" sz="2200" u="none" strike="noStrike" dirty="0">
                          <a:effectLst/>
                          <a:latin typeface="微软雅黑" panose="020B0503020204020204" pitchFamily="34" charset="-122"/>
                          <a:ea typeface="微软雅黑" panose="020B0503020204020204" pitchFamily="34" charset="-122"/>
                        </a:rPr>
                        <a:t>g</a:t>
                      </a:r>
                      <a:endParaRPr 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extLst>
                  <a:ext uri="{0D108BD9-81ED-4DB2-BD59-A6C34878D82A}">
                    <a16:rowId xmlns:a16="http://schemas.microsoft.com/office/drawing/2014/main" val="10001"/>
                  </a:ext>
                </a:extLst>
              </a:tr>
              <a:tr h="437043">
                <a:tc>
                  <a:txBody>
                    <a:bodyPr/>
                    <a:lstStyle/>
                    <a:p>
                      <a:pPr algn="l" fontAlgn="b"/>
                      <a:r>
                        <a:rPr lang="zh-CN" altLang="en-US" sz="2200" b="1" u="none" strike="noStrike" dirty="0">
                          <a:effectLst/>
                          <a:latin typeface="微软雅黑" panose="020B0503020204020204" pitchFamily="34" charset="-122"/>
                          <a:ea typeface="微软雅黑" panose="020B0503020204020204" pitchFamily="34" charset="-122"/>
                        </a:rPr>
                        <a:t>  价格</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a:effectLst/>
                          <a:latin typeface="微软雅黑" panose="020B0503020204020204" pitchFamily="34" charset="-122"/>
                          <a:ea typeface="微软雅黑" panose="020B0503020204020204" pitchFamily="34" charset="-122"/>
                        </a:rPr>
                        <a:t>20</a:t>
                      </a:r>
                      <a:r>
                        <a:rPr lang="zh-CN" altLang="en-US" sz="2200" u="none" strike="noStrike">
                          <a:effectLst/>
                          <a:latin typeface="微软雅黑" panose="020B0503020204020204" pitchFamily="34" charset="-122"/>
                          <a:ea typeface="微软雅黑" panose="020B0503020204020204" pitchFamily="34" charset="-122"/>
                        </a:rPr>
                        <a:t>元</a:t>
                      </a:r>
                      <a:endParaRPr lang="zh-CN" alt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35</a:t>
                      </a:r>
                      <a:r>
                        <a:rPr lang="zh-CN" altLang="en-US" sz="2200" u="none" strike="noStrike" dirty="0">
                          <a:effectLst/>
                          <a:latin typeface="微软雅黑" panose="020B0503020204020204" pitchFamily="34" charset="-122"/>
                          <a:ea typeface="微软雅黑" panose="020B0503020204020204" pitchFamily="34" charset="-122"/>
                        </a:rPr>
                        <a:t>元</a:t>
                      </a:r>
                      <a:endParaRPr lang="zh-CN" alt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a:effectLst/>
                          <a:latin typeface="微软雅黑" panose="020B0503020204020204" pitchFamily="34" charset="-122"/>
                          <a:ea typeface="微软雅黑" panose="020B0503020204020204" pitchFamily="34" charset="-122"/>
                        </a:rPr>
                        <a:t>36</a:t>
                      </a:r>
                      <a:r>
                        <a:rPr lang="zh-CN" altLang="en-US" sz="2200" u="none" strike="noStrike">
                          <a:effectLst/>
                          <a:latin typeface="微软雅黑" panose="020B0503020204020204" pitchFamily="34" charset="-122"/>
                          <a:ea typeface="微软雅黑" panose="020B0503020204020204" pitchFamily="34" charset="-122"/>
                        </a:rPr>
                        <a:t>元</a:t>
                      </a:r>
                      <a:endParaRPr lang="zh-CN" alt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38</a:t>
                      </a:r>
                      <a:r>
                        <a:rPr lang="zh-CN" altLang="en-US" sz="2200" u="none" strike="noStrike" dirty="0">
                          <a:effectLst/>
                          <a:latin typeface="微软雅黑" panose="020B0503020204020204" pitchFamily="34" charset="-122"/>
                          <a:ea typeface="微软雅黑" panose="020B0503020204020204" pitchFamily="34" charset="-122"/>
                        </a:rPr>
                        <a:t>元</a:t>
                      </a:r>
                      <a:endParaRPr lang="zh-CN" alt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40</a:t>
                      </a:r>
                      <a:r>
                        <a:rPr lang="zh-CN" altLang="en-US" sz="2200" u="none" strike="noStrike" dirty="0">
                          <a:effectLst/>
                          <a:latin typeface="微软雅黑" panose="020B0503020204020204" pitchFamily="34" charset="-122"/>
                          <a:ea typeface="微软雅黑" panose="020B0503020204020204" pitchFamily="34" charset="-122"/>
                        </a:rPr>
                        <a:t>元</a:t>
                      </a:r>
                      <a:endParaRPr lang="zh-CN" alt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4" marR="9524" marT="9511" marB="0" anchor="b"/>
                </a:tc>
                <a:extLst>
                  <a:ext uri="{0D108BD9-81ED-4DB2-BD59-A6C34878D82A}">
                    <a16:rowId xmlns:a16="http://schemas.microsoft.com/office/drawing/2014/main" val="10002"/>
                  </a:ext>
                </a:extLst>
              </a:tr>
            </a:tbl>
          </a:graphicData>
        </a:graphic>
      </p:graphicFrame>
      <p:graphicFrame>
        <p:nvGraphicFramePr>
          <p:cNvPr id="32" name="表格 31">
            <a:extLst>
              <a:ext uri="{FF2B5EF4-FFF2-40B4-BE49-F238E27FC236}">
                <a16:creationId xmlns:a16="http://schemas.microsoft.com/office/drawing/2014/main" id="{BEADAC3E-1B3B-037D-0025-2B333DCB39DE}"/>
              </a:ext>
            </a:extLst>
          </p:cNvPr>
          <p:cNvGraphicFramePr>
            <a:graphicFrameLocks noGrp="1"/>
          </p:cNvGraphicFramePr>
          <p:nvPr>
            <p:extLst>
              <p:ext uri="{D42A27DB-BD31-4B8C-83A1-F6EECF244321}">
                <p14:modId xmlns:p14="http://schemas.microsoft.com/office/powerpoint/2010/main" val="1559009245"/>
              </p:ext>
            </p:extLst>
          </p:nvPr>
        </p:nvGraphicFramePr>
        <p:xfrm>
          <a:off x="1343472" y="5053885"/>
          <a:ext cx="9541062" cy="1440159"/>
        </p:xfrm>
        <a:graphic>
          <a:graphicData uri="http://schemas.openxmlformats.org/drawingml/2006/table">
            <a:tbl>
              <a:tblPr>
                <a:tableStyleId>{5C22544A-7EE6-4342-B048-85BDC9FD1C3A}</a:tableStyleId>
              </a:tblPr>
              <a:tblGrid>
                <a:gridCol w="1590177">
                  <a:extLst>
                    <a:ext uri="{9D8B030D-6E8A-4147-A177-3AD203B41FA5}">
                      <a16:colId xmlns:a16="http://schemas.microsoft.com/office/drawing/2014/main" val="20000"/>
                    </a:ext>
                  </a:extLst>
                </a:gridCol>
                <a:gridCol w="1590177">
                  <a:extLst>
                    <a:ext uri="{9D8B030D-6E8A-4147-A177-3AD203B41FA5}">
                      <a16:colId xmlns:a16="http://schemas.microsoft.com/office/drawing/2014/main" val="20001"/>
                    </a:ext>
                  </a:extLst>
                </a:gridCol>
                <a:gridCol w="1590177">
                  <a:extLst>
                    <a:ext uri="{9D8B030D-6E8A-4147-A177-3AD203B41FA5}">
                      <a16:colId xmlns:a16="http://schemas.microsoft.com/office/drawing/2014/main" val="20002"/>
                    </a:ext>
                  </a:extLst>
                </a:gridCol>
                <a:gridCol w="1590177">
                  <a:extLst>
                    <a:ext uri="{9D8B030D-6E8A-4147-A177-3AD203B41FA5}">
                      <a16:colId xmlns:a16="http://schemas.microsoft.com/office/drawing/2014/main" val="20003"/>
                    </a:ext>
                  </a:extLst>
                </a:gridCol>
                <a:gridCol w="1590177">
                  <a:extLst>
                    <a:ext uri="{9D8B030D-6E8A-4147-A177-3AD203B41FA5}">
                      <a16:colId xmlns:a16="http://schemas.microsoft.com/office/drawing/2014/main" val="20004"/>
                    </a:ext>
                  </a:extLst>
                </a:gridCol>
                <a:gridCol w="1590177">
                  <a:extLst>
                    <a:ext uri="{9D8B030D-6E8A-4147-A177-3AD203B41FA5}">
                      <a16:colId xmlns:a16="http://schemas.microsoft.com/office/drawing/2014/main" val="20005"/>
                    </a:ext>
                  </a:extLst>
                </a:gridCol>
              </a:tblGrid>
              <a:tr h="498843">
                <a:tc>
                  <a:txBody>
                    <a:bodyPr/>
                    <a:lstStyle/>
                    <a:p>
                      <a:pPr algn="l" fontAlgn="b"/>
                      <a:endParaRPr lang="zh-CN" alt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b="1" u="none" strike="noStrike">
                          <a:effectLst/>
                          <a:latin typeface="微软雅黑" panose="020B0503020204020204" pitchFamily="34" charset="-122"/>
                          <a:ea typeface="微软雅黑" panose="020B0503020204020204" pitchFamily="34" charset="-122"/>
                        </a:rPr>
                        <a:t>1</a:t>
                      </a:r>
                      <a:r>
                        <a:rPr lang="zh-CN" altLang="en-US" sz="2200" b="1" u="none" strike="noStrike">
                          <a:effectLst/>
                          <a:latin typeface="微软雅黑" panose="020B0503020204020204" pitchFamily="34" charset="-122"/>
                          <a:ea typeface="微软雅黑" panose="020B0503020204020204" pitchFamily="34" charset="-122"/>
                        </a:rPr>
                        <a:t>级电机</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b="1" u="none" strike="noStrike" dirty="0">
                          <a:effectLst/>
                          <a:latin typeface="微软雅黑" panose="020B0503020204020204" pitchFamily="34" charset="-122"/>
                          <a:ea typeface="微软雅黑" panose="020B0503020204020204" pitchFamily="34" charset="-122"/>
                        </a:rPr>
                        <a:t>2</a:t>
                      </a:r>
                      <a:r>
                        <a:rPr lang="zh-CN" altLang="en-US" sz="2200" b="1" u="none" strike="noStrike" dirty="0">
                          <a:effectLst/>
                          <a:latin typeface="微软雅黑" panose="020B0503020204020204" pitchFamily="34" charset="-122"/>
                          <a:ea typeface="微软雅黑" panose="020B0503020204020204" pitchFamily="34" charset="-122"/>
                        </a:rPr>
                        <a:t>级电机</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b="1" u="none" strike="noStrike">
                          <a:effectLst/>
                          <a:latin typeface="微软雅黑" panose="020B0503020204020204" pitchFamily="34" charset="-122"/>
                          <a:ea typeface="微软雅黑" panose="020B0503020204020204" pitchFamily="34" charset="-122"/>
                        </a:rPr>
                        <a:t>3</a:t>
                      </a:r>
                      <a:r>
                        <a:rPr lang="zh-CN" altLang="en-US" sz="2200" b="1" u="none" strike="noStrike">
                          <a:effectLst/>
                          <a:latin typeface="微软雅黑" panose="020B0503020204020204" pitchFamily="34" charset="-122"/>
                          <a:ea typeface="微软雅黑" panose="020B0503020204020204" pitchFamily="34" charset="-122"/>
                        </a:rPr>
                        <a:t>级电机</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b="1" u="none" strike="noStrike">
                          <a:effectLst/>
                          <a:latin typeface="微软雅黑" panose="020B0503020204020204" pitchFamily="34" charset="-122"/>
                          <a:ea typeface="微软雅黑" panose="020B0503020204020204" pitchFamily="34" charset="-122"/>
                        </a:rPr>
                        <a:t>4</a:t>
                      </a:r>
                      <a:r>
                        <a:rPr lang="zh-CN" altLang="en-US" sz="2200" b="1" u="none" strike="noStrike">
                          <a:effectLst/>
                          <a:latin typeface="微软雅黑" panose="020B0503020204020204" pitchFamily="34" charset="-122"/>
                          <a:ea typeface="微软雅黑" panose="020B0503020204020204" pitchFamily="34" charset="-122"/>
                        </a:rPr>
                        <a:t>级电机</a:t>
                      </a:r>
                      <a:endParaRPr lang="zh-CN" altLang="en-US" sz="2200" b="1"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b="1" u="none" strike="noStrike" dirty="0">
                          <a:effectLst/>
                          <a:latin typeface="微软雅黑" panose="020B0503020204020204" pitchFamily="34" charset="-122"/>
                          <a:ea typeface="微软雅黑" panose="020B0503020204020204" pitchFamily="34" charset="-122"/>
                        </a:rPr>
                        <a:t>5</a:t>
                      </a:r>
                      <a:r>
                        <a:rPr lang="zh-CN" altLang="en-US" sz="2200" b="1" u="none" strike="noStrike" dirty="0">
                          <a:effectLst/>
                          <a:latin typeface="微软雅黑" panose="020B0503020204020204" pitchFamily="34" charset="-122"/>
                          <a:ea typeface="微软雅黑" panose="020B0503020204020204" pitchFamily="34" charset="-122"/>
                        </a:rPr>
                        <a:t>级电机</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extLst>
                  <a:ext uri="{0D108BD9-81ED-4DB2-BD59-A6C34878D82A}">
                    <a16:rowId xmlns:a16="http://schemas.microsoft.com/office/drawing/2014/main" val="10000"/>
                  </a:ext>
                </a:extLst>
              </a:tr>
              <a:tr h="470658">
                <a:tc>
                  <a:txBody>
                    <a:bodyPr/>
                    <a:lstStyle/>
                    <a:p>
                      <a:pPr algn="l" fontAlgn="b"/>
                      <a:r>
                        <a:rPr lang="zh-CN" altLang="en-US" sz="2200" b="1" u="none" strike="noStrike" dirty="0">
                          <a:effectLst/>
                          <a:latin typeface="微软雅黑" panose="020B0503020204020204" pitchFamily="34" charset="-122"/>
                          <a:ea typeface="微软雅黑" panose="020B0503020204020204" pitchFamily="34" charset="-122"/>
                        </a:rPr>
                        <a:t>  重量</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sz="2200" u="none" strike="noStrike">
                          <a:effectLst/>
                          <a:latin typeface="微软雅黑" panose="020B0503020204020204" pitchFamily="34" charset="-122"/>
                          <a:ea typeface="微软雅黑" panose="020B0503020204020204" pitchFamily="34" charset="-122"/>
                        </a:rPr>
                        <a:t>25g</a:t>
                      </a:r>
                      <a:endParaRPr 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sz="2200" u="none" strike="noStrike">
                          <a:effectLst/>
                          <a:latin typeface="微软雅黑" panose="020B0503020204020204" pitchFamily="34" charset="-122"/>
                          <a:ea typeface="微软雅黑" panose="020B0503020204020204" pitchFamily="34" charset="-122"/>
                        </a:rPr>
                        <a:t>35g</a:t>
                      </a:r>
                      <a:endParaRPr 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sz="2200" u="none" strike="noStrike">
                          <a:effectLst/>
                          <a:latin typeface="微软雅黑" panose="020B0503020204020204" pitchFamily="34" charset="-122"/>
                          <a:ea typeface="微软雅黑" panose="020B0503020204020204" pitchFamily="34" charset="-122"/>
                        </a:rPr>
                        <a:t>41g</a:t>
                      </a:r>
                      <a:endParaRPr 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sz="2200" u="none" strike="noStrike">
                          <a:effectLst/>
                          <a:latin typeface="微软雅黑" panose="020B0503020204020204" pitchFamily="34" charset="-122"/>
                          <a:ea typeface="微软雅黑" panose="020B0503020204020204" pitchFamily="34" charset="-122"/>
                        </a:rPr>
                        <a:t>47g</a:t>
                      </a:r>
                      <a:endParaRPr 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sz="2200" u="none" strike="noStrike">
                          <a:effectLst/>
                          <a:latin typeface="微软雅黑" panose="020B0503020204020204" pitchFamily="34" charset="-122"/>
                          <a:ea typeface="微软雅黑" panose="020B0503020204020204" pitchFamily="34" charset="-122"/>
                        </a:rPr>
                        <a:t>54g</a:t>
                      </a:r>
                      <a:endParaRPr 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extLst>
                  <a:ext uri="{0D108BD9-81ED-4DB2-BD59-A6C34878D82A}">
                    <a16:rowId xmlns:a16="http://schemas.microsoft.com/office/drawing/2014/main" val="10001"/>
                  </a:ext>
                </a:extLst>
              </a:tr>
              <a:tr h="470658">
                <a:tc>
                  <a:txBody>
                    <a:bodyPr/>
                    <a:lstStyle/>
                    <a:p>
                      <a:pPr algn="l" fontAlgn="b"/>
                      <a:r>
                        <a:rPr lang="zh-CN" altLang="en-US" sz="2200" b="1" u="none" strike="noStrike" dirty="0">
                          <a:effectLst/>
                          <a:latin typeface="微软雅黑" panose="020B0503020204020204" pitchFamily="34" charset="-122"/>
                          <a:ea typeface="微软雅黑" panose="020B0503020204020204" pitchFamily="34" charset="-122"/>
                        </a:rPr>
                        <a:t>  价格</a:t>
                      </a:r>
                      <a:endParaRPr lang="zh-CN" altLang="en-US" sz="2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u="none" strike="noStrike">
                          <a:effectLst/>
                          <a:latin typeface="微软雅黑" panose="020B0503020204020204" pitchFamily="34" charset="-122"/>
                          <a:ea typeface="微软雅黑" panose="020B0503020204020204" pitchFamily="34" charset="-122"/>
                        </a:rPr>
                        <a:t>20</a:t>
                      </a:r>
                      <a:r>
                        <a:rPr lang="zh-CN" altLang="en-US" sz="2200" u="none" strike="noStrike">
                          <a:effectLst/>
                          <a:latin typeface="微软雅黑" panose="020B0503020204020204" pitchFamily="34" charset="-122"/>
                          <a:ea typeface="微软雅黑" panose="020B0503020204020204" pitchFamily="34" charset="-122"/>
                        </a:rPr>
                        <a:t>元</a:t>
                      </a:r>
                      <a:endParaRPr lang="zh-CN" alt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u="none" strike="noStrike">
                          <a:effectLst/>
                          <a:latin typeface="微软雅黑" panose="020B0503020204020204" pitchFamily="34" charset="-122"/>
                          <a:ea typeface="微软雅黑" panose="020B0503020204020204" pitchFamily="34" charset="-122"/>
                        </a:rPr>
                        <a:t>30</a:t>
                      </a:r>
                      <a:r>
                        <a:rPr lang="zh-CN" altLang="en-US" sz="2200" u="none" strike="noStrike">
                          <a:effectLst/>
                          <a:latin typeface="微软雅黑" panose="020B0503020204020204" pitchFamily="34" charset="-122"/>
                          <a:ea typeface="微软雅黑" panose="020B0503020204020204" pitchFamily="34" charset="-122"/>
                        </a:rPr>
                        <a:t>元</a:t>
                      </a:r>
                      <a:endParaRPr lang="zh-CN" alt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u="none" strike="noStrike">
                          <a:effectLst/>
                          <a:latin typeface="微软雅黑" panose="020B0503020204020204" pitchFamily="34" charset="-122"/>
                          <a:ea typeface="微软雅黑" panose="020B0503020204020204" pitchFamily="34" charset="-122"/>
                        </a:rPr>
                        <a:t>42</a:t>
                      </a:r>
                      <a:r>
                        <a:rPr lang="zh-CN" altLang="en-US" sz="2200" u="none" strike="noStrike">
                          <a:effectLst/>
                          <a:latin typeface="微软雅黑" panose="020B0503020204020204" pitchFamily="34" charset="-122"/>
                          <a:ea typeface="微软雅黑" panose="020B0503020204020204" pitchFamily="34" charset="-122"/>
                        </a:rPr>
                        <a:t>元</a:t>
                      </a:r>
                      <a:endParaRPr lang="zh-CN" alt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u="none" strike="noStrike">
                          <a:effectLst/>
                          <a:latin typeface="微软雅黑" panose="020B0503020204020204" pitchFamily="34" charset="-122"/>
                          <a:ea typeface="微软雅黑" panose="020B0503020204020204" pitchFamily="34" charset="-122"/>
                        </a:rPr>
                        <a:t>50</a:t>
                      </a:r>
                      <a:r>
                        <a:rPr lang="zh-CN" altLang="en-US" sz="2200" u="none" strike="noStrike">
                          <a:effectLst/>
                          <a:latin typeface="微软雅黑" panose="020B0503020204020204" pitchFamily="34" charset="-122"/>
                          <a:ea typeface="微软雅黑" panose="020B0503020204020204" pitchFamily="34" charset="-122"/>
                        </a:rPr>
                        <a:t>元</a:t>
                      </a:r>
                      <a:endParaRPr lang="zh-CN" altLang="en-US" sz="2200" b="0" i="0" u="none" strike="noStrike">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tc>
                  <a:txBody>
                    <a:bodyPr/>
                    <a:lstStyle/>
                    <a:p>
                      <a:pPr algn="l" fontAlgn="b"/>
                      <a:r>
                        <a:rPr lang="en-US" altLang="zh-CN" sz="2200" u="none" strike="noStrike" dirty="0">
                          <a:effectLst/>
                          <a:latin typeface="微软雅黑" panose="020B0503020204020204" pitchFamily="34" charset="-122"/>
                          <a:ea typeface="微软雅黑" panose="020B0503020204020204" pitchFamily="34" charset="-122"/>
                        </a:rPr>
                        <a:t>62</a:t>
                      </a:r>
                      <a:r>
                        <a:rPr lang="zh-CN" altLang="en-US" sz="2200" u="none" strike="noStrike" dirty="0">
                          <a:effectLst/>
                          <a:latin typeface="微软雅黑" panose="020B0503020204020204" pitchFamily="34" charset="-122"/>
                          <a:ea typeface="微软雅黑" panose="020B0503020204020204" pitchFamily="34" charset="-122"/>
                        </a:rPr>
                        <a:t>元</a:t>
                      </a:r>
                      <a:endParaRPr lang="zh-CN" altLang="en-US" sz="2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7" marR="9527" marT="9511" marB="0" anchor="b"/>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154168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3">
            <a:extLst>
              <a:ext uri="{FF2B5EF4-FFF2-40B4-BE49-F238E27FC236}">
                <a16:creationId xmlns:a16="http://schemas.microsoft.com/office/drawing/2014/main" id="{F615F825-EFD7-DEAF-EE49-10858AD13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62" y="1874169"/>
            <a:ext cx="2859088"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图片 7">
            <a:extLst>
              <a:ext uri="{FF2B5EF4-FFF2-40B4-BE49-F238E27FC236}">
                <a16:creationId xmlns:a16="http://schemas.microsoft.com/office/drawing/2014/main" id="{D323B314-079F-CBDC-0B94-141E67009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329" y="1844824"/>
            <a:ext cx="2859087"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5">
            <a:extLst>
              <a:ext uri="{FF2B5EF4-FFF2-40B4-BE49-F238E27FC236}">
                <a16:creationId xmlns:a16="http://schemas.microsoft.com/office/drawing/2014/main" id="{2A1D2D54-8D36-A623-717B-34FB2A7816D9}"/>
              </a:ext>
            </a:extLst>
          </p:cNvPr>
          <p:cNvSpPr txBox="1">
            <a:spLocks noChangeArrowheads="1"/>
          </p:cNvSpPr>
          <p:nvPr/>
        </p:nvSpPr>
        <p:spPr bwMode="auto">
          <a:xfrm>
            <a:off x="3575720" y="5589240"/>
            <a:ext cx="475250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lvl="1" algn="ctr" eaLnBrk="1" hangingPunct="1">
              <a:lnSpc>
                <a:spcPct val="100000"/>
              </a:lnSpc>
              <a:spcBef>
                <a:spcPct val="30000"/>
              </a:spcBef>
              <a:spcAft>
                <a:spcPct val="30000"/>
              </a:spcAft>
              <a:buClr>
                <a:srgbClr val="333399"/>
              </a:buClr>
              <a:buFont typeface="Wingdings" panose="05000000000000000000" pitchFamily="2" charset="2"/>
              <a:buNone/>
            </a:pPr>
            <a:r>
              <a:rPr lang="zh-CN" altLang="en-US" sz="3600" b="1" dirty="0">
                <a:solidFill>
                  <a:schemeClr val="accent1">
                    <a:lumMod val="50000"/>
                  </a:schemeClr>
                </a:solidFill>
                <a:latin typeface="微软雅黑" panose="020B0503020204020204" pitchFamily="34" charset="-122"/>
                <a:ea typeface="微软雅黑" panose="020B0503020204020204" pitchFamily="34" charset="-122"/>
              </a:rPr>
              <a:t>本 次 课 程 结 束</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系统设计概述</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Text Box 246">
            <a:extLst>
              <a:ext uri="{FF2B5EF4-FFF2-40B4-BE49-F238E27FC236}">
                <a16:creationId xmlns:a16="http://schemas.microsoft.com/office/drawing/2014/main" id="{77E275BA-DF71-3765-5DC0-6B535AA1EB24}"/>
              </a:ext>
            </a:extLst>
          </p:cNvPr>
          <p:cNvSpPr txBox="1">
            <a:spLocks noChangeArrowheads="1"/>
          </p:cNvSpPr>
          <p:nvPr/>
        </p:nvSpPr>
        <p:spPr bwMode="gray">
          <a:xfrm>
            <a:off x="468313" y="1238191"/>
            <a:ext cx="4319587" cy="461963"/>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1.2  </a:t>
            </a:r>
            <a:r>
              <a:rPr lang="zh-CN" altLang="en-US" b="1" dirty="0">
                <a:solidFill>
                  <a:srgbClr val="0070C0"/>
                </a:solidFill>
                <a:latin typeface="微软雅黑" panose="020B0503020204020204" pitchFamily="34" charset="-122"/>
                <a:ea typeface="微软雅黑" panose="020B0503020204020204" pitchFamily="34" charset="-122"/>
              </a:rPr>
              <a:t>系统设计的方针方法</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0" name="Text Box 246">
            <a:extLst>
              <a:ext uri="{FF2B5EF4-FFF2-40B4-BE49-F238E27FC236}">
                <a16:creationId xmlns:a16="http://schemas.microsoft.com/office/drawing/2014/main" id="{0CD3BF22-31A3-BBCC-9C1E-E944338A57EA}"/>
              </a:ext>
            </a:extLst>
          </p:cNvPr>
          <p:cNvSpPr txBox="1">
            <a:spLocks noChangeArrowheads="1"/>
          </p:cNvSpPr>
          <p:nvPr/>
        </p:nvSpPr>
        <p:spPr bwMode="gray">
          <a:xfrm>
            <a:off x="747666" y="1806758"/>
            <a:ext cx="5437187" cy="1369799"/>
          </a:xfrm>
          <a:prstGeom prst="rect">
            <a:avLst/>
          </a:prstGeom>
          <a:noFill/>
          <a:ln w="9525" algn="ctr">
            <a:noFill/>
            <a:miter lim="800000"/>
            <a:headEnd/>
            <a:tailEnd/>
          </a:ln>
        </p:spPr>
        <p:txBody>
          <a:bodyPr>
            <a:spAutoFit/>
          </a:bodyPr>
          <a:lstStyle/>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系统设计要做多种方案而不是一种</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通常的</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系统设计方案为</a:t>
            </a: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3~7</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个</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endParaRPr>
          </a:p>
          <a:p>
            <a:pPr algn="l" eaLnBrk="0" hangingPunct="0">
              <a:lnSpc>
                <a:spcPct val="13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好的方案中要包含创造性技术</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endParaRPr>
          </a:p>
        </p:txBody>
      </p:sp>
      <p:sp>
        <p:nvSpPr>
          <p:cNvPr id="21" name="Text Box 246">
            <a:extLst>
              <a:ext uri="{FF2B5EF4-FFF2-40B4-BE49-F238E27FC236}">
                <a16:creationId xmlns:a16="http://schemas.microsoft.com/office/drawing/2014/main" id="{738A5B76-7734-82FB-2E42-19813ADB5361}"/>
              </a:ext>
            </a:extLst>
          </p:cNvPr>
          <p:cNvSpPr txBox="1">
            <a:spLocks noChangeArrowheads="1"/>
          </p:cNvSpPr>
          <p:nvPr/>
        </p:nvSpPr>
        <p:spPr bwMode="gray">
          <a:xfrm>
            <a:off x="468313" y="3526131"/>
            <a:ext cx="4824412" cy="461962"/>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1.3  </a:t>
            </a:r>
            <a:r>
              <a:rPr lang="zh-CN" altLang="en-US" b="1" dirty="0">
                <a:solidFill>
                  <a:srgbClr val="0070C0"/>
                </a:solidFill>
                <a:latin typeface="微软雅黑" panose="020B0503020204020204" pitchFamily="34" charset="-122"/>
                <a:ea typeface="微软雅黑" panose="020B0503020204020204" pitchFamily="34" charset="-122"/>
              </a:rPr>
              <a:t>系统设计方案寻优的策略</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5" name="Text Box 246">
            <a:extLst>
              <a:ext uri="{FF2B5EF4-FFF2-40B4-BE49-F238E27FC236}">
                <a16:creationId xmlns:a16="http://schemas.microsoft.com/office/drawing/2014/main" id="{0D5F9752-ED24-5216-49FE-EBDCD2A3C1CD}"/>
              </a:ext>
            </a:extLst>
          </p:cNvPr>
          <p:cNvSpPr txBox="1">
            <a:spLocks noChangeArrowheads="1"/>
          </p:cNvSpPr>
          <p:nvPr/>
        </p:nvSpPr>
        <p:spPr bwMode="gray">
          <a:xfrm>
            <a:off x="936625" y="4017380"/>
            <a:ext cx="3382962" cy="464166"/>
          </a:xfrm>
          <a:prstGeom prst="rect">
            <a:avLst/>
          </a:prstGeom>
          <a:noFill/>
          <a:ln w="9525" algn="ctr">
            <a:noFill/>
            <a:miter lim="800000"/>
            <a:headEnd/>
            <a:tailEnd/>
          </a:ln>
        </p:spPr>
        <p:txBody>
          <a:bodyPr>
            <a:spAutoFit/>
          </a:bodyPr>
          <a:lstStyle/>
          <a:p>
            <a:pPr algn="l" eaLnBrk="0" hangingPunct="0">
              <a:lnSpc>
                <a:spcPct val="120000"/>
              </a:lnSpc>
              <a:buFontTx/>
              <a:buChar char="•"/>
              <a:defRPr/>
            </a:pPr>
            <a:r>
              <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1.3.1  </a:t>
            </a:r>
            <a:r>
              <a:rPr lang="zh-CN" altLang="en-US"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线性策略</a:t>
            </a:r>
            <a:endParaRPr lang="en-US" altLang="zh-CN" sz="2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endParaRPr>
          </a:p>
        </p:txBody>
      </p:sp>
      <p:pic>
        <p:nvPicPr>
          <p:cNvPr id="26" name="图片 1">
            <a:extLst>
              <a:ext uri="{FF2B5EF4-FFF2-40B4-BE49-F238E27FC236}">
                <a16:creationId xmlns:a16="http://schemas.microsoft.com/office/drawing/2014/main" id="{7E14F73E-C776-3591-75C4-4B2D7BA189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363" y="4799629"/>
            <a:ext cx="5765934" cy="147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
            <a:extLst>
              <a:ext uri="{FF2B5EF4-FFF2-40B4-BE49-F238E27FC236}">
                <a16:creationId xmlns:a16="http://schemas.microsoft.com/office/drawing/2014/main" id="{54407A19-78B6-8EC5-2244-3865846DF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2967" y="1556792"/>
            <a:ext cx="3672408" cy="410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5">
            <a:extLst>
              <a:ext uri="{FF2B5EF4-FFF2-40B4-BE49-F238E27FC236}">
                <a16:creationId xmlns:a16="http://schemas.microsoft.com/office/drawing/2014/main" id="{088F43E0-6F0B-6748-51A5-9B33A0AADBE9}"/>
              </a:ext>
            </a:extLst>
          </p:cNvPr>
          <p:cNvSpPr txBox="1">
            <a:spLocks noChangeArrowheads="1"/>
          </p:cNvSpPr>
          <p:nvPr/>
        </p:nvSpPr>
        <p:spPr bwMode="auto">
          <a:xfrm>
            <a:off x="2207568" y="6326426"/>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1800" b="1" i="1" dirty="0">
                <a:solidFill>
                  <a:schemeClr val="accent1">
                    <a:lumMod val="75000"/>
                  </a:schemeClr>
                </a:solidFill>
                <a:latin typeface="微软雅黑" panose="020B0503020204020204" pitchFamily="34" charset="-122"/>
                <a:ea typeface="微软雅黑" panose="020B0503020204020204" pitchFamily="34" charset="-122"/>
              </a:rPr>
              <a:t>单级寻优</a:t>
            </a:r>
            <a:endParaRPr lang="en-US" altLang="zh-CN" sz="1800" b="1" i="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Text Box 5">
            <a:extLst>
              <a:ext uri="{FF2B5EF4-FFF2-40B4-BE49-F238E27FC236}">
                <a16:creationId xmlns:a16="http://schemas.microsoft.com/office/drawing/2014/main" id="{CE64BBA5-63BE-24D6-4D61-A182579DBC59}"/>
              </a:ext>
            </a:extLst>
          </p:cNvPr>
          <p:cNvSpPr txBox="1">
            <a:spLocks noChangeArrowheads="1"/>
          </p:cNvSpPr>
          <p:nvPr/>
        </p:nvSpPr>
        <p:spPr bwMode="auto">
          <a:xfrm>
            <a:off x="8230927" y="5753744"/>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1800" b="1" i="1" dirty="0">
                <a:solidFill>
                  <a:schemeClr val="accent1">
                    <a:lumMod val="75000"/>
                  </a:schemeClr>
                </a:solidFill>
                <a:latin typeface="微软雅黑" panose="020B0503020204020204" pitchFamily="34" charset="-122"/>
                <a:ea typeface="微软雅黑" panose="020B0503020204020204" pitchFamily="34" charset="-122"/>
              </a:rPr>
              <a:t>多级寻优</a:t>
            </a:r>
            <a:endParaRPr lang="en-US" altLang="zh-CN" sz="1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2389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系统设计概述</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98B35832-0F01-F480-C76A-AC58E6F59E42}"/>
              </a:ext>
            </a:extLst>
          </p:cNvPr>
          <p:cNvSpPr txBox="1">
            <a:spLocks noChangeArrowheads="1"/>
          </p:cNvSpPr>
          <p:nvPr/>
        </p:nvSpPr>
        <p:spPr bwMode="gray">
          <a:xfrm>
            <a:off x="444895" y="1252112"/>
            <a:ext cx="5616575" cy="461962"/>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1.3  </a:t>
            </a:r>
            <a:r>
              <a:rPr lang="zh-CN" altLang="en-US" b="1" dirty="0">
                <a:solidFill>
                  <a:srgbClr val="0070C0"/>
                </a:solidFill>
                <a:latin typeface="微软雅黑" panose="020B0503020204020204" pitchFamily="34" charset="-122"/>
                <a:ea typeface="微软雅黑" panose="020B0503020204020204" pitchFamily="34" charset="-122"/>
              </a:rPr>
              <a:t>系统设计方案寻优的策略</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2" name="Text Box 246">
            <a:extLst>
              <a:ext uri="{FF2B5EF4-FFF2-40B4-BE49-F238E27FC236}">
                <a16:creationId xmlns:a16="http://schemas.microsoft.com/office/drawing/2014/main" id="{2B01AA81-D311-4058-AAC9-5FE24CF5280F}"/>
              </a:ext>
            </a:extLst>
          </p:cNvPr>
          <p:cNvSpPr txBox="1">
            <a:spLocks noChangeArrowheads="1"/>
          </p:cNvSpPr>
          <p:nvPr/>
        </p:nvSpPr>
        <p:spPr bwMode="gray">
          <a:xfrm>
            <a:off x="695400" y="1888750"/>
            <a:ext cx="3382962" cy="430374"/>
          </a:xfrm>
          <a:prstGeom prst="rect">
            <a:avLst/>
          </a:prstGeom>
          <a:noFill/>
          <a:ln w="9525" algn="ctr">
            <a:noFill/>
            <a:miter lim="800000"/>
            <a:headEnd/>
            <a:tailEnd/>
          </a:ln>
        </p:spPr>
        <p:txBody>
          <a:bodyPr>
            <a:spAutoFit/>
          </a:bodyPr>
          <a:lstStyle/>
          <a:p>
            <a:pPr algn="l" eaLnBrk="0" hangingPunct="0">
              <a:lnSpc>
                <a:spcPct val="120000"/>
              </a:lnSpc>
              <a:buFontTx/>
              <a:buChar char="•"/>
              <a:defRPr/>
            </a:pPr>
            <a:r>
              <a:rPr lang="en-US" altLang="zh-CN" sz="20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1.3.2  </a:t>
            </a:r>
            <a:r>
              <a:rPr lang="zh-CN" altLang="en-US" sz="20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循环策略</a:t>
            </a:r>
            <a:endParaRPr lang="en-US" altLang="zh-CN" sz="20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endParaRPr>
          </a:p>
        </p:txBody>
      </p:sp>
      <p:pic>
        <p:nvPicPr>
          <p:cNvPr id="13" name="图片 1">
            <a:extLst>
              <a:ext uri="{FF2B5EF4-FFF2-40B4-BE49-F238E27FC236}">
                <a16:creationId xmlns:a16="http://schemas.microsoft.com/office/drawing/2014/main" id="{814480F1-AA2E-A403-06AC-5F95B47D53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8982" y="2655409"/>
            <a:ext cx="8784976" cy="348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7CC7697A-5F52-4924-478D-7699042BB95F}"/>
              </a:ext>
            </a:extLst>
          </p:cNvPr>
          <p:cNvSpPr txBox="1">
            <a:spLocks noChangeArrowheads="1"/>
          </p:cNvSpPr>
          <p:nvPr/>
        </p:nvSpPr>
        <p:spPr bwMode="auto">
          <a:xfrm>
            <a:off x="4873226" y="6228020"/>
            <a:ext cx="2376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1800" b="1" i="1" dirty="0">
                <a:solidFill>
                  <a:schemeClr val="accent1">
                    <a:lumMod val="75000"/>
                  </a:schemeClr>
                </a:solidFill>
                <a:latin typeface="微软雅黑" panose="020B0503020204020204" pitchFamily="34" charset="-122"/>
                <a:ea typeface="微软雅黑" panose="020B0503020204020204" pitchFamily="34" charset="-122"/>
              </a:rPr>
              <a:t>循环寻优</a:t>
            </a:r>
            <a:endParaRPr lang="en-US" altLang="zh-CN" sz="1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46510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系统设计概述</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CB5CBDBA-601E-E0A3-2481-E8E77894416C}"/>
              </a:ext>
            </a:extLst>
          </p:cNvPr>
          <p:cNvSpPr txBox="1">
            <a:spLocks noChangeArrowheads="1"/>
          </p:cNvSpPr>
          <p:nvPr/>
        </p:nvSpPr>
        <p:spPr bwMode="gray">
          <a:xfrm>
            <a:off x="479376" y="1195755"/>
            <a:ext cx="4391025" cy="461962"/>
          </a:xfrm>
          <a:prstGeom prst="rect">
            <a:avLst/>
          </a:prstGeom>
          <a:noFill/>
          <a:ln w="9525" algn="ctr">
            <a:noFill/>
            <a:miter lim="800000"/>
            <a:headEnd/>
            <a:tailEnd/>
          </a:ln>
        </p:spPr>
        <p:txBody>
          <a:bodyPr>
            <a:spAutoFit/>
          </a:bodyPr>
          <a:lstStyle/>
          <a:p>
            <a:pPr algn="l" eaLnBrk="0" hangingPunct="0">
              <a:buFontTx/>
              <a:buChar char="•"/>
              <a:defRPr/>
            </a:pPr>
            <a:r>
              <a:rPr lang="en-US" altLang="zh-CN" b="1" dirty="0">
                <a:solidFill>
                  <a:srgbClr val="0070C0"/>
                </a:solidFill>
                <a:latin typeface="微软雅黑" panose="020B0503020204020204" pitchFamily="34" charset="-122"/>
                <a:ea typeface="微软雅黑" panose="020B0503020204020204" pitchFamily="34" charset="-122"/>
              </a:rPr>
              <a:t> 1.4  </a:t>
            </a:r>
            <a:r>
              <a:rPr lang="zh-CN" altLang="en-US" b="1" dirty="0">
                <a:solidFill>
                  <a:srgbClr val="0070C0"/>
                </a:solidFill>
                <a:latin typeface="微软雅黑" panose="020B0503020204020204" pitchFamily="34" charset="-122"/>
                <a:ea typeface="微软雅黑" panose="020B0503020204020204" pitchFamily="34" charset="-122"/>
              </a:rPr>
              <a:t>系统评价与系统决策</a:t>
            </a:r>
            <a:endParaRPr lang="zh-CN" altLang="en-US"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12" name="图片 1">
            <a:extLst>
              <a:ext uri="{FF2B5EF4-FFF2-40B4-BE49-F238E27FC236}">
                <a16:creationId xmlns:a16="http://schemas.microsoft.com/office/drawing/2014/main" id="{F42C4D96-F4E2-7045-32C9-21E00F2C31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9537" y="1161256"/>
            <a:ext cx="4689475" cy="539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46">
            <a:extLst>
              <a:ext uri="{FF2B5EF4-FFF2-40B4-BE49-F238E27FC236}">
                <a16:creationId xmlns:a16="http://schemas.microsoft.com/office/drawing/2014/main" id="{B6137F63-57BF-3B2A-1CF2-E4A5DAE2F522}"/>
              </a:ext>
            </a:extLst>
          </p:cNvPr>
          <p:cNvSpPr txBox="1">
            <a:spLocks noChangeArrowheads="1"/>
          </p:cNvSpPr>
          <p:nvPr/>
        </p:nvSpPr>
        <p:spPr bwMode="gray">
          <a:xfrm>
            <a:off x="685230" y="1887537"/>
            <a:ext cx="4979739" cy="1369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sz="2200" b="1" i="1" dirty="0">
                <a:solidFill>
                  <a:srgbClr val="CC00CC"/>
                </a:solidFill>
                <a:latin typeface="微软雅黑" panose="020B0503020204020204" pitchFamily="34" charset="-122"/>
                <a:ea typeface="微软雅黑" panose="020B0503020204020204" pitchFamily="34" charset="-122"/>
              </a:rPr>
              <a:t>       针对待建系统的评价，通常是对某个工程或拟开发系统的若干个不同的设计方案进行的分析和评价。</a:t>
            </a:r>
            <a:endParaRPr lang="en-US" altLang="zh-CN" sz="2200" b="1" i="1" dirty="0">
              <a:solidFill>
                <a:srgbClr val="CC00CC"/>
              </a:solidFill>
              <a:latin typeface="微软雅黑" panose="020B0503020204020204" pitchFamily="34" charset="-122"/>
              <a:ea typeface="微软雅黑" panose="020B0503020204020204" pitchFamily="34" charset="-122"/>
            </a:endParaRPr>
          </a:p>
        </p:txBody>
      </p:sp>
      <p:sp>
        <p:nvSpPr>
          <p:cNvPr id="14" name="Text Box 246">
            <a:extLst>
              <a:ext uri="{FF2B5EF4-FFF2-40B4-BE49-F238E27FC236}">
                <a16:creationId xmlns:a16="http://schemas.microsoft.com/office/drawing/2014/main" id="{12F65604-27A4-5572-134F-DB6DBF62ED37}"/>
              </a:ext>
            </a:extLst>
          </p:cNvPr>
          <p:cNvSpPr txBox="1">
            <a:spLocks noChangeArrowheads="1"/>
          </p:cNvSpPr>
          <p:nvPr/>
        </p:nvSpPr>
        <p:spPr bwMode="gray">
          <a:xfrm>
            <a:off x="1193924" y="3677018"/>
            <a:ext cx="2160588" cy="497957"/>
          </a:xfrm>
          <a:prstGeom prst="rect">
            <a:avLst/>
          </a:prstGeom>
          <a:noFill/>
          <a:ln w="9525" algn="ctr">
            <a:noFill/>
            <a:miter lim="800000"/>
            <a:headEnd/>
            <a:tailEnd/>
          </a:ln>
        </p:spPr>
        <p:txBody>
          <a:bodyPr>
            <a:spAutoFit/>
          </a:bodyPr>
          <a:lstStyle/>
          <a:p>
            <a:pPr algn="l" eaLnBrk="0" hangingPunct="0">
              <a:lnSpc>
                <a:spcPct val="120000"/>
              </a:lnSpc>
              <a:buFontTx/>
              <a:buChar char="•"/>
              <a:defRPr/>
            </a:pPr>
            <a:r>
              <a:rPr lang="en-US" altLang="zh-CN"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评价的原则</a:t>
            </a:r>
            <a:endParaRPr lang="en-US" altLang="zh-CN"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 name="Text Box 246">
            <a:extLst>
              <a:ext uri="{FF2B5EF4-FFF2-40B4-BE49-F238E27FC236}">
                <a16:creationId xmlns:a16="http://schemas.microsoft.com/office/drawing/2014/main" id="{E471D85D-0A1A-6606-7CD0-0F4D2B9F1752}"/>
              </a:ext>
            </a:extLst>
          </p:cNvPr>
          <p:cNvSpPr txBox="1">
            <a:spLocks noChangeArrowheads="1"/>
          </p:cNvSpPr>
          <p:nvPr/>
        </p:nvSpPr>
        <p:spPr bwMode="gray">
          <a:xfrm>
            <a:off x="1708150" y="4365104"/>
            <a:ext cx="2376487" cy="1907702"/>
          </a:xfrm>
          <a:prstGeom prst="rect">
            <a:avLst/>
          </a:prstGeom>
          <a:noFill/>
          <a:ln w="9525" algn="ctr">
            <a:noFill/>
            <a:miter lim="800000"/>
            <a:headEnd/>
            <a:tailEnd/>
          </a:ln>
        </p:spPr>
        <p:txBody>
          <a:bodyPr>
            <a:spAutoFit/>
          </a:bodyPr>
          <a:lstStyle/>
          <a:p>
            <a:pPr algn="l" eaLnBrk="0" hangingPunct="0">
              <a:lnSpc>
                <a:spcPct val="120000"/>
              </a:lnSpc>
              <a:buFontTx/>
              <a:buChar char="•"/>
              <a:defRPr/>
            </a:pPr>
            <a:r>
              <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科学性（规范）</a:t>
            </a:r>
            <a:endPar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20000"/>
              </a:lnSpc>
              <a:buFontTx/>
              <a:buChar char="•"/>
              <a:defRPr/>
            </a:pPr>
            <a:r>
              <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客观性</a:t>
            </a:r>
            <a:endPar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20000"/>
              </a:lnSpc>
              <a:buFontTx/>
              <a:buChar char="•"/>
              <a:defRPr/>
            </a:pPr>
            <a:r>
              <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可比性</a:t>
            </a:r>
            <a:endPar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20000"/>
              </a:lnSpc>
              <a:buFontTx/>
              <a:buChar char="•"/>
              <a:defRPr/>
            </a:pPr>
            <a:r>
              <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有效性</a:t>
            </a:r>
            <a:endPar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eaLnBrk="0" hangingPunct="0">
              <a:lnSpc>
                <a:spcPct val="120000"/>
              </a:lnSpc>
              <a:buFontTx/>
              <a:buChar char="•"/>
              <a:defRPr/>
            </a:pPr>
            <a:r>
              <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动态性</a:t>
            </a:r>
            <a:endParaRPr lang="en-US" altLang="zh-CN" sz="2000" b="1"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913567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3918378"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内容提要</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7" name="Picture 11">
            <a:extLst>
              <a:ext uri="{FF2B5EF4-FFF2-40B4-BE49-F238E27FC236}">
                <a16:creationId xmlns:a16="http://schemas.microsoft.com/office/drawing/2014/main" id="{23D8BB2E-D75A-03E3-508B-13CC382B9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2049554"/>
            <a:ext cx="4136157" cy="392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 name="Text Box 9">
            <a:extLst>
              <a:ext uri="{FF2B5EF4-FFF2-40B4-BE49-F238E27FC236}">
                <a16:creationId xmlns:a16="http://schemas.microsoft.com/office/drawing/2014/main" id="{FBDC7E6E-BC58-B91B-7F25-3102649F8230}"/>
              </a:ext>
            </a:extLst>
          </p:cNvPr>
          <p:cNvSpPr txBox="1">
            <a:spLocks noChangeArrowheads="1"/>
          </p:cNvSpPr>
          <p:nvPr/>
        </p:nvSpPr>
        <p:spPr bwMode="auto">
          <a:xfrm>
            <a:off x="6096000" y="1877477"/>
            <a:ext cx="540060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chemeClr val="folHlink"/>
                </a:solidFill>
                <a:latin typeface="黑体" panose="02010609060101010101" pitchFamily="49" charset="-122"/>
                <a:ea typeface="黑体" panose="02010609060101010101" pitchFamily="49" charset="-122"/>
              </a:rPr>
              <a:t> </a:t>
            </a:r>
            <a:r>
              <a:rPr lang="zh-CN" altLang="en-US" sz="3600" b="1" dirty="0">
                <a:solidFill>
                  <a:srgbClr val="000099"/>
                </a:solidFill>
                <a:latin typeface="微软雅黑" panose="020B0503020204020204" pitchFamily="34" charset="-122"/>
                <a:ea typeface="微软雅黑" panose="020B0503020204020204" pitchFamily="34" charset="-122"/>
              </a:rPr>
              <a:t>系统设计概述</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zh-CN" altLang="en-US" sz="3600" b="1" dirty="0">
                <a:solidFill>
                  <a:srgbClr val="000099"/>
                </a:solidFill>
                <a:latin typeface="华文中宋" panose="02010600040101010101" pitchFamily="2" charset="-122"/>
                <a:ea typeface="华文中宋" panose="02010600040101010101" pitchFamily="2" charset="-122"/>
              </a:rPr>
              <a:t>  </a:t>
            </a:r>
            <a:r>
              <a:rPr lang="zh-CN" altLang="en-US"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战略表法</a:t>
            </a:r>
            <a:endParaRPr lang="en-US" altLang="zh-CN" sz="4000" b="1" dirty="0">
              <a:solidFill>
                <a:schemeClr val="folHlin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一元线性回归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线性规划</a:t>
            </a:r>
            <a:endParaRPr lang="en-US" altLang="zh-CN" sz="3600" b="1" dirty="0">
              <a:solidFill>
                <a:srgbClr val="000099"/>
              </a:solidFill>
              <a:latin typeface="微软雅黑" panose="020B0503020204020204" pitchFamily="34" charset="-122"/>
              <a:ea typeface="微软雅黑" panose="020B0503020204020204" pitchFamily="34" charset="-122"/>
            </a:endParaRPr>
          </a:p>
          <a:p>
            <a:pPr lvl="1" eaLnBrk="1" hangingPunct="1">
              <a:spcBef>
                <a:spcPct val="30000"/>
              </a:spcBef>
              <a:spcAft>
                <a:spcPct val="30000"/>
              </a:spcAft>
              <a:buClr>
                <a:srgbClr val="333399"/>
              </a:buClr>
              <a:buFont typeface="Wingdings" panose="05000000000000000000" pitchFamily="2" charset="2"/>
              <a:buChar char="|"/>
            </a:pPr>
            <a:r>
              <a:rPr lang="en-US" altLang="zh-CN" sz="3600" b="1" dirty="0">
                <a:solidFill>
                  <a:srgbClr val="000099"/>
                </a:solidFill>
                <a:latin typeface="微软雅黑" panose="020B0503020204020204" pitchFamily="34" charset="-122"/>
                <a:ea typeface="微软雅黑" panose="020B0503020204020204" pitchFamily="34" charset="-122"/>
              </a:rPr>
              <a:t>  </a:t>
            </a:r>
            <a:r>
              <a:rPr lang="zh-CN" altLang="en-US" sz="3600" b="1" dirty="0">
                <a:solidFill>
                  <a:srgbClr val="000099"/>
                </a:solidFill>
                <a:latin typeface="微软雅黑" panose="020B0503020204020204" pitchFamily="34" charset="-122"/>
                <a:ea typeface="微软雅黑" panose="020B0503020204020204" pitchFamily="34" charset="-122"/>
              </a:rPr>
              <a:t>课堂作业</a:t>
            </a:r>
            <a:endParaRPr lang="en-US" altLang="zh-CN" sz="36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55342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E7D73E10-48DA-78CC-1BDF-CDADEAF10736}"/>
              </a:ext>
            </a:extLst>
          </p:cNvPr>
          <p:cNvSpPr txBox="1">
            <a:spLocks noChangeArrowheads="1"/>
          </p:cNvSpPr>
          <p:nvPr/>
        </p:nvSpPr>
        <p:spPr bwMode="gray">
          <a:xfrm>
            <a:off x="468313" y="1380302"/>
            <a:ext cx="11255374" cy="14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1" i="1" dirty="0">
                <a:solidFill>
                  <a:srgbClr val="CC00CC"/>
                </a:solidFill>
                <a:latin typeface="微软雅黑" panose="020B0503020204020204" pitchFamily="34" charset="-122"/>
                <a:ea typeface="微软雅黑" panose="020B0503020204020204" pitchFamily="34" charset="-122"/>
              </a:rPr>
              <a:t>        把可以生成方案的有关内容分成若干方面，对每个方面又提出若干可供选择的项目或行动，并用表格形式列举出来。经过讨论挑选出若干比较合理和符合逻辑的组合，形成相应的备选方案。与此类似还有想定情景法和逻辑法等。</a:t>
            </a:r>
            <a:endParaRPr lang="en-US" altLang="zh-CN" b="1" i="1" dirty="0">
              <a:solidFill>
                <a:srgbClr val="CC00CC"/>
              </a:solidFill>
              <a:latin typeface="微软雅黑" panose="020B0503020204020204" pitchFamily="34" charset="-122"/>
              <a:ea typeface="微软雅黑" panose="020B0503020204020204" pitchFamily="34" charset="-122"/>
            </a:endParaRPr>
          </a:p>
        </p:txBody>
      </p:sp>
      <p:sp>
        <p:nvSpPr>
          <p:cNvPr id="12" name="Text Box 246">
            <a:extLst>
              <a:ext uri="{FF2B5EF4-FFF2-40B4-BE49-F238E27FC236}">
                <a16:creationId xmlns:a16="http://schemas.microsoft.com/office/drawing/2014/main" id="{1678DF4B-8783-785C-291B-BA210E2D8BB7}"/>
              </a:ext>
            </a:extLst>
          </p:cNvPr>
          <p:cNvSpPr txBox="1">
            <a:spLocks noChangeArrowheads="1"/>
          </p:cNvSpPr>
          <p:nvPr/>
        </p:nvSpPr>
        <p:spPr bwMode="gray">
          <a:xfrm>
            <a:off x="551384" y="3022106"/>
            <a:ext cx="3670300" cy="431800"/>
          </a:xfrm>
          <a:prstGeom prst="rect">
            <a:avLst/>
          </a:prstGeom>
          <a:noFill/>
          <a:ln w="9525" algn="ctr">
            <a:noFill/>
            <a:miter lim="800000"/>
            <a:headEnd/>
            <a:tailEnd/>
          </a:ln>
        </p:spPr>
        <p:txBody>
          <a:bodyPr>
            <a:spAutoFit/>
          </a:bodyPr>
          <a:lstStyle/>
          <a:p>
            <a:pPr algn="l" eaLnBrk="0" hangingPunct="0">
              <a:buFontTx/>
              <a:buChar char="•"/>
              <a:defRPr/>
            </a:pPr>
            <a:r>
              <a:rPr lang="en-US" altLang="zh-CN" sz="2200" b="1" i="1" dirty="0">
                <a:solidFill>
                  <a:srgbClr val="0070C0"/>
                </a:solidFill>
                <a:latin typeface="微软雅黑" panose="020B0503020204020204" pitchFamily="34" charset="-122"/>
                <a:ea typeface="微软雅黑" panose="020B0503020204020204" pitchFamily="34" charset="-122"/>
              </a:rPr>
              <a:t> 2.1  </a:t>
            </a:r>
            <a:r>
              <a:rPr lang="zh-CN" altLang="en-US" sz="2200" b="1" i="1" dirty="0">
                <a:solidFill>
                  <a:srgbClr val="0070C0"/>
                </a:solidFill>
                <a:latin typeface="微软雅黑" panose="020B0503020204020204" pitchFamily="34" charset="-122"/>
                <a:ea typeface="微软雅黑" panose="020B0503020204020204" pitchFamily="34" charset="-122"/>
              </a:rPr>
              <a:t>应用步骤</a:t>
            </a:r>
            <a:endParaRPr lang="zh-CN" altLang="en-US" sz="2200" b="1" i="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13" name="图片 1">
            <a:extLst>
              <a:ext uri="{FF2B5EF4-FFF2-40B4-BE49-F238E27FC236}">
                <a16:creationId xmlns:a16="http://schemas.microsoft.com/office/drawing/2014/main" id="{E7AC2ED3-8EB7-2505-A656-665D199DFB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421" y="3716574"/>
            <a:ext cx="9731158"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20274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1908C1-448F-5394-26A9-B3D0B782C6DD}"/>
              </a:ext>
            </a:extLst>
          </p:cNvPr>
          <p:cNvSpPr>
            <a:spLocks noGrp="1" noChangeArrowheads="1"/>
          </p:cNvSpPr>
          <p:nvPr>
            <p:ph type="body" sz="half" idx="4294967295"/>
          </p:nvPr>
        </p:nvSpPr>
        <p:spPr>
          <a:xfrm>
            <a:off x="335360" y="245210"/>
            <a:ext cx="5328592" cy="720725"/>
          </a:xfrm>
          <a:prstGeom prst="rect">
            <a:avLst/>
          </a:prstGeom>
        </p:spPr>
        <p:txBody>
          <a:bodyPr/>
          <a:lstStyle/>
          <a:p>
            <a:pPr eaLnBrk="1" hangingPunct="1"/>
            <a:r>
              <a:rPr lang="en-US" altLang="zh-CN" sz="3200" b="1" dirty="0">
                <a:latin typeface="微软雅黑" panose="020B0503020204020204" pitchFamily="34" charset="-122"/>
                <a:ea typeface="微软雅黑" panose="020B0503020204020204" pitchFamily="34" charset="-122"/>
              </a:rPr>
              <a:t> </a:t>
            </a:r>
            <a:r>
              <a:rPr lang="zh-CN" altLang="en-US" sz="3200" b="1" dirty="0">
                <a:solidFill>
                  <a:srgbClr val="000066"/>
                </a:solidFill>
                <a:latin typeface="微软雅黑" panose="020B0503020204020204" pitchFamily="34" charset="-122"/>
                <a:ea typeface="微软雅黑" panose="020B0503020204020204" pitchFamily="34" charset="-122"/>
                <a:cs typeface="Times New Roman" panose="02020603050405020304" pitchFamily="18" charset="0"/>
              </a:rPr>
              <a:t>战略表法</a:t>
            </a:r>
          </a:p>
        </p:txBody>
      </p:sp>
      <p:sp>
        <p:nvSpPr>
          <p:cNvPr id="11267" name="Rectangle 4">
            <a:extLst>
              <a:ext uri="{FF2B5EF4-FFF2-40B4-BE49-F238E27FC236}">
                <a16:creationId xmlns:a16="http://schemas.microsoft.com/office/drawing/2014/main" id="{7610DD79-E8ED-6C24-6526-3FD0BEDCB10C}"/>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8" name="Rectangle 6">
            <a:extLst>
              <a:ext uri="{FF2B5EF4-FFF2-40B4-BE49-F238E27FC236}">
                <a16:creationId xmlns:a16="http://schemas.microsoft.com/office/drawing/2014/main" id="{B557EE81-521D-413A-F041-7462B7217E81}"/>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69" name="Rectangle 8">
            <a:extLst>
              <a:ext uri="{FF2B5EF4-FFF2-40B4-BE49-F238E27FC236}">
                <a16:creationId xmlns:a16="http://schemas.microsoft.com/office/drawing/2014/main" id="{D27ACB58-B8F6-B99E-866F-8E766D830FD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0" name="Rectangle 10">
            <a:extLst>
              <a:ext uri="{FF2B5EF4-FFF2-40B4-BE49-F238E27FC236}">
                <a16:creationId xmlns:a16="http://schemas.microsoft.com/office/drawing/2014/main" id="{3F1731F6-92A4-590E-0614-C864100B6E1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1" name="Rectangle 12">
            <a:extLst>
              <a:ext uri="{FF2B5EF4-FFF2-40B4-BE49-F238E27FC236}">
                <a16:creationId xmlns:a16="http://schemas.microsoft.com/office/drawing/2014/main" id="{7CF8559C-B260-6A70-DF54-D98C5F86E343}"/>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2" name="Rectangle 14">
            <a:extLst>
              <a:ext uri="{FF2B5EF4-FFF2-40B4-BE49-F238E27FC236}">
                <a16:creationId xmlns:a16="http://schemas.microsoft.com/office/drawing/2014/main" id="{906E0118-ACC0-2A46-BB3F-A0AD3BB731E9}"/>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16">
            <a:extLst>
              <a:ext uri="{FF2B5EF4-FFF2-40B4-BE49-F238E27FC236}">
                <a16:creationId xmlns:a16="http://schemas.microsoft.com/office/drawing/2014/main" id="{BFD6BFED-E7D5-D9E9-50E1-FD06BF9ADF3A}"/>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 name="Rectangle 18">
            <a:extLst>
              <a:ext uri="{FF2B5EF4-FFF2-40B4-BE49-F238E27FC236}">
                <a16:creationId xmlns:a16="http://schemas.microsoft.com/office/drawing/2014/main" id="{6D917371-84C5-1170-4BD8-D52D3B31FCE4}"/>
              </a:ext>
            </a:extLst>
          </p:cNvPr>
          <p:cNvSpPr>
            <a:spLocks noChangeArrowheads="1"/>
          </p:cNvSpPr>
          <p:nvPr/>
        </p:nvSpPr>
        <p:spPr bwMode="auto">
          <a:xfrm>
            <a:off x="152400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Text Box 246">
            <a:extLst>
              <a:ext uri="{FF2B5EF4-FFF2-40B4-BE49-F238E27FC236}">
                <a16:creationId xmlns:a16="http://schemas.microsoft.com/office/drawing/2014/main" id="{66185756-6995-9ECC-4649-90A353797513}"/>
              </a:ext>
            </a:extLst>
          </p:cNvPr>
          <p:cNvSpPr txBox="1">
            <a:spLocks noChangeArrowheads="1"/>
          </p:cNvSpPr>
          <p:nvPr/>
        </p:nvSpPr>
        <p:spPr bwMode="gray">
          <a:xfrm>
            <a:off x="429493" y="1268412"/>
            <a:ext cx="5140325" cy="461962"/>
          </a:xfrm>
          <a:prstGeom prst="rect">
            <a:avLst/>
          </a:prstGeom>
          <a:noFill/>
          <a:ln w="9525" algn="ctr">
            <a:noFill/>
            <a:miter lim="800000"/>
            <a:headEnd/>
            <a:tailEnd/>
          </a:ln>
        </p:spPr>
        <p:txBody>
          <a:bodyPr>
            <a:spAutoFit/>
          </a:bodyPr>
          <a:lstStyle/>
          <a:p>
            <a:pPr algn="l" eaLnBrk="0" hangingPunct="0">
              <a:buFontTx/>
              <a:buChar char="•"/>
              <a:defRPr/>
            </a:pPr>
            <a:r>
              <a:rPr lang="en-US" altLang="zh-CN" b="1" i="1" dirty="0">
                <a:solidFill>
                  <a:srgbClr val="0070C0"/>
                </a:solidFill>
                <a:latin typeface="微软雅黑" panose="020B0503020204020204" pitchFamily="34" charset="-122"/>
                <a:ea typeface="微软雅黑" panose="020B0503020204020204" pitchFamily="34" charset="-122"/>
              </a:rPr>
              <a:t> 2.2  </a:t>
            </a:r>
            <a:r>
              <a:rPr lang="zh-CN" altLang="en-US" b="1" i="1" dirty="0">
                <a:solidFill>
                  <a:srgbClr val="0070C0"/>
                </a:solidFill>
                <a:latin typeface="微软雅黑" panose="020B0503020204020204" pitchFamily="34" charset="-122"/>
                <a:ea typeface="微软雅黑" panose="020B0503020204020204" pitchFamily="34" charset="-122"/>
              </a:rPr>
              <a:t>自拍无人机案例 </a:t>
            </a:r>
            <a:r>
              <a:rPr lang="en-US" altLang="zh-CN"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0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飞行器</a:t>
            </a:r>
          </a:p>
        </p:txBody>
      </p:sp>
      <p:graphicFrame>
        <p:nvGraphicFramePr>
          <p:cNvPr id="12" name="表格 11">
            <a:extLst>
              <a:ext uri="{FF2B5EF4-FFF2-40B4-BE49-F238E27FC236}">
                <a16:creationId xmlns:a16="http://schemas.microsoft.com/office/drawing/2014/main" id="{BD2B8801-9AB0-1108-9C8E-937C6B6AB2BD}"/>
              </a:ext>
            </a:extLst>
          </p:cNvPr>
          <p:cNvGraphicFramePr>
            <a:graphicFrameLocks noGrp="1"/>
          </p:cNvGraphicFramePr>
          <p:nvPr>
            <p:extLst>
              <p:ext uri="{D42A27DB-BD31-4B8C-83A1-F6EECF244321}">
                <p14:modId xmlns:p14="http://schemas.microsoft.com/office/powerpoint/2010/main" val="928925883"/>
              </p:ext>
            </p:extLst>
          </p:nvPr>
        </p:nvGraphicFramePr>
        <p:xfrm>
          <a:off x="587387" y="2725850"/>
          <a:ext cx="11017225" cy="3769576"/>
        </p:xfrm>
        <a:graphic>
          <a:graphicData uri="http://schemas.openxmlformats.org/drawingml/2006/table">
            <a:tbl>
              <a:tblPr>
                <a:tableStyleId>{5C22544A-7EE6-4342-B048-85BDC9FD1C3A}</a:tableStyleId>
              </a:tblPr>
              <a:tblGrid>
                <a:gridCol w="3063463">
                  <a:extLst>
                    <a:ext uri="{9D8B030D-6E8A-4147-A177-3AD203B41FA5}">
                      <a16:colId xmlns:a16="http://schemas.microsoft.com/office/drawing/2014/main" val="20000"/>
                    </a:ext>
                  </a:extLst>
                </a:gridCol>
                <a:gridCol w="1433363">
                  <a:extLst>
                    <a:ext uri="{9D8B030D-6E8A-4147-A177-3AD203B41FA5}">
                      <a16:colId xmlns:a16="http://schemas.microsoft.com/office/drawing/2014/main" val="20001"/>
                    </a:ext>
                  </a:extLst>
                </a:gridCol>
                <a:gridCol w="1967362">
                  <a:extLst>
                    <a:ext uri="{9D8B030D-6E8A-4147-A177-3AD203B41FA5}">
                      <a16:colId xmlns:a16="http://schemas.microsoft.com/office/drawing/2014/main" val="20002"/>
                    </a:ext>
                  </a:extLst>
                </a:gridCol>
                <a:gridCol w="1517679">
                  <a:extLst>
                    <a:ext uri="{9D8B030D-6E8A-4147-A177-3AD203B41FA5}">
                      <a16:colId xmlns:a16="http://schemas.microsoft.com/office/drawing/2014/main" val="20003"/>
                    </a:ext>
                  </a:extLst>
                </a:gridCol>
                <a:gridCol w="1517679">
                  <a:extLst>
                    <a:ext uri="{9D8B030D-6E8A-4147-A177-3AD203B41FA5}">
                      <a16:colId xmlns:a16="http://schemas.microsoft.com/office/drawing/2014/main" val="20004"/>
                    </a:ext>
                  </a:extLst>
                </a:gridCol>
                <a:gridCol w="1517679">
                  <a:extLst>
                    <a:ext uri="{9D8B030D-6E8A-4147-A177-3AD203B41FA5}">
                      <a16:colId xmlns:a16="http://schemas.microsoft.com/office/drawing/2014/main" val="20005"/>
                    </a:ext>
                  </a:extLst>
                </a:gridCol>
              </a:tblGrid>
              <a:tr h="471197">
                <a:tc>
                  <a:txBody>
                    <a:bodyPr/>
                    <a:lstStyle/>
                    <a:p>
                      <a:pPr algn="l" fontAlgn="b"/>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固定翼</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常规直升机</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双旋翼</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b="1" u="none" strike="noStrike"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四旋翼</a:t>
                      </a:r>
                      <a:endParaRPr lang="zh-CN" altLang="en-US" sz="2400" b="1" i="0" u="none" strike="noStrike"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六旋翼</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0"/>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垂直起降</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1"/>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飞高</a:t>
                      </a:r>
                      <a:r>
                        <a:rPr lang="en-US" altLang="zh-CN" sz="2400" u="none" strike="noStrike" dirty="0">
                          <a:effectLst/>
                          <a:latin typeface="微软雅黑" panose="020B0503020204020204" pitchFamily="34" charset="-122"/>
                          <a:ea typeface="微软雅黑" panose="020B0503020204020204" pitchFamily="34" charset="-122"/>
                        </a:rPr>
                        <a:t>20</a:t>
                      </a:r>
                      <a:r>
                        <a:rPr lang="en-US" sz="2400" u="none" strike="noStrike" dirty="0">
                          <a:effectLst/>
                          <a:latin typeface="微软雅黑" panose="020B0503020204020204" pitchFamily="34" charset="-122"/>
                          <a:ea typeface="微软雅黑" panose="020B0503020204020204" pitchFamily="34" charset="-122"/>
                        </a:rPr>
                        <a:t>m</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2"/>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飞速</a:t>
                      </a:r>
                      <a:r>
                        <a:rPr lang="en-US" altLang="zh-CN" sz="2400" u="none" strike="noStrike" dirty="0">
                          <a:effectLst/>
                          <a:latin typeface="微软雅黑" panose="020B0503020204020204" pitchFamily="34" charset="-122"/>
                          <a:ea typeface="微软雅黑" panose="020B0503020204020204" pitchFamily="34" charset="-122"/>
                        </a:rPr>
                        <a:t>5</a:t>
                      </a:r>
                      <a:r>
                        <a:rPr lang="en-US" sz="2400" u="none" strike="noStrike" dirty="0">
                          <a:effectLst/>
                          <a:latin typeface="微软雅黑" panose="020B0503020204020204" pitchFamily="34" charset="-122"/>
                          <a:ea typeface="微软雅黑" panose="020B0503020204020204" pitchFamily="34" charset="-122"/>
                        </a:rPr>
                        <a:t>m/s</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3"/>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飞重</a:t>
                      </a:r>
                      <a:r>
                        <a:rPr lang="en-US" altLang="zh-CN" sz="2400" u="none" strike="noStrike" dirty="0">
                          <a:effectLst/>
                          <a:latin typeface="微软雅黑" panose="020B0503020204020204" pitchFamily="34" charset="-122"/>
                          <a:ea typeface="微软雅黑" panose="020B0503020204020204" pitchFamily="34" charset="-122"/>
                        </a:rPr>
                        <a:t>1</a:t>
                      </a:r>
                      <a:r>
                        <a:rPr lang="en-US" sz="2400" u="none" strike="noStrike" dirty="0">
                          <a:effectLst/>
                          <a:latin typeface="微软雅黑" panose="020B0503020204020204" pitchFamily="34" charset="-122"/>
                          <a:ea typeface="微软雅黑" panose="020B0503020204020204" pitchFamily="34" charset="-122"/>
                        </a:rPr>
                        <a:t>Kg</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4"/>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温度</a:t>
                      </a:r>
                      <a:r>
                        <a:rPr lang="en-US" altLang="zh-CN" sz="2400" u="none" strike="noStrike" dirty="0">
                          <a:effectLst/>
                          <a:latin typeface="微软雅黑" panose="020B0503020204020204" pitchFamily="34" charset="-122"/>
                          <a:ea typeface="微软雅黑" panose="020B0503020204020204" pitchFamily="34" charset="-122"/>
                        </a:rPr>
                        <a:t>-20</a:t>
                      </a:r>
                      <a:r>
                        <a:rPr lang="zh-CN" altLang="en-US" sz="2400" u="none" strike="noStrike" dirty="0">
                          <a:effectLst/>
                          <a:latin typeface="微软雅黑" panose="020B0503020204020204" pitchFamily="34" charset="-122"/>
                          <a:ea typeface="微软雅黑" panose="020B0503020204020204" pitchFamily="34" charset="-122"/>
                        </a:rPr>
                        <a:t>度</a:t>
                      </a:r>
                      <a:r>
                        <a:rPr lang="en-US" altLang="zh-CN" sz="2400" u="none" strike="noStrike" dirty="0">
                          <a:effectLst/>
                          <a:latin typeface="微软雅黑" panose="020B0503020204020204" pitchFamily="34" charset="-122"/>
                          <a:ea typeface="微软雅黑" panose="020B0503020204020204" pitchFamily="34" charset="-122"/>
                        </a:rPr>
                        <a:t>~50</a:t>
                      </a:r>
                      <a:r>
                        <a:rPr lang="zh-CN" altLang="en-US" sz="2400" u="none" strike="noStrike" dirty="0">
                          <a:effectLst/>
                          <a:latin typeface="微软雅黑" panose="020B0503020204020204" pitchFamily="34" charset="-122"/>
                          <a:ea typeface="微软雅黑" panose="020B0503020204020204" pitchFamily="34" charset="-122"/>
                        </a:rPr>
                        <a:t>度</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5"/>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抗风</a:t>
                      </a:r>
                      <a:r>
                        <a:rPr lang="en-US" altLang="zh-CN" sz="2400" u="none" strike="noStrike" dirty="0">
                          <a:effectLst/>
                          <a:latin typeface="微软雅黑" panose="020B0503020204020204" pitchFamily="34" charset="-122"/>
                          <a:ea typeface="微软雅黑" panose="020B0503020204020204" pitchFamily="34" charset="-122"/>
                        </a:rPr>
                        <a:t>3</a:t>
                      </a:r>
                      <a:r>
                        <a:rPr lang="zh-CN" altLang="en-US" sz="2400" u="none" strike="noStrike" dirty="0">
                          <a:effectLst/>
                          <a:latin typeface="微软雅黑" panose="020B0503020204020204" pitchFamily="34" charset="-122"/>
                          <a:ea typeface="微软雅黑" panose="020B0503020204020204" pitchFamily="34" charset="-122"/>
                        </a:rPr>
                        <a:t>级</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6"/>
                  </a:ext>
                </a:extLst>
              </a:tr>
              <a:tr h="471197">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  续航</a:t>
                      </a:r>
                      <a:r>
                        <a:rPr lang="en-US" altLang="zh-CN" sz="2400" u="none" strike="noStrike" dirty="0">
                          <a:effectLst/>
                          <a:latin typeface="微软雅黑" panose="020B0503020204020204" pitchFamily="34" charset="-122"/>
                          <a:ea typeface="微软雅黑" panose="020B0503020204020204" pitchFamily="34" charset="-122"/>
                        </a:rPr>
                        <a:t>10</a:t>
                      </a:r>
                      <a:r>
                        <a:rPr lang="en-US" sz="2400" u="none" strike="noStrike" dirty="0">
                          <a:effectLst/>
                          <a:latin typeface="微软雅黑" panose="020B0503020204020204" pitchFamily="34" charset="-122"/>
                          <a:ea typeface="微软雅黑" panose="020B0503020204020204" pitchFamily="34" charset="-122"/>
                        </a:rPr>
                        <a:t>min</a:t>
                      </a:r>
                      <a:endParaRPr 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en-US" altLang="zh-CN" sz="2400" u="none" strike="noStrike">
                          <a:effectLst/>
                          <a:latin typeface="微软雅黑" panose="020B0503020204020204" pitchFamily="34" charset="-122"/>
                          <a:ea typeface="微软雅黑" panose="020B0503020204020204" pitchFamily="34" charset="-122"/>
                        </a:rPr>
                        <a:t>×</a:t>
                      </a:r>
                      <a:endParaRPr lang="en-US" altLang="zh-CN"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a:effectLst/>
                          <a:latin typeface="微软雅黑" panose="020B0503020204020204" pitchFamily="34" charset="-122"/>
                          <a:ea typeface="微软雅黑" panose="020B0503020204020204" pitchFamily="34" charset="-122"/>
                        </a:rPr>
                        <a:t>○</a:t>
                      </a:r>
                      <a:endParaRPr lang="zh-CN" altLang="en-US" sz="2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l" fontAlgn="b"/>
                      <a:r>
                        <a:rPr lang="zh-CN" altLang="en-US" sz="2400" u="none" strike="noStrike" dirty="0">
                          <a:effectLst/>
                          <a:latin typeface="微软雅黑" panose="020B0503020204020204" pitchFamily="34" charset="-122"/>
                          <a:ea typeface="微软雅黑" panose="020B0503020204020204" pitchFamily="34" charset="-122"/>
                        </a:rPr>
                        <a:t>○</a:t>
                      </a:r>
                      <a:endParaRPr lang="zh-CN" altLang="en-US" sz="2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extLst>
                  <a:ext uri="{0D108BD9-81ED-4DB2-BD59-A6C34878D82A}">
                    <a16:rowId xmlns:a16="http://schemas.microsoft.com/office/drawing/2014/main" val="10007"/>
                  </a:ext>
                </a:extLst>
              </a:tr>
            </a:tbl>
          </a:graphicData>
        </a:graphic>
      </p:graphicFrame>
      <p:sp>
        <p:nvSpPr>
          <p:cNvPr id="13" name="Text Box 5">
            <a:extLst>
              <a:ext uri="{FF2B5EF4-FFF2-40B4-BE49-F238E27FC236}">
                <a16:creationId xmlns:a16="http://schemas.microsoft.com/office/drawing/2014/main" id="{BF149702-5A1E-6C7F-A2D6-E682E6569A93}"/>
              </a:ext>
            </a:extLst>
          </p:cNvPr>
          <p:cNvSpPr txBox="1">
            <a:spLocks noChangeArrowheads="1"/>
          </p:cNvSpPr>
          <p:nvPr/>
        </p:nvSpPr>
        <p:spPr bwMode="auto">
          <a:xfrm>
            <a:off x="4151784" y="2132856"/>
            <a:ext cx="349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ea typeface="宋体" pitchFamily="2" charset="-122"/>
              </a:defRPr>
            </a:lvl1pPr>
            <a:lvl2pPr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algn="just"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lvl="1" algn="ctr" eaLnBrk="1" hangingPunct="1">
              <a:spcBef>
                <a:spcPct val="30000"/>
              </a:spcBef>
              <a:spcAft>
                <a:spcPct val="30000"/>
              </a:spcAft>
              <a:buClr>
                <a:srgbClr val="333399"/>
              </a:buClr>
              <a:buFont typeface="Wingdings" pitchFamily="2" charset="2"/>
              <a:buNone/>
              <a:defRPr/>
            </a:pPr>
            <a:r>
              <a:rPr lang="zh-CN" altLang="en-US" sz="2800" b="1" dirty="0">
                <a:solidFill>
                  <a:srgbClr val="336600"/>
                </a:solidFill>
                <a:latin typeface="微软雅黑" panose="020B0503020204020204" pitchFamily="34" charset="-122"/>
                <a:ea typeface="微软雅黑" panose="020B0503020204020204" pitchFamily="34" charset="-122"/>
              </a:rPr>
              <a:t>飞行器设计</a:t>
            </a:r>
            <a:endParaRPr lang="en-US" altLang="zh-CN" sz="2800" b="1" dirty="0">
              <a:solidFill>
                <a:srgbClr val="33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540717"/>
      </p:ext>
    </p:extLst>
  </p:cSld>
  <p:clrMapOvr>
    <a:masterClrMapping/>
  </p:clrMapOvr>
  <p:transition/>
</p:sld>
</file>

<file path=ppt/theme/theme1.xml><?xml version="1.0" encoding="utf-8"?>
<a:theme xmlns:a="http://schemas.openxmlformats.org/drawingml/2006/main" name="DISA2">
  <a:themeElements>
    <a:clrScheme name="">
      <a:dk1>
        <a:srgbClr val="000000"/>
      </a:dk1>
      <a:lt1>
        <a:srgbClr val="FFFFFF"/>
      </a:lt1>
      <a:dk2>
        <a:srgbClr val="000000"/>
      </a:dk2>
      <a:lt2>
        <a:srgbClr val="808080"/>
      </a:lt2>
      <a:accent1>
        <a:srgbClr val="810000"/>
      </a:accent1>
      <a:accent2>
        <a:srgbClr val="0000FF"/>
      </a:accent2>
      <a:accent3>
        <a:srgbClr val="FFFFFF"/>
      </a:accent3>
      <a:accent4>
        <a:srgbClr val="000000"/>
      </a:accent4>
      <a:accent5>
        <a:srgbClr val="C1AAAA"/>
      </a:accent5>
      <a:accent6>
        <a:srgbClr val="0000E7"/>
      </a:accent6>
      <a:hlink>
        <a:srgbClr val="3333CC"/>
      </a:hlink>
      <a:folHlink>
        <a:srgbClr val="C20000"/>
      </a:folHlink>
    </a:clrScheme>
    <a:fontScheme name="DISA2">
      <a:majorFont>
        <a:latin typeface="Arial"/>
        <a:ea typeface="宋体"/>
        <a:cs typeface=""/>
      </a:majorFont>
      <a:minorFont>
        <a:latin typeface="华文新魏"/>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just"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DISA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ISA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A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A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A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ISA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1984</Words>
  <Application>Microsoft Office PowerPoint</Application>
  <PresentationFormat>宽屏</PresentationFormat>
  <Paragraphs>486</Paragraphs>
  <Slides>31</Slides>
  <Notes>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31</vt:i4>
      </vt:variant>
    </vt:vector>
  </HeadingPairs>
  <TitlesOfParts>
    <vt:vector size="45" baseType="lpstr">
      <vt:lpstr>等线</vt:lpstr>
      <vt:lpstr>等线 Light</vt:lpstr>
      <vt:lpstr>黑体</vt:lpstr>
      <vt:lpstr>华文新魏</vt:lpstr>
      <vt:lpstr>华文中宋</vt:lpstr>
      <vt:lpstr>楷体</vt:lpstr>
      <vt:lpstr>微软雅黑</vt:lpstr>
      <vt:lpstr>Arial</vt:lpstr>
      <vt:lpstr>Times New Roman</vt:lpstr>
      <vt:lpstr>Wingdings</vt:lpstr>
      <vt:lpstr>DISA2</vt:lpstr>
      <vt:lpstr>Office 主题​​</vt:lpstr>
      <vt:lpstr>Bitmap Image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小熔工作室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MaPing</dc:creator>
  <cp:lastModifiedBy>Kenny Fong</cp:lastModifiedBy>
  <cp:revision>929</cp:revision>
  <dcterms:created xsi:type="dcterms:W3CDTF">2006-08-22T11:38:50Z</dcterms:created>
  <dcterms:modified xsi:type="dcterms:W3CDTF">2023-09-23T14:04:00Z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