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8" r:id="rId2"/>
    <p:sldId id="257" r:id="rId3"/>
    <p:sldId id="264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D89F4-1086-2D4C-9C19-84AC7926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B78549-1BC3-BB42-B9CD-970DE6B42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361F1-6A7F-094D-BABB-35FD39F0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8BC4-4389-3E49-B1E6-5DAEA480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10AB6-393B-7242-8F4A-C1797173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7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73112-422F-054C-9C28-767C62B4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841FB-57E1-D641-97D0-87E0E4A1D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584E9-7888-DC46-9F26-E81E16D0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2E961-3B08-3044-94A4-608474EA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3320-2039-6A42-B348-C1414D9C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0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E6DF4F-4695-4D4C-A4D0-76472C8BE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D9F85-62F8-2A44-9021-9F44CB0E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55DCB-B757-0E49-8710-3AB2E225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3D49B-142F-5447-8ED4-8437D863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FB1CE-2C3F-8E48-AB9F-205EEC97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9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3FA08-42BA-C049-AF07-8FED06BD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E6064-6DF3-604E-A42A-CDF57C4D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CDB8C-D451-7C40-ACDD-58378899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2D50B-5DA1-5F4D-AD1F-750AC9AC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2C75A-E65B-AC4A-AF7A-DDF364F4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8CC83-D314-8544-824A-A07C3E42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1B528-416B-BB4C-A2A6-1BF609F1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C2E65-488B-B240-9C8E-2AE38507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5EB79-C26B-144F-9282-2215FF44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B511B-A83B-2746-8603-E86A37A7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2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34B76-C28A-B343-A45A-FBE21925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ECD83-AF6F-724A-A996-37D4C02BD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41BB8-BDE8-9E48-9BC8-25768AAE8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B3BCB-C3F2-234D-8189-DE582243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3DFF4-90F1-134F-828B-107E37A2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E9B9B-1227-B143-90CC-DE8D2F90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86CF7-A679-9B4D-9E93-9AB71C26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8FF41-8046-9941-ADED-8E6F6190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FB3F1-79C4-4548-87C5-10F76FE68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7C18C6-3AAD-B440-BEB6-04DBC4E5B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64248D-3783-1540-BE95-2800657D4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809844-2F70-7645-904A-EBA1E21F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6/2/19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50885F-7148-7846-AB46-54F3156D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78BB6E-FC8B-A741-A657-C8C7265A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2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4D15C-007C-204F-A7D2-32F33A80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3AB66C-88FB-4A43-9E27-9568BBD0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461A4A-891C-1449-B00D-DA26BFF4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2E9CBC-5DD2-A94F-8E83-85484A14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2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438FDA-B56F-EC47-9199-4FF32DD6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CD4CB1-031E-4946-8C28-758C07F1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285924-63A7-9A4F-A472-56146207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0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17A31-D0C6-4E47-889D-394E51F7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3CF19-154D-CB46-8854-BEDBE2393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06F93-2813-9C4B-95B7-250C9AA27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7FD68-E55A-E744-9508-FB1BF6E4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84F90-D66A-CC45-9A33-7BE984B5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417C2-5BB5-FA43-86C2-CD22AA77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1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5981B-54F4-4347-B091-93B9C8B8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21FE69-A226-CD47-826D-3F202F62D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D4EDE-CBA7-2342-BD2C-0EB46E517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10479-E940-8546-B600-2FB62899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9C432-D505-5E4D-ABFA-77076C3C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05DA8-7F34-574A-8E7D-7550D8AD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2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A3C6D-752A-5040-9C40-316E9964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C0B82-205C-D848-817C-58330477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6E8CE-657A-A04E-A552-2D049823D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6/2/19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6BA17-543F-D546-8FAA-32C699B1A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59F74-A6EC-9742-9D3D-C02FB7968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5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26197-93BE-6640-87D9-7EF7A25F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Concept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9FEA9-F771-544F-91B0-9E34C63F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Image</a:t>
            </a:r>
          </a:p>
          <a:p>
            <a:pPr lvl="1"/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</a:p>
          <a:p>
            <a:pPr lvl="1"/>
            <a:r>
              <a:rPr kumimoji="1" lang="en-US" altLang="zh-CN" dirty="0"/>
              <a:t>AUFS</a:t>
            </a:r>
          </a:p>
          <a:p>
            <a:pPr lvl="1"/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</a:p>
          <a:p>
            <a:r>
              <a:rPr kumimoji="1" lang="en-US" altLang="zh-CN" dirty="0"/>
              <a:t>Container</a:t>
            </a:r>
          </a:p>
          <a:p>
            <a:pPr lvl="1"/>
            <a:r>
              <a:rPr kumimoji="1" lang="en-US" altLang="zh-CN" dirty="0"/>
              <a:t>Running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1"/>
            <a:r>
              <a:rPr kumimoji="1" lang="en-US" altLang="zh-CN" dirty="0"/>
              <a:t>Sandbox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</a:t>
            </a:r>
          </a:p>
          <a:p>
            <a:r>
              <a:rPr kumimoji="1" lang="en-US" altLang="zh-CN" dirty="0"/>
              <a:t>Repository</a:t>
            </a:r>
          </a:p>
          <a:p>
            <a:pPr lvl="1"/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87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1E2C055-9841-8D4E-A3D9-F44CBA83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91" y="814563"/>
            <a:ext cx="9992018" cy="52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E920A-916B-7F48-8B94-61AD4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7DD5A-A277-A246-BD13-64F4F7EF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everywhere</a:t>
            </a:r>
          </a:p>
          <a:p>
            <a:pPr lvl="1"/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deploy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Lightweight 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</a:p>
          <a:p>
            <a:pPr lvl="1"/>
            <a:r>
              <a:rPr kumimoji="1" lang="en-US" altLang="zh-CN" dirty="0"/>
              <a:t>Compare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VM: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startup,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resource,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mx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47769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278DD-82EA-5147-8818-30B7377D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Relationship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D9439-3232-2246-BBD6-0986BB08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Kubernetes</a:t>
            </a:r>
          </a:p>
          <a:p>
            <a:pPr lvl="1"/>
            <a:r>
              <a:rPr kumimoji="1" lang="en-US" altLang="zh-CN" dirty="0"/>
              <a:t>Master-slave distributed system</a:t>
            </a:r>
          </a:p>
          <a:p>
            <a:pPr lvl="1"/>
            <a:r>
              <a:rPr kumimoji="1" lang="en-US" altLang="zh-CN" dirty="0"/>
              <a:t>Container orchestration engine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containers</a:t>
            </a:r>
          </a:p>
          <a:p>
            <a:pPr lvl="1"/>
            <a:r>
              <a:rPr kumimoji="1" lang="en-US" altLang="zh-CN" dirty="0"/>
              <a:t>Concept:</a:t>
            </a:r>
            <a:r>
              <a:rPr kumimoji="1" lang="zh-CN" altLang="en-US" dirty="0"/>
              <a:t> </a:t>
            </a:r>
            <a:r>
              <a:rPr kumimoji="1" lang="en-US" altLang="zh-CN" dirty="0"/>
              <a:t>Pod,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(abstract)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OpenShift</a:t>
            </a:r>
          </a:p>
          <a:p>
            <a:pPr lvl="1"/>
            <a:r>
              <a:rPr kumimoji="1" lang="en-US" altLang="zh-CN" dirty="0"/>
              <a:t>PaaS</a:t>
            </a:r>
          </a:p>
          <a:p>
            <a:pPr lvl="1"/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</a:t>
            </a:r>
          </a:p>
          <a:p>
            <a:pPr lvl="1"/>
            <a:r>
              <a:rPr kumimoji="1" lang="en-US" altLang="zh-CN" dirty="0"/>
              <a:t>Kubernetes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orchestration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40432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25301-829C-3348-9DC5-AB33421B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Kubernetes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concept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1B14F-C59B-394C-BA2A-BAEE9266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Pod</a:t>
            </a:r>
          </a:p>
          <a:p>
            <a:pPr lvl="1"/>
            <a:r>
              <a:rPr kumimoji="1" lang="en-US" altLang="zh-CN" dirty="0"/>
              <a:t>Min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unit</a:t>
            </a:r>
          </a:p>
          <a:p>
            <a:pPr lvl="1"/>
            <a:r>
              <a:rPr kumimoji="1" lang="en-US" altLang="zh-CN" dirty="0"/>
              <a:t>Combination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Containers</a:t>
            </a:r>
          </a:p>
          <a:p>
            <a:pPr lvl="1"/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IP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port,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volume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containers.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Service</a:t>
            </a:r>
          </a:p>
          <a:p>
            <a:pPr lvl="1"/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</a:p>
          <a:p>
            <a:pPr lvl="1"/>
            <a:r>
              <a:rPr kumimoji="1" lang="en-US" altLang="zh-CN" dirty="0"/>
              <a:t>Provide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pods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18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4D2CA-3EE2-3343-B581-8B86F5A9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Configuration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065EA-4C70-EF4C-823D-0B44CE62D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err="1"/>
              <a:t>Dockerfile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OpenShift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Maven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Plugin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08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706B6-B7AB-E34B-AA3D-85AC4968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Monitor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8AB1B-1971-2444-8F28-9642B654C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OpenShift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console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87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4D558-244C-0742-AC87-73465EE1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6A43A-5919-3448-A202-34536126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build,</a:t>
            </a:r>
            <a:r>
              <a:rPr kumimoji="1" lang="zh-CN" altLang="en-US" dirty="0"/>
              <a:t> </a:t>
            </a:r>
            <a:r>
              <a:rPr kumimoji="1" lang="en-US" altLang="zh-CN" dirty="0"/>
              <a:t>ship,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deploy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</a:p>
          <a:p>
            <a:pPr lvl="1"/>
            <a:r>
              <a:rPr kumimoji="1" lang="en-US" altLang="zh-CN" dirty="0" err="1"/>
              <a:t>byo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uat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-&gt;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prod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/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cob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Local,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int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-&gt;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test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-&gt;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prod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component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deploy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uDeploy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setup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72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173</Words>
  <Application>Microsoft Macintosh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Docker Concept </vt:lpstr>
      <vt:lpstr>PowerPoint 演示文稿</vt:lpstr>
      <vt:lpstr>Advantage</vt:lpstr>
      <vt:lpstr>Difference &amp; Relationship</vt:lpstr>
      <vt:lpstr>Kubernetes concept</vt:lpstr>
      <vt:lpstr>Configuration</vt:lpstr>
      <vt:lpstr>Monitor and manage</vt:lpstr>
      <vt:lpstr>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志成 栾</dc:creator>
  <cp:lastModifiedBy>志成 栾</cp:lastModifiedBy>
  <cp:revision>10</cp:revision>
  <dcterms:created xsi:type="dcterms:W3CDTF">2019-06-02T03:17:42Z</dcterms:created>
  <dcterms:modified xsi:type="dcterms:W3CDTF">2019-06-02T10:35:26Z</dcterms:modified>
</cp:coreProperties>
</file>