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52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5C98-9F5C-4144-A602-49550069F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1C0D5-C77F-40F6-8FCD-012D7331C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F339-61CF-4CEA-8E14-E86739F1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ED8B-17D9-4B77-88D0-3A34148CC663}" type="datetimeFigureOut">
              <a:rPr lang="en-SG" smtClean="0"/>
              <a:t>27/10/2018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DA0EA-BC13-4777-86C3-6BFB0050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7E2A-C124-4290-8E77-F36A524B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DBEE-D334-4FC8-9DA9-5DA0572450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133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00EB-8BEF-426B-A348-64E756F3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9CAF0-518C-482B-A99E-843831D30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7815B-6FA5-4F9F-B8B6-5B145F57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ED8B-17D9-4B77-88D0-3A34148CC663}" type="datetimeFigureOut">
              <a:rPr lang="en-SG" smtClean="0"/>
              <a:t>27/10/2018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40042-8CA6-41F0-9502-422A916C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803A-B8F4-4CCE-8623-0819BE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DBEE-D334-4FC8-9DA9-5DA0572450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98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3B80C-03B3-421B-998F-46D6B28EE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87060-D3E4-49AA-AC72-FA25BC8D6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73DD3-7516-4A9A-BFF6-23F3C22F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ED8B-17D9-4B77-88D0-3A34148CC663}" type="datetimeFigureOut">
              <a:rPr lang="en-SG" smtClean="0"/>
              <a:t>27/10/2018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BFED-5D76-4AC0-A64C-F44089AD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FB35-6897-4999-A52E-3F97079E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DBEE-D334-4FC8-9DA9-5DA0572450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71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075C-54A3-4056-AF15-0CDA5DE0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9D31-7CC4-440A-A83D-CFB09D99B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D5548-4ADF-4D0D-86A8-8689CF04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ED8B-17D9-4B77-88D0-3A34148CC663}" type="datetimeFigureOut">
              <a:rPr lang="en-SG" smtClean="0"/>
              <a:t>27/10/2018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DBF5-95C5-4E6D-B1A4-5B2D8B28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289D-8E2C-4225-920D-1C7D5B2D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DBEE-D334-4FC8-9DA9-5DA0572450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21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8580-7A31-4F11-9ECF-242995D88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33E81-250F-4489-9C2C-681DDF8D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E3BB-CD17-4FEE-B7D1-0E1ED998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ED8B-17D9-4B77-88D0-3A34148CC663}" type="datetimeFigureOut">
              <a:rPr lang="en-SG" smtClean="0"/>
              <a:t>27/10/2018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F8E6-3476-4C84-9F34-CA2EAC41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1B17-E3A9-4C2D-8F92-87BB306B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DBEE-D334-4FC8-9DA9-5DA0572450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195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4CDD-068A-4C5F-9974-4435F337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C70F-CC58-44D6-B0EB-5B453DE8F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7B4DB-5797-4A8D-A64E-9FAF4DAB8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57EB-2ADF-43C8-8BEE-884C79C5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ED8B-17D9-4B77-88D0-3A34148CC663}" type="datetimeFigureOut">
              <a:rPr lang="en-SG" smtClean="0"/>
              <a:t>27/10/2018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E771F-B027-4511-AB82-279A0268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B454B-8E90-4AF0-9DF9-350A849F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DBEE-D334-4FC8-9DA9-5DA0572450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702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BCEF-E277-4311-96C1-901BE40F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F41F7-463D-4748-BA18-47F3F6799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91558-F2CA-4A79-B275-7AA11EA98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BACFE-338D-4111-818D-5941EEBB7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9FFF0-FE08-4FC0-88C2-45915F087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AB240-86E8-4F26-ADFD-03F3E961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ED8B-17D9-4B77-88D0-3A34148CC663}" type="datetimeFigureOut">
              <a:rPr lang="en-SG" smtClean="0"/>
              <a:t>27/10/2018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57EE6-6A4F-4796-9801-C7ECED68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D85E4-063F-4D42-B932-59617158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DBEE-D334-4FC8-9DA9-5DA0572450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495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59EC-D33E-407F-83F0-03284BF4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19A46-BE64-4754-8FCC-E3D4E4F7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ED8B-17D9-4B77-88D0-3A34148CC663}" type="datetimeFigureOut">
              <a:rPr lang="en-SG" smtClean="0"/>
              <a:t>27/10/2018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2A5B3-0723-4848-B04B-1B9EC565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9A7F0-25CE-4F0E-92B1-CD3DF8DA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DBEE-D334-4FC8-9DA9-5DA0572450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714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C1D51-5821-4575-9F38-25DE16B5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ED8B-17D9-4B77-88D0-3A34148CC663}" type="datetimeFigureOut">
              <a:rPr lang="en-SG" smtClean="0"/>
              <a:t>27/10/2018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DC565-656B-42A5-A871-8575D6F5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AFEF2-7D79-40D7-B5F8-3B35B66B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DBEE-D334-4FC8-9DA9-5DA0572450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46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3696-AA66-452B-9779-EB6B81C2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F3A1-8945-46B7-A47A-935A2CBF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FD19E-6E92-45FA-A07E-B435CC765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74359-12E8-45ED-9914-5BA27F19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ED8B-17D9-4B77-88D0-3A34148CC663}" type="datetimeFigureOut">
              <a:rPr lang="en-SG" smtClean="0"/>
              <a:t>27/10/2018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B2C3A-43CF-48C6-BCF5-8768EF14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34A36-6966-4390-BBCF-E70CEBE4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DBEE-D334-4FC8-9DA9-5DA0572450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548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9FC0-D443-437C-8FC6-AD95AA78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022BF-E89A-4A0A-B36C-4DBF756B9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4C512-B430-46BB-8593-193BA834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BB4D1-267D-4C35-B48A-132A9C9B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ED8B-17D9-4B77-88D0-3A34148CC663}" type="datetimeFigureOut">
              <a:rPr lang="en-SG" smtClean="0"/>
              <a:t>27/10/2018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EF032-9807-4E61-9F62-4B80F325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36426-1457-47D6-A14F-DBA1183D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DBEE-D334-4FC8-9DA9-5DA0572450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09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115A1-80B5-42B6-863F-5A98B3C9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593C2-081F-4A90-B225-C05B109AA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D3199-1E89-4022-861D-E757C5D35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3ED8B-17D9-4B77-88D0-3A34148CC663}" type="datetimeFigureOut">
              <a:rPr lang="en-SG" smtClean="0"/>
              <a:t>27/10/2018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E14D-5590-47BC-A972-E9A0988DA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3C00C-B82E-4068-BCE5-8F3157157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1DBEE-D334-4FC8-9DA9-5DA0572450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007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951E67-5A99-4566-8AA2-898B65BB5D9F}"/>
              </a:ext>
            </a:extLst>
          </p:cNvPr>
          <p:cNvSpPr txBox="1"/>
          <p:nvPr/>
        </p:nvSpPr>
        <p:spPr>
          <a:xfrm>
            <a:off x="4102217" y="1744910"/>
            <a:ext cx="11707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Warren </a:t>
            </a:r>
            <a:r>
              <a:rPr lang="zh-CN" altLang="en-US" dirty="0"/>
              <a:t>♂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5AF8-6EEF-465C-92D7-E8BE54B18F76}"/>
              </a:ext>
            </a:extLst>
          </p:cNvPr>
          <p:cNvSpPr txBox="1"/>
          <p:nvPr/>
        </p:nvSpPr>
        <p:spPr>
          <a:xfrm>
            <a:off x="5549318" y="1744910"/>
            <a:ext cx="1442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Maryalice </a:t>
            </a:r>
            <a:r>
              <a:rPr lang="zh-CN" altLang="en-US" dirty="0"/>
              <a:t>♀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60103-8F8C-48B9-BC47-D28CC86DA8BF}"/>
              </a:ext>
            </a:extLst>
          </p:cNvPr>
          <p:cNvSpPr txBox="1"/>
          <p:nvPr/>
        </p:nvSpPr>
        <p:spPr>
          <a:xfrm>
            <a:off x="2928072" y="1744910"/>
            <a:ext cx="9666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Peter </a:t>
            </a:r>
            <a:r>
              <a:rPr lang="zh-CN" altLang="en-US" dirty="0"/>
              <a:t>♂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2D23F-F8B4-422C-87CF-9A42ACF70B80}"/>
              </a:ext>
            </a:extLst>
          </p:cNvPr>
          <p:cNvSpPr txBox="1"/>
          <p:nvPr/>
        </p:nvSpPr>
        <p:spPr>
          <a:xfrm>
            <a:off x="7199426" y="1744910"/>
            <a:ext cx="8451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Ann </a:t>
            </a:r>
            <a:r>
              <a:rPr lang="zh-CN" altLang="en-US" dirty="0"/>
              <a:t>♀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8CF8E-9965-4CF4-B107-B44B1A847ECF}"/>
              </a:ext>
            </a:extLst>
          </p:cNvPr>
          <p:cNvSpPr txBox="1"/>
          <p:nvPr/>
        </p:nvSpPr>
        <p:spPr>
          <a:xfrm>
            <a:off x="4951012" y="2579399"/>
            <a:ext cx="9232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Jerry </a:t>
            </a:r>
            <a:r>
              <a:rPr lang="zh-CN" altLang="en-US" dirty="0"/>
              <a:t>♂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5E337-0667-4AEF-BD7C-38C7CD5963E6}"/>
              </a:ext>
            </a:extLst>
          </p:cNvPr>
          <p:cNvSpPr txBox="1"/>
          <p:nvPr/>
        </p:nvSpPr>
        <p:spPr>
          <a:xfrm>
            <a:off x="5997740" y="2579399"/>
            <a:ext cx="10876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Kather</a:t>
            </a:r>
            <a:r>
              <a:rPr lang="en-US" altLang="zh-CN" dirty="0"/>
              <a:t> </a:t>
            </a:r>
            <a:r>
              <a:rPr lang="zh-CN" altLang="en-US" dirty="0"/>
              <a:t>♀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C447B-38E6-4BDE-B4E0-1BA22E632A58}"/>
              </a:ext>
            </a:extLst>
          </p:cNvPr>
          <p:cNvSpPr txBox="1"/>
          <p:nvPr/>
        </p:nvSpPr>
        <p:spPr>
          <a:xfrm>
            <a:off x="3786365" y="2579399"/>
            <a:ext cx="10406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Stuart </a:t>
            </a:r>
            <a:r>
              <a:rPr lang="zh-CN" altLang="en-US" dirty="0"/>
              <a:t>♂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6B62F-015B-4568-A01C-BE731DF23EA9}"/>
              </a:ext>
            </a:extLst>
          </p:cNvPr>
          <p:cNvSpPr txBox="1"/>
          <p:nvPr/>
        </p:nvSpPr>
        <p:spPr>
          <a:xfrm>
            <a:off x="3360262" y="725756"/>
            <a:ext cx="12763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Grandpa </a:t>
            </a:r>
            <a:r>
              <a:rPr lang="zh-CN" altLang="en-US" dirty="0"/>
              <a:t>♂</a:t>
            </a:r>
            <a:endParaRPr lang="en-SG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82E416C-979B-417D-A183-429BC6908BE9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5400000" flipH="1" flipV="1">
            <a:off x="4859656" y="2026443"/>
            <a:ext cx="12700" cy="110591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31E5789-7865-4A13-822C-1D6FF6E8499D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5977078" y="2384266"/>
            <a:ext cx="12700" cy="112893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575CBE7-CA16-4571-9703-B281AF411062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5400000" flipH="1" flipV="1">
            <a:off x="6946291" y="1069224"/>
            <a:ext cx="12700" cy="1351373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3363541-181C-41A1-B99C-2E928A587AC4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5977078" y="2014934"/>
            <a:ext cx="12700" cy="112893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FAD925B-2790-468F-BBBC-46E056864A25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H="1" flipV="1">
            <a:off x="3998450" y="1095088"/>
            <a:ext cx="689120" cy="6498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69C8FA-0A70-4223-9E9E-B5B49E918D42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H="1" flipV="1">
            <a:off x="4687570" y="2114242"/>
            <a:ext cx="725043" cy="46515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7FD24B-A690-419F-9E7A-A2AE3AC8CAB8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412613" y="2114242"/>
            <a:ext cx="857992" cy="46515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36EB2CE-9F20-40B7-857D-9A76B8580BF6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V="1">
            <a:off x="4049474" y="1106814"/>
            <a:ext cx="12700" cy="127619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B1F522D-E305-4EDA-B1BE-F1519ACBA6B8}"/>
              </a:ext>
            </a:extLst>
          </p:cNvPr>
          <p:cNvSpPr txBox="1"/>
          <p:nvPr/>
        </p:nvSpPr>
        <p:spPr>
          <a:xfrm>
            <a:off x="4865198" y="2376597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>
                <a:solidFill>
                  <a:schemeClr val="accent1"/>
                </a:solidFill>
              </a:rPr>
              <a:t>1. Brother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0748EA-8D51-4B0F-9F98-AD38CA114006}"/>
              </a:ext>
            </a:extLst>
          </p:cNvPr>
          <p:cNvSpPr txBox="1"/>
          <p:nvPr/>
        </p:nvSpPr>
        <p:spPr>
          <a:xfrm>
            <a:off x="4875589" y="2955081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>
                <a:solidFill>
                  <a:schemeClr val="accent1"/>
                </a:solidFill>
              </a:rPr>
              <a:t>2. Brother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C05F98-F8D1-4EB6-98F1-D93B5A48A2F2}"/>
              </a:ext>
            </a:extLst>
          </p:cNvPr>
          <p:cNvSpPr txBox="1"/>
          <p:nvPr/>
        </p:nvSpPr>
        <p:spPr>
          <a:xfrm>
            <a:off x="2880256" y="1523115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>
                <a:solidFill>
                  <a:schemeClr val="accent1"/>
                </a:solidFill>
              </a:rPr>
              <a:t>3. Brother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5B27BE-4A32-4C9C-AA7F-1ED86C1B7186}"/>
              </a:ext>
            </a:extLst>
          </p:cNvPr>
          <p:cNvSpPr txBox="1"/>
          <p:nvPr/>
        </p:nvSpPr>
        <p:spPr>
          <a:xfrm>
            <a:off x="4299512" y="2095250"/>
            <a:ext cx="561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>
                <a:solidFill>
                  <a:schemeClr val="accent6"/>
                </a:solidFill>
              </a:rPr>
              <a:t>6. Parent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ED6D74-8EDE-49BD-A66E-F96546EBBCFD}"/>
              </a:ext>
            </a:extLst>
          </p:cNvPr>
          <p:cNvSpPr txBox="1"/>
          <p:nvPr/>
        </p:nvSpPr>
        <p:spPr>
          <a:xfrm>
            <a:off x="6247146" y="2114242"/>
            <a:ext cx="561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>
                <a:solidFill>
                  <a:schemeClr val="accent6"/>
                </a:solidFill>
              </a:rPr>
              <a:t>7. Parent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C79707-F064-4AA0-AADB-966876C685AE}"/>
              </a:ext>
            </a:extLst>
          </p:cNvPr>
          <p:cNvSpPr txBox="1"/>
          <p:nvPr/>
        </p:nvSpPr>
        <p:spPr>
          <a:xfrm>
            <a:off x="4119319" y="1085592"/>
            <a:ext cx="561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>
                <a:solidFill>
                  <a:schemeClr val="accent6"/>
                </a:solidFill>
              </a:rPr>
              <a:t>8. Parent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3A5855-9CCA-488A-AC17-D8A74726743B}"/>
              </a:ext>
            </a:extLst>
          </p:cNvPr>
          <p:cNvSpPr txBox="1"/>
          <p:nvPr/>
        </p:nvSpPr>
        <p:spPr>
          <a:xfrm>
            <a:off x="7600514" y="1506770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>
                <a:solidFill>
                  <a:srgbClr val="FF0000"/>
                </a:solidFill>
              </a:rPr>
              <a:t>4. Sister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13E39AF-0C2A-4FE4-B963-A0E802148697}"/>
              </a:ext>
            </a:extLst>
          </p:cNvPr>
          <p:cNvSpPr txBox="1"/>
          <p:nvPr/>
        </p:nvSpPr>
        <p:spPr>
          <a:xfrm>
            <a:off x="6542325" y="2363955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>
                <a:solidFill>
                  <a:srgbClr val="FF0000"/>
                </a:solidFill>
              </a:rPr>
              <a:t>5. Sister</a:t>
            </a:r>
          </a:p>
        </p:txBody>
      </p:sp>
    </p:spTree>
    <p:extLst>
      <p:ext uri="{BB962C8B-B14F-4D97-AF65-F5344CB8AC3E}">
        <p14:creationId xmlns:p14="http://schemas.microsoft.com/office/powerpoint/2010/main" val="96196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#CAI LINGZHI#</dc:creator>
  <cp:lastModifiedBy>#CAI LINGZHI#</cp:lastModifiedBy>
  <cp:revision>4</cp:revision>
  <dcterms:created xsi:type="dcterms:W3CDTF">2018-10-27T05:44:13Z</dcterms:created>
  <dcterms:modified xsi:type="dcterms:W3CDTF">2018-10-27T08:44:07Z</dcterms:modified>
</cp:coreProperties>
</file>