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7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圆角矩形 31"/>
          <p:cNvSpPr/>
          <p:nvPr/>
        </p:nvSpPr>
        <p:spPr>
          <a:xfrm>
            <a:off x="5193030" y="1758950"/>
            <a:ext cx="2343150" cy="1677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9280" y="1440815"/>
            <a:ext cx="1682750" cy="2322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1645" y="2301240"/>
            <a:ext cx="577850" cy="607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700"/>
          </a:p>
        </p:txBody>
      </p:sp>
      <p:sp>
        <p:nvSpPr>
          <p:cNvPr id="5" name="文本框 4"/>
          <p:cNvSpPr txBox="1"/>
          <p:nvPr/>
        </p:nvSpPr>
        <p:spPr>
          <a:xfrm>
            <a:off x="457835" y="2466975"/>
            <a:ext cx="581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client</a:t>
            </a:r>
            <a:endParaRPr lang="en-US" altLang="zh-CN" sz="1200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1039495" y="260477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395095" y="2278380"/>
            <a:ext cx="1249045" cy="62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VIP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1356995" y="2270760"/>
            <a:ext cx="1619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nginx+keepalived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3541395" y="1748155"/>
            <a:ext cx="84328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tomcat1</a:t>
            </a:r>
            <a:endParaRPr lang="en-US" altLang="zh-CN" sz="1200"/>
          </a:p>
        </p:txBody>
      </p:sp>
      <p:sp>
        <p:nvSpPr>
          <p:cNvPr id="17" name="圆角矩形 16"/>
          <p:cNvSpPr/>
          <p:nvPr/>
        </p:nvSpPr>
        <p:spPr>
          <a:xfrm>
            <a:off x="7924165" y="2287270"/>
            <a:ext cx="1269365" cy="717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589135" y="2265045"/>
            <a:ext cx="765810" cy="756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dev</a:t>
            </a:r>
            <a:endParaRPr lang="en-US" altLang="zh-CN" sz="1600"/>
          </a:p>
        </p:txBody>
      </p:sp>
      <p:cxnSp>
        <p:nvCxnSpPr>
          <p:cNvPr id="19" name="直接箭头连接符 18"/>
          <p:cNvCxnSpPr>
            <a:stCxn id="18" idx="2"/>
            <a:endCxn id="17" idx="3"/>
          </p:cNvCxnSpPr>
          <p:nvPr/>
        </p:nvCxnSpPr>
        <p:spPr>
          <a:xfrm flipH="1">
            <a:off x="9193530" y="2643505"/>
            <a:ext cx="3956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1"/>
            <a:endCxn id="2" idx="3"/>
          </p:cNvCxnSpPr>
          <p:nvPr/>
        </p:nvCxnSpPr>
        <p:spPr>
          <a:xfrm flipH="1" flipV="1">
            <a:off x="6830060" y="2247900"/>
            <a:ext cx="109410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206500" y="4107815"/>
            <a:ext cx="9718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需安装插件：</a:t>
            </a:r>
            <a:r>
              <a:rPr lang="en-US" altLang="zh-CN" sz="1200"/>
              <a:t>gitlab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1. jenkins</a:t>
            </a:r>
            <a:r>
              <a:rPr lang="zh-CN" altLang="en-US" sz="1200"/>
              <a:t>服务器通过</a:t>
            </a:r>
            <a:r>
              <a:rPr lang="en-US" altLang="zh-CN" sz="1200"/>
              <a:t>ssh</a:t>
            </a:r>
            <a:r>
              <a:rPr lang="zh-CN" altLang="en-US" sz="1200"/>
              <a:t>协议在</a:t>
            </a:r>
            <a:r>
              <a:rPr lang="en-US" altLang="zh-CN" sz="1200"/>
              <a:t>gitlab</a:t>
            </a:r>
            <a:r>
              <a:rPr lang="zh-CN" altLang="en-US" sz="1200"/>
              <a:t>拉取代码，须在</a:t>
            </a:r>
            <a:r>
              <a:rPr lang="en-US" altLang="zh-CN" sz="1200"/>
              <a:t>gitlab</a:t>
            </a:r>
            <a:r>
              <a:rPr lang="zh-CN" altLang="en-US" sz="1200"/>
              <a:t>添加</a:t>
            </a:r>
            <a:r>
              <a:rPr lang="en-US" altLang="zh-CN" sz="1200"/>
              <a:t>jenkins</a:t>
            </a:r>
            <a:r>
              <a:rPr lang="zh-CN" altLang="en-US" sz="1200"/>
              <a:t>服务器公钥，</a:t>
            </a:r>
            <a:r>
              <a:rPr lang="en-US" altLang="zh-CN" sz="1200"/>
              <a:t>jenkins</a:t>
            </a:r>
            <a:r>
              <a:rPr lang="zh-CN" altLang="en-US" sz="1200"/>
              <a:t>需要添加本服务器私钥</a:t>
            </a:r>
            <a:endParaRPr lang="zh-CN" altLang="en-US" sz="1200"/>
          </a:p>
          <a:p>
            <a:r>
              <a:rPr lang="en-US" altLang="zh-CN" sz="1200"/>
              <a:t>2. jenkins</a:t>
            </a:r>
            <a:r>
              <a:rPr lang="zh-CN" altLang="en-US" sz="1200"/>
              <a:t>需要把</a:t>
            </a:r>
            <a:r>
              <a:rPr lang="en-US" altLang="zh-CN" sz="1200"/>
              <a:t>gitlab</a:t>
            </a:r>
            <a:r>
              <a:rPr lang="zh-CN" altLang="en-US" sz="1200"/>
              <a:t>上拉取的代码打包到</a:t>
            </a:r>
            <a:r>
              <a:rPr lang="en-US" altLang="zh-CN" sz="1200"/>
              <a:t>tomcat</a:t>
            </a:r>
            <a:r>
              <a:rPr lang="zh-CN" altLang="en-US" sz="1200"/>
              <a:t>服务器，需要保证</a:t>
            </a:r>
            <a:r>
              <a:rPr lang="en-US" altLang="zh-CN" sz="1200"/>
              <a:t>jenkins</a:t>
            </a:r>
            <a:r>
              <a:rPr lang="zh-CN" altLang="en-US" sz="1200"/>
              <a:t>可以免密</a:t>
            </a:r>
            <a:r>
              <a:rPr lang="en-US" altLang="zh-CN" sz="1200"/>
              <a:t>(</a:t>
            </a:r>
            <a:r>
              <a:rPr lang="zh-CN" altLang="en-US" sz="1200"/>
              <a:t>无交互</a:t>
            </a:r>
            <a:r>
              <a:rPr lang="en-US" altLang="zh-CN" sz="1200"/>
              <a:t>)</a:t>
            </a:r>
            <a:r>
              <a:rPr lang="zh-CN" altLang="en-US" sz="1200"/>
              <a:t>登录到运行</a:t>
            </a:r>
            <a:r>
              <a:rPr lang="en-US" altLang="zh-CN" sz="1200"/>
              <a:t>tomcat</a:t>
            </a:r>
            <a:r>
              <a:rPr lang="zh-CN" altLang="en-US" sz="1200"/>
              <a:t>的用户上</a:t>
            </a:r>
            <a:r>
              <a:rPr lang="en-US" altLang="zh-CN" sz="1200"/>
              <a:t>(</a:t>
            </a:r>
            <a:r>
              <a:rPr lang="zh-CN" altLang="en-US" sz="1200"/>
              <a:t>如</a:t>
            </a:r>
            <a:r>
              <a:rPr lang="en-US" altLang="zh-CN" sz="1200"/>
              <a:t>www)</a:t>
            </a:r>
            <a:endParaRPr lang="en-US" altLang="zh-CN" sz="1200"/>
          </a:p>
          <a:p>
            <a:r>
              <a:rPr lang="en-US" altLang="zh-CN" sz="1200"/>
              <a:t>3. jenkins</a:t>
            </a:r>
            <a:r>
              <a:rPr lang="zh-CN" altLang="en-US" sz="1200"/>
              <a:t>程序会默认创建一个</a:t>
            </a:r>
            <a:r>
              <a:rPr lang="en-US" altLang="zh-CN" sz="1200"/>
              <a:t>jenkins</a:t>
            </a:r>
            <a:r>
              <a:rPr lang="zh-CN" altLang="en-US" sz="1200"/>
              <a:t>账号，需授予</a:t>
            </a:r>
            <a:r>
              <a:rPr lang="en-US" altLang="zh-CN" sz="1200"/>
              <a:t>jenkins</a:t>
            </a:r>
            <a:r>
              <a:rPr lang="zh-CN" altLang="en-US" sz="1200"/>
              <a:t>权限</a:t>
            </a:r>
            <a:endParaRPr lang="zh-CN" altLang="en-US" sz="1200"/>
          </a:p>
          <a:p>
            <a:r>
              <a:rPr lang="en-US" altLang="zh-CN" sz="1200"/>
              <a:t>4. jenkins</a:t>
            </a:r>
            <a:r>
              <a:rPr lang="zh-CN" altLang="en-US" sz="1200"/>
              <a:t>从节点需要有与</a:t>
            </a:r>
            <a:r>
              <a:rPr lang="en-US" altLang="zh-CN" sz="1200"/>
              <a:t>jenkins</a:t>
            </a:r>
            <a:r>
              <a:rPr lang="zh-CN" altLang="en-US" sz="1200"/>
              <a:t>主节点相同的配置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5899150" y="2063115"/>
            <a:ext cx="930910" cy="3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Jenkins</a:t>
            </a:r>
            <a:endParaRPr lang="en-US" altLang="zh-CN" sz="900"/>
          </a:p>
          <a:p>
            <a:pPr algn="ctr"/>
            <a:r>
              <a:rPr lang="en-US" altLang="zh-CN" sz="900"/>
              <a:t>master</a:t>
            </a:r>
            <a:endParaRPr lang="en-US" altLang="zh-CN" sz="900"/>
          </a:p>
        </p:txBody>
      </p:sp>
      <p:sp>
        <p:nvSpPr>
          <p:cNvPr id="27" name="文本框 26"/>
          <p:cNvSpPr txBox="1"/>
          <p:nvPr/>
        </p:nvSpPr>
        <p:spPr>
          <a:xfrm>
            <a:off x="3284855" y="1472565"/>
            <a:ext cx="1356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web</a:t>
            </a:r>
            <a:r>
              <a:rPr lang="zh-CN" altLang="en-US" sz="1200"/>
              <a:t>服务器集群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3541395" y="3164840"/>
            <a:ext cx="84328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tomcat1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3541395" y="2692400"/>
            <a:ext cx="84328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tomcat1</a:t>
            </a:r>
            <a:endParaRPr lang="en-US" altLang="zh-CN" sz="1200"/>
          </a:p>
        </p:txBody>
      </p:sp>
      <p:sp>
        <p:nvSpPr>
          <p:cNvPr id="30" name="矩形 29"/>
          <p:cNvSpPr/>
          <p:nvPr/>
        </p:nvSpPr>
        <p:spPr>
          <a:xfrm>
            <a:off x="3541395" y="2225675"/>
            <a:ext cx="84328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tomcat1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7" idx="3"/>
            <a:endCxn id="10" idx="1"/>
          </p:cNvCxnSpPr>
          <p:nvPr/>
        </p:nvCxnSpPr>
        <p:spPr>
          <a:xfrm>
            <a:off x="2644140" y="2593340"/>
            <a:ext cx="48514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31840" y="1790065"/>
            <a:ext cx="1133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Jenkins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6500495" y="2840355"/>
            <a:ext cx="930910" cy="3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Jenkins</a:t>
            </a:r>
            <a:endParaRPr lang="en-US" altLang="zh-CN" sz="900"/>
          </a:p>
          <a:p>
            <a:pPr algn="ctr"/>
            <a:r>
              <a:rPr lang="en-US" altLang="zh-CN" sz="900"/>
              <a:t>slave2</a:t>
            </a:r>
            <a:endParaRPr lang="en-US" altLang="zh-CN" sz="900"/>
          </a:p>
        </p:txBody>
      </p:sp>
      <p:sp>
        <p:nvSpPr>
          <p:cNvPr id="35" name="圆角矩形 34"/>
          <p:cNvSpPr/>
          <p:nvPr/>
        </p:nvSpPr>
        <p:spPr>
          <a:xfrm>
            <a:off x="5302250" y="2840355"/>
            <a:ext cx="930910" cy="3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Jenkins</a:t>
            </a:r>
            <a:endParaRPr lang="en-US" altLang="zh-CN" sz="900"/>
          </a:p>
          <a:p>
            <a:pPr algn="ctr"/>
            <a:r>
              <a:rPr lang="en-US" altLang="zh-CN" sz="900"/>
              <a:t>slave1</a:t>
            </a:r>
            <a:endParaRPr lang="en-US" altLang="zh-CN" sz="900"/>
          </a:p>
        </p:txBody>
      </p:sp>
      <p:cxnSp>
        <p:nvCxnSpPr>
          <p:cNvPr id="37" name="直接箭头连接符 36"/>
          <p:cNvCxnSpPr>
            <a:stCxn id="2" idx="2"/>
            <a:endCxn id="35" idx="0"/>
          </p:cNvCxnSpPr>
          <p:nvPr/>
        </p:nvCxnSpPr>
        <p:spPr>
          <a:xfrm flipH="1">
            <a:off x="5767705" y="2441575"/>
            <a:ext cx="596900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" idx="2"/>
            <a:endCxn id="34" idx="0"/>
          </p:cNvCxnSpPr>
          <p:nvPr/>
        </p:nvCxnSpPr>
        <p:spPr>
          <a:xfrm>
            <a:off x="6364605" y="2441575"/>
            <a:ext cx="601345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1"/>
            <a:endCxn id="9" idx="3"/>
          </p:cNvCxnSpPr>
          <p:nvPr/>
        </p:nvCxnSpPr>
        <p:spPr>
          <a:xfrm flipH="1" flipV="1">
            <a:off x="4384675" y="1943735"/>
            <a:ext cx="917575" cy="108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0" idx="3"/>
          </p:cNvCxnSpPr>
          <p:nvPr/>
        </p:nvCxnSpPr>
        <p:spPr>
          <a:xfrm flipH="1" flipV="1">
            <a:off x="4384675" y="2421255"/>
            <a:ext cx="88646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3"/>
          </p:cNvCxnSpPr>
          <p:nvPr/>
        </p:nvCxnSpPr>
        <p:spPr>
          <a:xfrm flipH="1" flipV="1">
            <a:off x="4384675" y="2887980"/>
            <a:ext cx="88646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8" idx="3"/>
          </p:cNvCxnSpPr>
          <p:nvPr/>
        </p:nvCxnSpPr>
        <p:spPr>
          <a:xfrm flipH="1">
            <a:off x="4384675" y="3060065"/>
            <a:ext cx="867410" cy="3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Noto Sans CJK SC</vt:lpstr>
      <vt:lpstr>微软雅黑</vt:lpstr>
      <vt:lpstr>宋体</vt:lpstr>
      <vt:lpstr>Arial Unicode MS</vt:lpstr>
      <vt:lpstr>Arial Black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chuan</dc:creator>
  <cp:lastModifiedBy>chuan</cp:lastModifiedBy>
  <cp:revision>10</cp:revision>
  <dcterms:created xsi:type="dcterms:W3CDTF">2020-05-29T06:49:51Z</dcterms:created>
  <dcterms:modified xsi:type="dcterms:W3CDTF">2020-05-29T06:49:51Z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