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5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8925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9662795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594850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logstash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9662160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594215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logstash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9660890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592945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logstash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344150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527675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527675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6265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471920" y="2329180"/>
            <a:ext cx="1797685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505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8343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7664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PC1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8337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7657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PC2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8324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7645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PCN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6850" y="2486660"/>
            <a:ext cx="1647825" cy="1745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196455" y="255968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96455" y="314261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7196455" y="367474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68135" y="1995170"/>
            <a:ext cx="13754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5157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>
            <a:off x="827913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59486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951730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156200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156200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156200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31995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428490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47085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529965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529965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529965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753235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1982470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1982470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2725420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154045" y="2190750"/>
            <a:ext cx="1519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：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58925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544195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132205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670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22055" y="252031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决策 2"/>
          <p:cNvSpPr/>
          <p:nvPr/>
        </p:nvSpPr>
        <p:spPr>
          <a:xfrm>
            <a:off x="9026525" y="29095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9026525" y="35826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825355" y="325501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33105" y="2221230"/>
            <a:ext cx="1897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471920" y="2186305"/>
            <a:ext cx="1797685" cy="236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505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8343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7664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PC1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8337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7657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PC2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8324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7645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PCN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6850" y="2343785"/>
            <a:ext cx="1647825" cy="2073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206615" y="226187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6789420" y="267208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7624445" y="267208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73215" y="1918970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5157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>
            <a:off x="827913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59486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951730" y="3012440"/>
            <a:ext cx="996950" cy="6807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156200" y="320802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31995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428490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47085" y="2988945"/>
            <a:ext cx="1082040" cy="7150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529965" y="31845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753235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1982470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1982470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2725420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154045" y="2190750"/>
            <a:ext cx="1519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：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58925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544195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132205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670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22055" y="2934335"/>
            <a:ext cx="996950" cy="8172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9026525" y="318643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825355" y="325501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33105" y="2221230"/>
            <a:ext cx="191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1800" y="3355975"/>
            <a:ext cx="116459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220585" y="3437255"/>
            <a:ext cx="320675" cy="3162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6946900" y="3886835"/>
            <a:ext cx="320675" cy="3162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7480935" y="3886835"/>
            <a:ext cx="320675" cy="3162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2130" y="3091180"/>
            <a:ext cx="1064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FF0000"/>
                </a:solidFill>
              </a:rPr>
              <a:t>zookeeper</a:t>
            </a:r>
            <a:r>
              <a:rPr lang="zh-CN" sz="1000" b="1">
                <a:solidFill>
                  <a:srgbClr val="FF0000"/>
                </a:solidFill>
              </a:rPr>
              <a:t>集群</a:t>
            </a:r>
            <a:endParaRPr lang="zh-CN" sz="10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WPS 演示</Application>
  <PresentationFormat>宽屏</PresentationFormat>
  <Paragraphs>91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喷你一脸的绅士</cp:lastModifiedBy>
  <cp:revision>10</cp:revision>
  <dcterms:created xsi:type="dcterms:W3CDTF">2019-04-30T03:14:00Z</dcterms:created>
  <dcterms:modified xsi:type="dcterms:W3CDTF">2019-08-12T07:27:56Z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