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9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笑脸 5"/>
          <p:cNvSpPr/>
          <p:nvPr/>
        </p:nvSpPr>
        <p:spPr>
          <a:xfrm>
            <a:off x="921385" y="2564765"/>
            <a:ext cx="533400" cy="49085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8365" y="2258060"/>
            <a:ext cx="736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client</a:t>
            </a:r>
            <a:endParaRPr lang="en-US" altLang="zh-CN" sz="1400"/>
          </a:p>
        </p:txBody>
      </p:sp>
      <p:sp>
        <p:nvSpPr>
          <p:cNvPr id="8" name="右箭头 7"/>
          <p:cNvSpPr/>
          <p:nvPr/>
        </p:nvSpPr>
        <p:spPr>
          <a:xfrm>
            <a:off x="1540510" y="2725420"/>
            <a:ext cx="270510" cy="18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19220" y="1640205"/>
            <a:ext cx="620395" cy="468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nginx</a:t>
            </a:r>
            <a:endParaRPr lang="en-US" altLang="zh-CN" sz="1200"/>
          </a:p>
        </p:txBody>
      </p:sp>
      <p:sp>
        <p:nvSpPr>
          <p:cNvPr id="11" name="流程图: 过程 10"/>
          <p:cNvSpPr/>
          <p:nvPr/>
        </p:nvSpPr>
        <p:spPr>
          <a:xfrm>
            <a:off x="1870710" y="2461895"/>
            <a:ext cx="1015365" cy="7124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LVS</a:t>
            </a:r>
            <a:endParaRPr lang="en-US" altLang="zh-CN" sz="1200"/>
          </a:p>
          <a:p>
            <a:pPr algn="ctr"/>
            <a:r>
              <a:rPr lang="en-US" altLang="zh-CN" sz="1200"/>
              <a:t>+</a:t>
            </a:r>
            <a:endParaRPr lang="en-US" altLang="zh-CN" sz="1200"/>
          </a:p>
          <a:p>
            <a:pPr algn="ctr"/>
            <a:r>
              <a:rPr lang="en-US" altLang="zh-CN" sz="1200"/>
              <a:t>KeepAlived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2824480" y="1332230"/>
            <a:ext cx="3958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nginx</a:t>
            </a:r>
            <a:r>
              <a:rPr lang="zh-CN" altLang="en-US" sz="1000">
                <a:sym typeface="+mn-ea"/>
              </a:rPr>
              <a:t>整合静态资源</a:t>
            </a:r>
            <a:r>
              <a:rPr lang="zh-CN" altLang="en-US" sz="1000"/>
              <a:t>（</a:t>
            </a:r>
            <a:r>
              <a:rPr lang="en-US" altLang="zh-CN" sz="1000"/>
              <a:t>jumpserver koko guacamole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13" name="圆角矩形 12"/>
          <p:cNvSpPr/>
          <p:nvPr/>
        </p:nvSpPr>
        <p:spPr>
          <a:xfrm>
            <a:off x="3903980" y="3411855"/>
            <a:ext cx="653415" cy="468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nginx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2886075" y="3951605"/>
            <a:ext cx="3958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nginx</a:t>
            </a:r>
            <a:r>
              <a:rPr lang="zh-CN" altLang="en-US" sz="1000">
                <a:sym typeface="+mn-ea"/>
              </a:rPr>
              <a:t>整合静态资源</a:t>
            </a:r>
            <a:r>
              <a:rPr lang="zh-CN" altLang="en-US" sz="1000"/>
              <a:t>（</a:t>
            </a:r>
            <a:r>
              <a:rPr lang="en-US" altLang="zh-CN" sz="1000"/>
              <a:t>jumpserver koko guacamole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1775460" y="2001520"/>
            <a:ext cx="1386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   </a:t>
            </a:r>
            <a:r>
              <a:rPr lang="zh-CN" altLang="en-US" sz="1200"/>
              <a:t>负载均衡</a:t>
            </a:r>
            <a:endParaRPr lang="zh-CN" altLang="en-US" sz="1200"/>
          </a:p>
          <a:p>
            <a:r>
              <a:rPr lang="en-US" altLang="zh-CN" sz="1200"/>
              <a:t>nginx backend *2</a:t>
            </a:r>
            <a:endParaRPr lang="en-US" altLang="zh-CN" sz="1200"/>
          </a:p>
        </p:txBody>
      </p:sp>
      <p:sp>
        <p:nvSpPr>
          <p:cNvPr id="16" name="下箭头 15"/>
          <p:cNvSpPr/>
          <p:nvPr/>
        </p:nvSpPr>
        <p:spPr>
          <a:xfrm>
            <a:off x="4163060" y="2139950"/>
            <a:ext cx="168910" cy="234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0800000">
            <a:off x="4162425" y="3138805"/>
            <a:ext cx="168910" cy="234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9620000">
            <a:off x="2841625" y="2265680"/>
            <a:ext cx="109347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920000">
            <a:off x="2851150" y="3175635"/>
            <a:ext cx="109347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柱形 19"/>
          <p:cNvSpPr/>
          <p:nvPr/>
        </p:nvSpPr>
        <p:spPr>
          <a:xfrm>
            <a:off x="3764280" y="2598420"/>
            <a:ext cx="967105" cy="3340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缓存</a:t>
            </a:r>
            <a:endParaRPr lang="zh-CN" altLang="en-US" sz="1200"/>
          </a:p>
        </p:txBody>
      </p:sp>
      <p:sp>
        <p:nvSpPr>
          <p:cNvPr id="21" name="圆柱形 20"/>
          <p:cNvSpPr/>
          <p:nvPr/>
        </p:nvSpPr>
        <p:spPr>
          <a:xfrm>
            <a:off x="6437630" y="1270000"/>
            <a:ext cx="647065" cy="5359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mysql master</a:t>
            </a:r>
            <a:endParaRPr lang="en-US" altLang="zh-CN" sz="1000"/>
          </a:p>
        </p:txBody>
      </p:sp>
      <p:sp>
        <p:nvSpPr>
          <p:cNvPr id="22" name="圆柱形 21"/>
          <p:cNvSpPr/>
          <p:nvPr/>
        </p:nvSpPr>
        <p:spPr>
          <a:xfrm>
            <a:off x="6437630" y="1863725"/>
            <a:ext cx="647065" cy="5359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mysql </a:t>
            </a:r>
            <a:endParaRPr lang="en-US" altLang="zh-CN" sz="1000"/>
          </a:p>
          <a:p>
            <a:pPr algn="ctr"/>
            <a:r>
              <a:rPr lang="en-US" altLang="zh-CN" sz="1000"/>
              <a:t>backup</a:t>
            </a:r>
            <a:endParaRPr lang="en-US" altLang="zh-CN" sz="1000"/>
          </a:p>
        </p:txBody>
      </p:sp>
      <p:sp>
        <p:nvSpPr>
          <p:cNvPr id="24" name="折角形 23"/>
          <p:cNvSpPr/>
          <p:nvPr/>
        </p:nvSpPr>
        <p:spPr>
          <a:xfrm>
            <a:off x="6287770" y="3224530"/>
            <a:ext cx="947420" cy="88328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27" name="立方体 26"/>
          <p:cNvSpPr/>
          <p:nvPr/>
        </p:nvSpPr>
        <p:spPr>
          <a:xfrm>
            <a:off x="6311900" y="3343275"/>
            <a:ext cx="897890" cy="27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glusterfs01</a:t>
            </a:r>
            <a:endParaRPr lang="en-US" altLang="zh-CN" sz="1000"/>
          </a:p>
        </p:txBody>
      </p:sp>
      <p:sp>
        <p:nvSpPr>
          <p:cNvPr id="28" name="立方体 27"/>
          <p:cNvSpPr/>
          <p:nvPr/>
        </p:nvSpPr>
        <p:spPr>
          <a:xfrm>
            <a:off x="6311900" y="3678555"/>
            <a:ext cx="897890" cy="27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glusterfs02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6287770" y="2863215"/>
            <a:ext cx="193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glusterfs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6205220" y="1718310"/>
            <a:ext cx="413385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VIP </a:t>
            </a:r>
            <a:endParaRPr lang="en-US" altLang="zh-CN" sz="900"/>
          </a:p>
        </p:txBody>
      </p:sp>
      <p:cxnSp>
        <p:nvCxnSpPr>
          <p:cNvPr id="31" name="直接箭头连接符 30"/>
          <p:cNvCxnSpPr>
            <a:stCxn id="9" idx="3"/>
            <a:endCxn id="30" idx="1"/>
          </p:cNvCxnSpPr>
          <p:nvPr/>
        </p:nvCxnSpPr>
        <p:spPr>
          <a:xfrm>
            <a:off x="4539615" y="1874520"/>
            <a:ext cx="166560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  <a:endCxn id="24" idx="1"/>
          </p:cNvCxnSpPr>
          <p:nvPr/>
        </p:nvCxnSpPr>
        <p:spPr>
          <a:xfrm>
            <a:off x="4539615" y="1874520"/>
            <a:ext cx="1748155" cy="179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3"/>
          </p:cNvCxnSpPr>
          <p:nvPr/>
        </p:nvCxnSpPr>
        <p:spPr>
          <a:xfrm flipV="1">
            <a:off x="4557395" y="1890395"/>
            <a:ext cx="1622425" cy="175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566285" y="3644265"/>
            <a:ext cx="167894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16980" y="2374265"/>
            <a:ext cx="1659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mysql</a:t>
            </a:r>
            <a:r>
              <a:rPr lang="zh-CN" altLang="en-US" sz="1200"/>
              <a:t>主主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1811020" y="3174365"/>
            <a:ext cx="12261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VIP</a:t>
            </a:r>
            <a:r>
              <a:rPr lang="zh-CN" altLang="en-US" sz="900"/>
              <a:t>：</a:t>
            </a:r>
            <a:r>
              <a:rPr lang="en-US" altLang="zh-CN" sz="900"/>
              <a:t>192.168.5.20</a:t>
            </a:r>
            <a:endParaRPr lang="en-US" altLang="zh-CN" sz="900"/>
          </a:p>
        </p:txBody>
      </p:sp>
      <p:sp>
        <p:nvSpPr>
          <p:cNvPr id="3" name="文本框 2"/>
          <p:cNvSpPr txBox="1"/>
          <p:nvPr/>
        </p:nvSpPr>
        <p:spPr>
          <a:xfrm>
            <a:off x="3626485" y="933450"/>
            <a:ext cx="2618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宿主机：</a:t>
            </a:r>
            <a:r>
              <a:rPr lang="en-US" altLang="zh-CN" sz="1000"/>
              <a:t>192.168.5.10</a:t>
            </a:r>
            <a:endParaRPr lang="en-US" altLang="zh-CN" sz="1000"/>
          </a:p>
          <a:p>
            <a:r>
              <a:rPr lang="zh-CN" altLang="en-US" sz="1000"/>
              <a:t>虚拟机：</a:t>
            </a:r>
            <a:r>
              <a:rPr lang="en-US" altLang="zh-CN" sz="1000"/>
              <a:t>192.168.5.15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3669030" y="4196715"/>
            <a:ext cx="2618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宿主机：</a:t>
            </a:r>
            <a:r>
              <a:rPr lang="en-US" altLang="zh-CN" sz="1000"/>
              <a:t>192.168.5.11</a:t>
            </a:r>
            <a:endParaRPr lang="en-US" altLang="zh-CN" sz="1000"/>
          </a:p>
          <a:p>
            <a:r>
              <a:rPr lang="zh-CN" altLang="en-US" sz="1000"/>
              <a:t>虚拟机：</a:t>
            </a:r>
            <a:r>
              <a:rPr lang="en-US" altLang="zh-CN" sz="1000"/>
              <a:t>192.168.5.16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3764280" y="2374265"/>
            <a:ext cx="18046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192.168.5.11</a:t>
            </a:r>
            <a:endParaRPr lang="en-US" altLang="zh-CN" sz="1000"/>
          </a:p>
        </p:txBody>
      </p:sp>
      <p:sp>
        <p:nvSpPr>
          <p:cNvPr id="23" name="文本框 22"/>
          <p:cNvSpPr txBox="1"/>
          <p:nvPr/>
        </p:nvSpPr>
        <p:spPr>
          <a:xfrm>
            <a:off x="7140575" y="1415415"/>
            <a:ext cx="19418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192.168.5.10</a:t>
            </a:r>
            <a:endParaRPr lang="en-US" altLang="zh-CN" sz="1000"/>
          </a:p>
        </p:txBody>
      </p:sp>
      <p:sp>
        <p:nvSpPr>
          <p:cNvPr id="25" name="文本框 24"/>
          <p:cNvSpPr txBox="1"/>
          <p:nvPr/>
        </p:nvSpPr>
        <p:spPr>
          <a:xfrm>
            <a:off x="7150100" y="2012950"/>
            <a:ext cx="19418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192.168.5.11</a:t>
            </a:r>
            <a:endParaRPr lang="en-US" altLang="zh-CN" sz="1000"/>
          </a:p>
        </p:txBody>
      </p:sp>
      <p:sp>
        <p:nvSpPr>
          <p:cNvPr id="26" name="文本框 25"/>
          <p:cNvSpPr txBox="1"/>
          <p:nvPr/>
        </p:nvSpPr>
        <p:spPr>
          <a:xfrm>
            <a:off x="7219950" y="3228340"/>
            <a:ext cx="19418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192.168.5.10</a:t>
            </a:r>
            <a:endParaRPr lang="en-US" altLang="zh-CN" sz="1000"/>
          </a:p>
        </p:txBody>
      </p:sp>
      <p:sp>
        <p:nvSpPr>
          <p:cNvPr id="36" name="文本框 35"/>
          <p:cNvSpPr txBox="1"/>
          <p:nvPr/>
        </p:nvSpPr>
        <p:spPr>
          <a:xfrm>
            <a:off x="7229475" y="3825875"/>
            <a:ext cx="19418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192.168.5.11</a:t>
            </a:r>
            <a:endParaRPr lang="en-US" altLang="zh-CN" sz="1000"/>
          </a:p>
        </p:txBody>
      </p:sp>
      <p:sp>
        <p:nvSpPr>
          <p:cNvPr id="37" name="文本框 36"/>
          <p:cNvSpPr txBox="1"/>
          <p:nvPr/>
        </p:nvSpPr>
        <p:spPr>
          <a:xfrm>
            <a:off x="5012055" y="1660525"/>
            <a:ext cx="13049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VIP</a:t>
            </a:r>
            <a:r>
              <a:rPr lang="zh-CN" altLang="en-US" sz="900"/>
              <a:t>：</a:t>
            </a:r>
            <a:r>
              <a:rPr lang="en-US" altLang="zh-CN" sz="900"/>
              <a:t>192.168.5.100</a:t>
            </a:r>
            <a:endParaRPr lang="en-US" altLang="zh-CN" sz="9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968500" y="3194050"/>
            <a:ext cx="8769350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09515" y="2725420"/>
            <a:ext cx="2157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User Space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5009515" y="3275330"/>
            <a:ext cx="2157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Kernel Space</a:t>
            </a:r>
            <a:endParaRPr lang="en-US" altLang="zh-CN" sz="140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906385" y="431800"/>
            <a:ext cx="19685" cy="5819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540635" y="153352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084830" y="2049780"/>
            <a:ext cx="9525" cy="22694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836920" y="153352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GlusterFS</a:t>
            </a:r>
            <a:endParaRPr lang="en-US" altLang="zh-CN" sz="1400"/>
          </a:p>
          <a:p>
            <a:pPr algn="ctr"/>
            <a:r>
              <a:rPr lang="en-US" altLang="zh-CN" sz="1400"/>
              <a:t>Client</a:t>
            </a:r>
            <a:endParaRPr lang="en-US" altLang="zh-CN" sz="1400"/>
          </a:p>
        </p:txBody>
      </p:sp>
      <p:sp>
        <p:nvSpPr>
          <p:cNvPr id="13" name="圆角矩形 12"/>
          <p:cNvSpPr/>
          <p:nvPr/>
        </p:nvSpPr>
        <p:spPr>
          <a:xfrm>
            <a:off x="4259580" y="153352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/dev/fuse</a:t>
            </a:r>
            <a:endParaRPr lang="en-US" altLang="zh-CN" sz="1600"/>
          </a:p>
        </p:txBody>
      </p:sp>
      <p:sp>
        <p:nvSpPr>
          <p:cNvPr id="14" name="圆角矩形 13"/>
          <p:cNvSpPr/>
          <p:nvPr/>
        </p:nvSpPr>
        <p:spPr>
          <a:xfrm>
            <a:off x="4257040" y="4321810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545715" y="4319270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VFS 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645535" y="4575175"/>
            <a:ext cx="614045" cy="4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0"/>
            <a:endCxn id="13" idx="2"/>
          </p:cNvCxnSpPr>
          <p:nvPr/>
        </p:nvCxnSpPr>
        <p:spPr>
          <a:xfrm flipV="1">
            <a:off x="4805680" y="2049780"/>
            <a:ext cx="2540" cy="22720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54320" y="1787525"/>
            <a:ext cx="482600" cy="6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94355" y="2755900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System Call</a:t>
            </a:r>
            <a:endParaRPr lang="en-US" altLang="zh-CN" sz="14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934200" y="1793875"/>
            <a:ext cx="1768475" cy="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11670" y="1480820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TCP/IP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8702675" y="153225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GlusterFS</a:t>
            </a:r>
            <a:endParaRPr lang="en-US" altLang="zh-CN" sz="1400"/>
          </a:p>
          <a:p>
            <a:pPr algn="ctr"/>
            <a:r>
              <a:rPr lang="en-US" altLang="zh-CN" sz="1400"/>
              <a:t>Server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8702675" y="358203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VFS</a:t>
            </a:r>
            <a:endParaRPr lang="en-US" altLang="zh-CN" sz="14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9237345" y="2048510"/>
            <a:ext cx="9525" cy="1520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9237345" y="4098290"/>
            <a:ext cx="8890" cy="258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702675" y="435673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XFS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4223385" y="697865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Client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8912225" y="697865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Server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演示</Application>
  <PresentationFormat>宽屏</PresentationFormat>
  <Paragraphs>84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31</cp:revision>
  <dcterms:created xsi:type="dcterms:W3CDTF">2019-06-19T02:08:00Z</dcterms:created>
  <dcterms:modified xsi:type="dcterms:W3CDTF">2020-03-25T01:35:33Z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