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1" r:id="rId3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：反向代理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7085" y="525780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当前架构：代码控制日志输出到 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11860" y="5419725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+elasticsearch+logstash+kafka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5029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9867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9188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9861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9181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9848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9169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81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9164320" y="3080385"/>
            <a:ext cx="1058545" cy="5562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/>
              <a:t>logstash</a:t>
            </a:r>
            <a:endParaRPr lang="en-US" altLang="zh-CN" sz="700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0240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4540" y="545465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日志输出到本地统一目录文件，通过配置</a:t>
            </a:r>
            <a:r>
              <a:rPr lang="en-US" altLang="zh-CN"/>
              <a:t>filebeat</a:t>
            </a:r>
            <a:r>
              <a:rPr lang="zh-CN" altLang="en-US"/>
              <a:t>输出到</a:t>
            </a:r>
            <a:r>
              <a:rPr lang="en-US" altLang="zh-CN"/>
              <a:t>logstash</a:t>
            </a:r>
            <a:r>
              <a:rPr lang="zh-CN" altLang="en-US"/>
              <a:t>，</a:t>
            </a:r>
            <a:r>
              <a:rPr lang="en-US" altLang="zh-CN"/>
              <a:t>logstash</a:t>
            </a:r>
            <a:r>
              <a:rPr lang="zh-CN" altLang="en-US"/>
              <a:t>到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1" name="左箭头 10"/>
          <p:cNvSpPr/>
          <p:nvPr/>
        </p:nvSpPr>
        <p:spPr>
          <a:xfrm>
            <a:off x="10222865" y="3251835"/>
            <a:ext cx="28067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9800" y="5645150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+elasticsearch+logstash+kafka+filebeat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641080" y="2712720"/>
            <a:ext cx="191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329180"/>
            <a:ext cx="1797685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486660"/>
            <a:ext cx="1647825" cy="1745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196455" y="255968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96455" y="314261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196455" y="367474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68135" y="1995170"/>
            <a:ext cx="137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156200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156200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529965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529965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52031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9026525" y="29095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5826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1860" y="5419725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+elasticsearch+logstash+redis+filebeat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104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</cp:revision>
  <dcterms:created xsi:type="dcterms:W3CDTF">2019-04-30T03:14:00Z</dcterms:created>
  <dcterms:modified xsi:type="dcterms:W3CDTF">2020-04-13T03:29:50Z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