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tags/tag6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tags/tag66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67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69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70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71.xml" ContentType="application/vnd.openxmlformats-officedocument.presentationml.tags+xml"/>
  <Override PartName="/ppt/notesSlides/notesSlide10.xml" ContentType="application/vnd.openxmlformats-officedocument.presentationml.notesSlide+xml"/>
  <Override PartName="/ppt/tags/tag72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73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tags/tag74.xml" ContentType="application/vnd.openxmlformats-officedocument.presentationml.tags+xml"/>
  <Override PartName="/ppt/notesSlides/notesSlide13.xml" ContentType="application/vnd.openxmlformats-officedocument.presentationml.notesSlide+xml"/>
  <Override PartName="/ppt/tags/tag75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76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77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72" r:id="rId3"/>
    <p:sldId id="262" r:id="rId4"/>
    <p:sldId id="275" r:id="rId5"/>
    <p:sldId id="274" r:id="rId6"/>
    <p:sldId id="270" r:id="rId7"/>
    <p:sldId id="265" r:id="rId8"/>
    <p:sldId id="263" r:id="rId9"/>
    <p:sldId id="264" r:id="rId10"/>
    <p:sldId id="271" r:id="rId11"/>
    <p:sldId id="259" r:id="rId12"/>
    <p:sldId id="260" r:id="rId13"/>
    <p:sldId id="267" r:id="rId14"/>
    <p:sldId id="273" r:id="rId15"/>
    <p:sldId id="268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olin zuo" initials="zz" lastIdx="1" clrIdx="0">
    <p:extLst>
      <p:ext uri="{19B8F6BF-5375-455C-9EA6-DF929625EA0E}">
        <p15:presenceInfo xmlns:p15="http://schemas.microsoft.com/office/powerpoint/2012/main" userId="509c97b5ff3c1a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1" autoAdjust="0"/>
    <p:restoredTop sz="95501" autoAdjust="0"/>
  </p:normalViewPr>
  <p:slideViewPr>
    <p:cSldViewPr snapToGrid="0">
      <p:cViewPr>
        <p:scale>
          <a:sx n="75" d="100"/>
          <a:sy n="75" d="100"/>
        </p:scale>
        <p:origin x="54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3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20417708048153"/>
          <c:y val="6.7994282787952318E-2"/>
          <c:w val="0.84606615178419631"/>
          <c:h val="0.85280753956783417"/>
        </c:manualLayout>
      </c:layout>
      <c:barChart>
        <c:barDir val="col"/>
        <c:grouping val="clustered"/>
        <c:varyColors val="0"/>
        <c:ser>
          <c:idx val="0"/>
          <c:order val="0"/>
          <c:tx>
            <c:v>预警因子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F1A5-4497-932E-5731672ABCD3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A5-4497-932E-5731672ABCD3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F1A5-4497-932E-5731672ABCD3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A5-4497-932E-5731672ABCD3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E117-4D48-B1E2-B4AA703C3000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117-4D48-B1E2-B4AA703C3000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117-4D48-B1E2-B4AA703C3000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E117-4D48-B1E2-B4AA703C3000}"/>
              </c:ext>
            </c:extLst>
          </c:dPt>
          <c:cat>
            <c:numRef>
              <c:f>Sheet1!$A$2:$A$12</c:f>
              <c:numCache>
                <c:formatCode>m/d/yyyy</c:formatCode>
                <c:ptCount val="11"/>
                <c:pt idx="0">
                  <c:v>43466.2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48</c:v>
                </c:pt>
                <c:pt idx="1">
                  <c:v>50</c:v>
                </c:pt>
                <c:pt idx="2">
                  <c:v>55</c:v>
                </c:pt>
                <c:pt idx="3">
                  <c:v>150</c:v>
                </c:pt>
                <c:pt idx="4">
                  <c:v>140</c:v>
                </c:pt>
                <c:pt idx="5">
                  <c:v>150</c:v>
                </c:pt>
                <c:pt idx="6">
                  <c:v>155</c:v>
                </c:pt>
                <c:pt idx="7">
                  <c:v>130</c:v>
                </c:pt>
                <c:pt idx="8">
                  <c:v>110</c:v>
                </c:pt>
                <c:pt idx="9">
                  <c:v>100</c:v>
                </c:pt>
                <c:pt idx="1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75-4415-8F05-0656B58B1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776287936"/>
        <c:axId val="1374605680"/>
      </c:barChart>
      <c:scatterChart>
        <c:scatterStyle val="smoothMarker"/>
        <c:varyColors val="0"/>
        <c:ser>
          <c:idx val="1"/>
          <c:order val="1"/>
          <c:tx>
            <c:v>“测量值“</c:v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Sheet1!$G$2:$G$12</c:f>
              <c:numCache>
                <c:formatCode>m/d/yyyy</c:formatCode>
                <c:ptCount val="11"/>
                <c:pt idx="0">
                  <c:v>43466.2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80</c:v>
                </c:pt>
                <c:pt idx="4">
                  <c:v>100</c:v>
                </c:pt>
                <c:pt idx="5">
                  <c:v>140</c:v>
                </c:pt>
                <c:pt idx="6">
                  <c:v>180</c:v>
                </c:pt>
                <c:pt idx="7">
                  <c:v>181</c:v>
                </c:pt>
                <c:pt idx="8">
                  <c:v>170</c:v>
                </c:pt>
                <c:pt idx="9">
                  <c:v>160</c:v>
                </c:pt>
                <c:pt idx="10">
                  <c:v>140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B75-4415-8F05-0656B58B139A}"/>
            </c:ext>
          </c:extLst>
        </c:ser>
        <c:ser>
          <c:idx val="2"/>
          <c:order val="2"/>
          <c:tx>
            <c:v>预测值</c:v>
          </c:tx>
          <c:spPr>
            <a:ln w="38100" cap="rnd">
              <a:solidFill>
                <a:schemeClr val="accent3">
                  <a:alpha val="81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8"/>
            <c:marker>
              <c:symbol val="none"/>
            </c:marker>
            <c:bubble3D val="0"/>
            <c:spPr>
              <a:ln w="38100" cap="rnd">
                <a:solidFill>
                  <a:schemeClr val="accent3">
                    <a:alpha val="81000"/>
                  </a:schemeClr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E117-4D48-B1E2-B4AA703C3000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38100" cap="rnd">
                <a:solidFill>
                  <a:schemeClr val="accent3">
                    <a:alpha val="81000"/>
                  </a:schemeClr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E117-4D48-B1E2-B4AA703C3000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38100" cap="rnd">
                <a:solidFill>
                  <a:schemeClr val="accent3">
                    <a:alpha val="81000"/>
                  </a:schemeClr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E117-4D48-B1E2-B4AA703C3000}"/>
              </c:ext>
            </c:extLst>
          </c:dPt>
          <c:xVal>
            <c:numRef>
              <c:f>Sheet1!$G$2:$G$12</c:f>
              <c:numCache>
                <c:formatCode>m/d/yyyy</c:formatCode>
                <c:ptCount val="11"/>
                <c:pt idx="0">
                  <c:v>43466.2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</c:numCache>
            </c:numRef>
          </c:xVal>
          <c:yVal>
            <c:numRef>
              <c:f>Sheet1!$H$2:$H$12</c:f>
              <c:numCache>
                <c:formatCode>General</c:formatCode>
                <c:ptCount val="11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80</c:v>
                </c:pt>
                <c:pt idx="4">
                  <c:v>100</c:v>
                </c:pt>
                <c:pt idx="5">
                  <c:v>140</c:v>
                </c:pt>
                <c:pt idx="6">
                  <c:v>180</c:v>
                </c:pt>
                <c:pt idx="7">
                  <c:v>185</c:v>
                </c:pt>
                <c:pt idx="8">
                  <c:v>198</c:v>
                </c:pt>
                <c:pt idx="9">
                  <c:v>220</c:v>
                </c:pt>
                <c:pt idx="10">
                  <c:v>240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E117-4D48-B1E2-B4AA703C30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6287936"/>
        <c:axId val="1374605680"/>
      </c:scatterChart>
      <c:dateAx>
        <c:axId val="776287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日期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1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374605680"/>
        <c:crosses val="autoZero"/>
        <c:auto val="1"/>
        <c:lblOffset val="100"/>
        <c:baseTimeUnit val="days"/>
      </c:dateAx>
      <c:valAx>
        <c:axId val="137460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628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2512251771047686"/>
          <c:y val="0.21172184409993544"/>
          <c:w val="0.18267935248740758"/>
          <c:h val="0.177576135371502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glow rad="12700">
        <a:schemeClr val="accent1">
          <a:alpha val="40000"/>
        </a:schemeClr>
      </a:glow>
    </a:effectLst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912298705101899"/>
          <c:y val="5.3683943354242203E-2"/>
          <c:w val="0.84606615178419631"/>
          <c:h val="0.85280753956783417"/>
        </c:manualLayout>
      </c:layout>
      <c:scatterChart>
        <c:scatterStyle val="smoothMarker"/>
        <c:varyColors val="0"/>
        <c:ser>
          <c:idx val="1"/>
          <c:order val="0"/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Sheet1!$G$2:$G$12</c:f>
              <c:numCache>
                <c:formatCode>m/d/yyyy</c:formatCode>
                <c:ptCount val="11"/>
                <c:pt idx="0">
                  <c:v>43466.2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80</c:v>
                </c:pt>
                <c:pt idx="4">
                  <c:v>100</c:v>
                </c:pt>
                <c:pt idx="5">
                  <c:v>140</c:v>
                </c:pt>
                <c:pt idx="6">
                  <c:v>180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1-BFF7-4C85-BC46-4DA2BD72ABB6}"/>
            </c:ext>
          </c:extLst>
        </c:ser>
        <c:ser>
          <c:idx val="2"/>
          <c:order val="1"/>
          <c:tx>
            <c:v>预测值</c:v>
          </c:tx>
          <c:spPr>
            <a:ln w="38100" cap="rnd">
              <a:solidFill>
                <a:srgbClr val="FF0000">
                  <a:alpha val="81000"/>
                </a:srgb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8"/>
            <c:marker>
              <c:symbol val="none"/>
            </c:marker>
            <c:bubble3D val="0"/>
            <c:spPr>
              <a:ln w="38100" cap="rnd">
                <a:solidFill>
                  <a:srgbClr val="FF0000">
                    <a:alpha val="81000"/>
                  </a:srgbClr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BFF7-4C85-BC46-4DA2BD72ABB6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38100" cap="rnd">
                <a:solidFill>
                  <a:srgbClr val="FF0000">
                    <a:alpha val="81000"/>
                  </a:srgbClr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BFF7-4C85-BC46-4DA2BD72ABB6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38100" cap="rnd">
                <a:solidFill>
                  <a:srgbClr val="FF0000">
                    <a:alpha val="81000"/>
                  </a:srgbClr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BFF7-4C85-BC46-4DA2BD72ABB6}"/>
              </c:ext>
            </c:extLst>
          </c:dPt>
          <c:xVal>
            <c:numRef>
              <c:f>Sheet1!$G$2:$G$12</c:f>
              <c:numCache>
                <c:formatCode>m/d/yyyy</c:formatCode>
                <c:ptCount val="11"/>
                <c:pt idx="0">
                  <c:v>43466.2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</c:numCache>
            </c:numRef>
          </c:xVal>
          <c:yVal>
            <c:numRef>
              <c:f>Sheet1!$H$2:$H$12</c:f>
              <c:numCache>
                <c:formatCode>General</c:formatCode>
                <c:ptCount val="11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80</c:v>
                </c:pt>
                <c:pt idx="4">
                  <c:v>100</c:v>
                </c:pt>
                <c:pt idx="5">
                  <c:v>140</c:v>
                </c:pt>
                <c:pt idx="6">
                  <c:v>180</c:v>
                </c:pt>
                <c:pt idx="7">
                  <c:v>185</c:v>
                </c:pt>
                <c:pt idx="8">
                  <c:v>195</c:v>
                </c:pt>
                <c:pt idx="9">
                  <c:v>160</c:v>
                </c:pt>
                <c:pt idx="10">
                  <c:v>145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8-BFF7-4C85-BC46-4DA2BD72AB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6287936"/>
        <c:axId val="1374605680"/>
      </c:scatterChart>
      <c:catAx>
        <c:axId val="77628793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m/d/yyyy" sourceLinked="1"/>
        <c:majorTickMark val="none"/>
        <c:minorTickMark val="none"/>
        <c:tickLblPos val="nextTo"/>
        <c:crossAx val="1374605680"/>
        <c:crosses val="autoZero"/>
        <c:auto val="1"/>
        <c:lblAlgn val="ctr"/>
        <c:lblOffset val="100"/>
        <c:noMultiLvlLbl val="0"/>
      </c:catAx>
      <c:valAx>
        <c:axId val="137460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628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1471638708048652"/>
          <c:y val="0.40491317319644737"/>
          <c:w val="0.18267935248740758"/>
          <c:h val="0.177576135371502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glow rad="12700">
        <a:schemeClr val="accent1">
          <a:alpha val="40000"/>
        </a:schemeClr>
      </a:glow>
    </a:effectLst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项目进度</a:t>
            </a:r>
          </a:p>
        </c:rich>
      </c:tx>
      <c:layout>
        <c:manualLayout>
          <c:xMode val="edge"/>
          <c:yMode val="edge"/>
          <c:x val="0.44337499999999996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274131125832658"/>
          <c:y val="0.19475934246867657"/>
          <c:w val="0.8014785767327185"/>
          <c:h val="0.4647919086498008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方案确定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项目 1</c:v>
                </c:pt>
                <c:pt idx="1">
                  <c:v>项目 2</c:v>
                </c:pt>
                <c:pt idx="2">
                  <c:v>项目 3</c:v>
                </c:pt>
                <c:pt idx="3">
                  <c:v>项目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6-4970-B6B6-A12DA40AF8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样品采集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项目 1</c:v>
                </c:pt>
                <c:pt idx="1">
                  <c:v>项目 2</c:v>
                </c:pt>
                <c:pt idx="2">
                  <c:v>项目 3</c:v>
                </c:pt>
                <c:pt idx="3">
                  <c:v>项目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6-4970-B6B6-A12DA40AF8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样品分析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2196-4970-B6B6-A12DA40AF8D3}"/>
              </c:ext>
            </c:extLst>
          </c:dPt>
          <c:cat>
            <c:strRef>
              <c:f>Sheet1!$A$2:$A$5</c:f>
              <c:strCache>
                <c:ptCount val="4"/>
                <c:pt idx="0">
                  <c:v>项目 1</c:v>
                </c:pt>
                <c:pt idx="1">
                  <c:v>项目 2</c:v>
                </c:pt>
                <c:pt idx="2">
                  <c:v>项目 3</c:v>
                </c:pt>
                <c:pt idx="3">
                  <c:v>项目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96-4970-B6B6-A12DA40AF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68807248"/>
        <c:axId val="269810000"/>
        <c:axId val="0"/>
      </c:bar3DChart>
      <c:catAx>
        <c:axId val="268807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9810000"/>
        <c:crosses val="autoZero"/>
        <c:auto val="1"/>
        <c:lblAlgn val="ctr"/>
        <c:lblOffset val="100"/>
        <c:noMultiLvlLbl val="0"/>
      </c:catAx>
      <c:valAx>
        <c:axId val="269810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880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89648519581223E-2"/>
          <c:y val="3.892700842043003E-2"/>
          <c:w val="0.84606615178419631"/>
          <c:h val="0.852807539567834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8CB-46C2-B491-5A44DA2960C3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8CB-46C2-B491-5A44DA2960C3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8CB-46C2-B491-5A44DA2960C3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8CB-46C2-B491-5A44DA2960C3}"/>
              </c:ext>
            </c:extLst>
          </c:dPt>
          <c:cat>
            <c:numRef>
              <c:f>Sheet1!$A$2:$A$12</c:f>
              <c:numCache>
                <c:formatCode>m/d/yyyy</c:formatCode>
                <c:ptCount val="11"/>
                <c:pt idx="0">
                  <c:v>43466.2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  <c:pt idx="7">
                  <c:v>240</c:v>
                </c:pt>
                <c:pt idx="8">
                  <c:v>220</c:v>
                </c:pt>
                <c:pt idx="9">
                  <c:v>200</c:v>
                </c:pt>
                <c:pt idx="10">
                  <c:v>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CB-46C2-B491-5A44DA2960C3}"/>
            </c:ext>
          </c:extLst>
        </c:ser>
        <c:ser>
          <c:idx val="2"/>
          <c:order val="1"/>
          <c:tx>
            <c:v>3</c:v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8CB-46C2-B491-5A44DA2960C3}"/>
              </c:ext>
            </c:extLst>
          </c:dPt>
          <c:dPt>
            <c:idx val="9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28CB-46C2-B491-5A44DA2960C3}"/>
              </c:ext>
            </c:extLst>
          </c:dPt>
          <c:dPt>
            <c:idx val="1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28CB-46C2-B491-5A44DA2960C3}"/>
              </c:ext>
            </c:extLst>
          </c:dPt>
          <c:cat>
            <c:numRef>
              <c:f>Sheet1!$G$2:$G$12</c:f>
              <c:numCache>
                <c:formatCode>m/d/yyyy</c:formatCode>
                <c:ptCount val="11"/>
                <c:pt idx="0">
                  <c:v>43466.2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</c:numCache>
            </c:numRef>
          </c:cat>
          <c:val>
            <c:numRef>
              <c:f>Sheet1!$H$2:$H$12</c:f>
              <c:numCache>
                <c:formatCode>General</c:formatCode>
                <c:ptCount val="11"/>
                <c:pt idx="8">
                  <c:v>260</c:v>
                </c:pt>
                <c:pt idx="9">
                  <c:v>280</c:v>
                </c:pt>
                <c:pt idx="10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8CB-46C2-B491-5A44DA2960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776287936"/>
        <c:axId val="1374605680"/>
      </c:barChart>
      <c:dateAx>
        <c:axId val="776287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日期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1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374605680"/>
        <c:crosses val="autoZero"/>
        <c:auto val="1"/>
        <c:lblOffset val="100"/>
        <c:baseTimeUnit val="days"/>
      </c:dateAx>
      <c:valAx>
        <c:axId val="137460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PM2.5</a:t>
                </a:r>
                <a:r>
                  <a:rPr lang="zh-CN" altLang="en-US" dirty="0"/>
                  <a:t>指数坐标轴标题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6287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glow rad="12700">
        <a:schemeClr val="accent1">
          <a:alpha val="40000"/>
        </a:schemeClr>
      </a:glow>
    </a:effectLst>
  </c:spPr>
  <c:txPr>
    <a:bodyPr/>
    <a:lstStyle/>
    <a:p>
      <a:pPr>
        <a:defRPr/>
      </a:pPr>
      <a:endParaRPr lang="zh-CN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测量方法评级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方法一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用时</c:v>
                </c:pt>
                <c:pt idx="1">
                  <c:v>精度</c:v>
                </c:pt>
                <c:pt idx="2">
                  <c:v>费用</c:v>
                </c:pt>
                <c:pt idx="3">
                  <c:v>易用性</c:v>
                </c:pt>
                <c:pt idx="4">
                  <c:v>可靠性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CE-47C4-B76A-0DE1BF6FAC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方法二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用时</c:v>
                </c:pt>
                <c:pt idx="1">
                  <c:v>精度</c:v>
                </c:pt>
                <c:pt idx="2">
                  <c:v>费用</c:v>
                </c:pt>
                <c:pt idx="3">
                  <c:v>易用性</c:v>
                </c:pt>
                <c:pt idx="4">
                  <c:v>可靠性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CE-47C4-B76A-0DE1BF6FAC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541376"/>
        <c:axId val="161974080"/>
      </c:radarChart>
      <c:catAx>
        <c:axId val="32454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1974080"/>
        <c:crosses val="autoZero"/>
        <c:auto val="1"/>
        <c:lblAlgn val="ctr"/>
        <c:lblOffset val="100"/>
        <c:noMultiLvlLbl val="0"/>
      </c:catAx>
      <c:valAx>
        <c:axId val="16197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454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项目进度</a:t>
            </a:r>
          </a:p>
        </c:rich>
      </c:tx>
      <c:layout>
        <c:manualLayout>
          <c:xMode val="edge"/>
          <c:yMode val="edge"/>
          <c:x val="0.44337499999999996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274131125832658"/>
          <c:y val="0.19475934246867657"/>
          <c:w val="0.8014785767327185"/>
          <c:h val="0.4647919086498008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方案确定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项目 1</c:v>
                </c:pt>
                <c:pt idx="1">
                  <c:v>项目 2</c:v>
                </c:pt>
                <c:pt idx="2">
                  <c:v>项目 3</c:v>
                </c:pt>
                <c:pt idx="3">
                  <c:v>项目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6-4970-B6B6-A12DA40AF8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样品采集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项目 1</c:v>
                </c:pt>
                <c:pt idx="1">
                  <c:v>项目 2</c:v>
                </c:pt>
                <c:pt idx="2">
                  <c:v>项目 3</c:v>
                </c:pt>
                <c:pt idx="3">
                  <c:v>项目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6-4970-B6B6-A12DA40AF8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样品分析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2196-4970-B6B6-A12DA40AF8D3}"/>
              </c:ext>
            </c:extLst>
          </c:dPt>
          <c:cat>
            <c:strRef>
              <c:f>Sheet1!$A$2:$A$5</c:f>
              <c:strCache>
                <c:ptCount val="4"/>
                <c:pt idx="0">
                  <c:v>项目 1</c:v>
                </c:pt>
                <c:pt idx="1">
                  <c:v>项目 2</c:v>
                </c:pt>
                <c:pt idx="2">
                  <c:v>项目 3</c:v>
                </c:pt>
                <c:pt idx="3">
                  <c:v>项目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96-4970-B6B6-A12DA40AF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68807248"/>
        <c:axId val="269810000"/>
        <c:axId val="0"/>
      </c:bar3DChart>
      <c:catAx>
        <c:axId val="268807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9810000"/>
        <c:crosses val="autoZero"/>
        <c:auto val="1"/>
        <c:lblAlgn val="ctr"/>
        <c:lblOffset val="100"/>
        <c:noMultiLvlLbl val="0"/>
      </c:catAx>
      <c:valAx>
        <c:axId val="269810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880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阶段</a:t>
            </a:r>
            <a:r>
              <a:rPr lang="zh-CN" altLang="zh-CN" sz="1862" b="0" i="0" u="none" strike="noStrike" baseline="0" dirty="0">
                <a:effectLst/>
              </a:rPr>
              <a:t>进度</a:t>
            </a:r>
            <a:r>
              <a:rPr lang="zh-CN" altLang="en-US" dirty="0"/>
              <a:t>用时</a:t>
            </a:r>
          </a:p>
        </c:rich>
      </c:tx>
      <c:layout>
        <c:manualLayout>
          <c:xMode val="edge"/>
          <c:yMode val="edge"/>
          <c:x val="0.44337499999999996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274131125832658"/>
          <c:y val="0.19475934246867657"/>
          <c:w val="0.8014785767327185"/>
          <c:h val="0.4647919086498008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方案确定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项目 1</c:v>
                </c:pt>
                <c:pt idx="1">
                  <c:v>项目 2</c:v>
                </c:pt>
                <c:pt idx="2">
                  <c:v>项目 3</c:v>
                </c:pt>
                <c:pt idx="3">
                  <c:v>项目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6-4970-B6B6-A12DA40AF8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样品采集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项目 1</c:v>
                </c:pt>
                <c:pt idx="1">
                  <c:v>项目 2</c:v>
                </c:pt>
                <c:pt idx="2">
                  <c:v>项目 3</c:v>
                </c:pt>
                <c:pt idx="3">
                  <c:v>项目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6-4970-B6B6-A12DA40AF8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样品分析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2196-4970-B6B6-A12DA40AF8D3}"/>
              </c:ext>
            </c:extLst>
          </c:dPt>
          <c:cat>
            <c:strRef>
              <c:f>Sheet1!$A$2:$A$5</c:f>
              <c:strCache>
                <c:ptCount val="4"/>
                <c:pt idx="0">
                  <c:v>项目 1</c:v>
                </c:pt>
                <c:pt idx="1">
                  <c:v>项目 2</c:v>
                </c:pt>
                <c:pt idx="2">
                  <c:v>项目 3</c:v>
                </c:pt>
                <c:pt idx="3">
                  <c:v>项目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96-4970-B6B6-A12DA40AF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68807248"/>
        <c:axId val="269810000"/>
        <c:axId val="0"/>
      </c:bar3DChart>
      <c:catAx>
        <c:axId val="268807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9810000"/>
        <c:crosses val="autoZero"/>
        <c:auto val="1"/>
        <c:lblAlgn val="ctr"/>
        <c:lblOffset val="100"/>
        <c:noMultiLvlLbl val="0"/>
      </c:catAx>
      <c:valAx>
        <c:axId val="269810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880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25-4817-B814-59CED61016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25-4817-B814-59CED61016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541376"/>
        <c:axId val="161974080"/>
      </c:radarChart>
      <c:catAx>
        <c:axId val="32454137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1974080"/>
        <c:crosses val="autoZero"/>
        <c:auto val="1"/>
        <c:lblAlgn val="ctr"/>
        <c:lblOffset val="100"/>
        <c:noMultiLvlLbl val="0"/>
      </c:catAx>
      <c:valAx>
        <c:axId val="16197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454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A9679-918A-4629-B4AB-305C3E73A51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B85B74-D147-4111-969C-46E5377DC542}">
      <dgm:prSet phldrT="[文本]"/>
      <dgm:spPr/>
      <dgm:t>
        <a:bodyPr/>
        <a:lstStyle/>
        <a:p>
          <a:endParaRPr lang="zh-CN" altLang="en-US" dirty="0"/>
        </a:p>
      </dgm:t>
    </dgm:pt>
    <dgm:pt modelId="{1DF85270-E447-4EA8-92DA-3DD1C9209F10}" type="parTrans" cxnId="{71CCD4E8-74B9-4E26-9290-32A33332AB5B}">
      <dgm:prSet/>
      <dgm:spPr/>
      <dgm:t>
        <a:bodyPr/>
        <a:lstStyle/>
        <a:p>
          <a:endParaRPr lang="zh-CN" altLang="en-US"/>
        </a:p>
      </dgm:t>
    </dgm:pt>
    <dgm:pt modelId="{F9B39B3F-C61F-4404-8AAA-8D096C943289}" type="sibTrans" cxnId="{71CCD4E8-74B9-4E26-9290-32A33332AB5B}">
      <dgm:prSet/>
      <dgm:spPr/>
      <dgm:t>
        <a:bodyPr/>
        <a:lstStyle/>
        <a:p>
          <a:endParaRPr lang="zh-CN" altLang="en-US"/>
        </a:p>
      </dgm:t>
    </dgm:pt>
    <dgm:pt modelId="{2F45A9C9-9A1A-43B9-89E9-1EA0DCB2F981}">
      <dgm:prSet phldrT="[文本]"/>
      <dgm:spPr/>
      <dgm:t>
        <a:bodyPr/>
        <a:lstStyle/>
        <a:p>
          <a:endParaRPr lang="zh-CN" altLang="en-US" dirty="0"/>
        </a:p>
      </dgm:t>
    </dgm:pt>
    <dgm:pt modelId="{B7891C53-DF9A-4134-99F5-D1155B0B64A9}" type="parTrans" cxnId="{2453D54D-AC01-46FC-88E3-D2EB64549B06}">
      <dgm:prSet/>
      <dgm:spPr/>
      <dgm:t>
        <a:bodyPr/>
        <a:lstStyle/>
        <a:p>
          <a:endParaRPr lang="zh-CN" altLang="en-US"/>
        </a:p>
      </dgm:t>
    </dgm:pt>
    <dgm:pt modelId="{040FCFE9-83FB-4C09-BA48-8AF2694E610C}" type="sibTrans" cxnId="{2453D54D-AC01-46FC-88E3-D2EB64549B06}">
      <dgm:prSet/>
      <dgm:spPr/>
      <dgm:t>
        <a:bodyPr/>
        <a:lstStyle/>
        <a:p>
          <a:endParaRPr lang="zh-CN" altLang="en-US"/>
        </a:p>
      </dgm:t>
    </dgm:pt>
    <dgm:pt modelId="{0A52C3B2-5CB9-49DE-92E9-8C04879E1992}">
      <dgm:prSet phldrT="[文本]"/>
      <dgm:spPr/>
      <dgm:t>
        <a:bodyPr/>
        <a:lstStyle/>
        <a:p>
          <a:endParaRPr lang="zh-CN" altLang="en-US" dirty="0"/>
        </a:p>
      </dgm:t>
    </dgm:pt>
    <dgm:pt modelId="{A3BC64A1-97C4-4E3A-848C-EA5367426AEA}" type="parTrans" cxnId="{892F0DDC-D10C-4481-8F5F-446792654D1D}">
      <dgm:prSet/>
      <dgm:spPr/>
      <dgm:t>
        <a:bodyPr/>
        <a:lstStyle/>
        <a:p>
          <a:endParaRPr lang="zh-CN" altLang="en-US"/>
        </a:p>
      </dgm:t>
    </dgm:pt>
    <dgm:pt modelId="{768E533F-6A52-49A0-8419-C674F53D2C5D}" type="sibTrans" cxnId="{892F0DDC-D10C-4481-8F5F-446792654D1D}">
      <dgm:prSet/>
      <dgm:spPr/>
      <dgm:t>
        <a:bodyPr/>
        <a:lstStyle/>
        <a:p>
          <a:endParaRPr lang="zh-CN" altLang="en-US"/>
        </a:p>
      </dgm:t>
    </dgm:pt>
    <dgm:pt modelId="{3FB1C359-ED10-43EB-BD4B-1DC0DA73E704}">
      <dgm:prSet phldrT="[文本]"/>
      <dgm:spPr/>
      <dgm:t>
        <a:bodyPr/>
        <a:lstStyle/>
        <a:p>
          <a:endParaRPr lang="zh-CN" altLang="en-US" dirty="0"/>
        </a:p>
      </dgm:t>
    </dgm:pt>
    <dgm:pt modelId="{0E92CE23-EB5D-4A20-8271-1F69FBBDE6E1}" type="parTrans" cxnId="{6F53156D-B2E3-47BC-8DBC-D32F10B42DCB}">
      <dgm:prSet/>
      <dgm:spPr/>
      <dgm:t>
        <a:bodyPr/>
        <a:lstStyle/>
        <a:p>
          <a:endParaRPr lang="zh-CN" altLang="en-US"/>
        </a:p>
      </dgm:t>
    </dgm:pt>
    <dgm:pt modelId="{2DDFAEFF-9B0E-4A4E-A1A5-9F1693801A3D}" type="sibTrans" cxnId="{6F53156D-B2E3-47BC-8DBC-D32F10B42DCB}">
      <dgm:prSet/>
      <dgm:spPr/>
      <dgm:t>
        <a:bodyPr/>
        <a:lstStyle/>
        <a:p>
          <a:endParaRPr lang="zh-CN" altLang="en-US"/>
        </a:p>
      </dgm:t>
    </dgm:pt>
    <dgm:pt modelId="{B89DC354-AC2E-4EBE-AE14-ACBB1428CC51}">
      <dgm:prSet/>
      <dgm:spPr/>
      <dgm:t>
        <a:bodyPr/>
        <a:lstStyle/>
        <a:p>
          <a:r>
            <a:rPr lang="zh-CN" altLang="en-US" dirty="0"/>
            <a:t>智</a:t>
          </a:r>
        </a:p>
      </dgm:t>
    </dgm:pt>
    <dgm:pt modelId="{981AB7C2-C08B-418C-B408-8357DB355922}" type="parTrans" cxnId="{C7E5E0AA-66E1-40ED-8B6C-B6F6AD00BA39}">
      <dgm:prSet/>
      <dgm:spPr/>
      <dgm:t>
        <a:bodyPr/>
        <a:lstStyle/>
        <a:p>
          <a:endParaRPr lang="zh-CN" altLang="en-US"/>
        </a:p>
      </dgm:t>
    </dgm:pt>
    <dgm:pt modelId="{54819541-B7B6-4EC0-890E-0B7358B2CA67}" type="sibTrans" cxnId="{C7E5E0AA-66E1-40ED-8B6C-B6F6AD00BA39}">
      <dgm:prSet/>
      <dgm:spPr/>
      <dgm:t>
        <a:bodyPr/>
        <a:lstStyle/>
        <a:p>
          <a:endParaRPr lang="zh-CN" altLang="en-US"/>
        </a:p>
      </dgm:t>
    </dgm:pt>
    <dgm:pt modelId="{0793A678-0220-4D30-9117-222D933CAB8C}">
      <dgm:prSet/>
      <dgm:spPr/>
      <dgm:t>
        <a:bodyPr/>
        <a:lstStyle/>
        <a:p>
          <a:r>
            <a:rPr lang="zh-CN" altLang="en-US" dirty="0"/>
            <a:t>云</a:t>
          </a:r>
        </a:p>
      </dgm:t>
    </dgm:pt>
    <dgm:pt modelId="{50E63EB3-7A40-4995-B165-E80E25052CD7}" type="parTrans" cxnId="{80562555-7BB6-46AC-82BA-A6B2617FCF83}">
      <dgm:prSet/>
      <dgm:spPr/>
      <dgm:t>
        <a:bodyPr/>
        <a:lstStyle/>
        <a:p>
          <a:endParaRPr lang="zh-CN" altLang="en-US"/>
        </a:p>
      </dgm:t>
    </dgm:pt>
    <dgm:pt modelId="{5B620818-EEED-4640-ABC4-E46C68A67FF9}" type="sibTrans" cxnId="{80562555-7BB6-46AC-82BA-A6B2617FCF83}">
      <dgm:prSet/>
      <dgm:spPr/>
      <dgm:t>
        <a:bodyPr/>
        <a:lstStyle/>
        <a:p>
          <a:endParaRPr lang="zh-CN" altLang="en-US"/>
        </a:p>
      </dgm:t>
    </dgm:pt>
    <dgm:pt modelId="{4797FEBB-C524-4692-A143-4BC223AC4106}">
      <dgm:prSet/>
      <dgm:spPr/>
      <dgm:t>
        <a:bodyPr/>
        <a:lstStyle/>
        <a:p>
          <a:r>
            <a:rPr lang="zh-CN" altLang="en-US" dirty="0"/>
            <a:t>网</a:t>
          </a:r>
        </a:p>
      </dgm:t>
    </dgm:pt>
    <dgm:pt modelId="{19882A03-975D-482D-B61D-F47C84447C42}" type="parTrans" cxnId="{2E73ABA2-2B95-4C35-BA3E-F948B95DDAEE}">
      <dgm:prSet/>
      <dgm:spPr/>
      <dgm:t>
        <a:bodyPr/>
        <a:lstStyle/>
        <a:p>
          <a:endParaRPr lang="zh-CN" altLang="en-US"/>
        </a:p>
      </dgm:t>
    </dgm:pt>
    <dgm:pt modelId="{A74C6B80-DE37-436B-A263-6A5B4AED1CF7}" type="sibTrans" cxnId="{2E73ABA2-2B95-4C35-BA3E-F948B95DDAEE}">
      <dgm:prSet/>
      <dgm:spPr/>
      <dgm:t>
        <a:bodyPr/>
        <a:lstStyle/>
        <a:p>
          <a:endParaRPr lang="zh-CN" altLang="en-US"/>
        </a:p>
      </dgm:t>
    </dgm:pt>
    <dgm:pt modelId="{6E225336-0848-4663-91D7-2E6E8D2F212D}">
      <dgm:prSet/>
      <dgm:spPr/>
      <dgm:t>
        <a:bodyPr/>
        <a:lstStyle/>
        <a:p>
          <a:r>
            <a:rPr lang="zh-CN" altLang="en-US" dirty="0"/>
            <a:t>端</a:t>
          </a:r>
        </a:p>
      </dgm:t>
    </dgm:pt>
    <dgm:pt modelId="{4560BA80-3EC8-4E5E-9095-F61BC2B4D2B0}" type="parTrans" cxnId="{ED6D22EE-3B94-457D-A953-F9B5F26771D0}">
      <dgm:prSet/>
      <dgm:spPr/>
      <dgm:t>
        <a:bodyPr/>
        <a:lstStyle/>
        <a:p>
          <a:endParaRPr lang="zh-CN" altLang="en-US"/>
        </a:p>
      </dgm:t>
    </dgm:pt>
    <dgm:pt modelId="{BDF73A6A-1488-462F-AB96-5918FCE9C6A7}" type="sibTrans" cxnId="{ED6D22EE-3B94-457D-A953-F9B5F26771D0}">
      <dgm:prSet/>
      <dgm:spPr/>
      <dgm:t>
        <a:bodyPr/>
        <a:lstStyle/>
        <a:p>
          <a:endParaRPr lang="zh-CN" altLang="en-US"/>
        </a:p>
      </dgm:t>
    </dgm:pt>
    <dgm:pt modelId="{5C739CA8-44B8-4CF8-AB23-38314D1E43C1}" type="pres">
      <dgm:prSet presAssocID="{639A9679-918A-4629-B4AB-305C3E73A511}" presName="linearFlow" presStyleCnt="0">
        <dgm:presLayoutVars>
          <dgm:dir/>
          <dgm:animLvl val="lvl"/>
          <dgm:resizeHandles val="exact"/>
        </dgm:presLayoutVars>
      </dgm:prSet>
      <dgm:spPr/>
    </dgm:pt>
    <dgm:pt modelId="{5557483E-6B3A-41FA-8702-734C611D42D6}" type="pres">
      <dgm:prSet presAssocID="{BFB85B74-D147-4111-969C-46E5377DC542}" presName="composite" presStyleCnt="0"/>
      <dgm:spPr/>
    </dgm:pt>
    <dgm:pt modelId="{405A297C-98F1-412D-9855-5A7C4BDC3149}" type="pres">
      <dgm:prSet presAssocID="{BFB85B74-D147-4111-969C-46E5377DC542}" presName="parentText" presStyleLbl="alignNode1" presStyleIdx="0" presStyleCnt="4" custAng="10800000">
        <dgm:presLayoutVars>
          <dgm:chMax val="1"/>
          <dgm:bulletEnabled val="1"/>
        </dgm:presLayoutVars>
      </dgm:prSet>
      <dgm:spPr/>
    </dgm:pt>
    <dgm:pt modelId="{B64DE485-D07F-4DCE-8B4D-299C68E9D940}" type="pres">
      <dgm:prSet presAssocID="{BFB85B74-D147-4111-969C-46E5377DC542}" presName="descendantText" presStyleLbl="alignAcc1" presStyleIdx="0" presStyleCnt="4">
        <dgm:presLayoutVars>
          <dgm:bulletEnabled val="1"/>
        </dgm:presLayoutVars>
      </dgm:prSet>
      <dgm:spPr/>
    </dgm:pt>
    <dgm:pt modelId="{FEDB4AFD-A42F-4A94-9558-9563115455C1}" type="pres">
      <dgm:prSet presAssocID="{F9B39B3F-C61F-4404-8AAA-8D096C943289}" presName="sp" presStyleCnt="0"/>
      <dgm:spPr/>
    </dgm:pt>
    <dgm:pt modelId="{0B0DA020-FEA3-43AD-9207-33541BAC7361}" type="pres">
      <dgm:prSet presAssocID="{2F45A9C9-9A1A-43B9-89E9-1EA0DCB2F981}" presName="composite" presStyleCnt="0"/>
      <dgm:spPr/>
    </dgm:pt>
    <dgm:pt modelId="{9A762E1A-9650-403C-ABE8-C0767C3EBFCC}" type="pres">
      <dgm:prSet presAssocID="{2F45A9C9-9A1A-43B9-89E9-1EA0DCB2F981}" presName="parentText" presStyleLbl="alignNode1" presStyleIdx="1" presStyleCnt="4" custAng="10800000">
        <dgm:presLayoutVars>
          <dgm:chMax val="1"/>
          <dgm:bulletEnabled val="1"/>
        </dgm:presLayoutVars>
      </dgm:prSet>
      <dgm:spPr/>
    </dgm:pt>
    <dgm:pt modelId="{C84B4596-9B5D-466F-A2FA-5A2882E3BC0A}" type="pres">
      <dgm:prSet presAssocID="{2F45A9C9-9A1A-43B9-89E9-1EA0DCB2F981}" presName="descendantText" presStyleLbl="alignAcc1" presStyleIdx="1" presStyleCnt="4">
        <dgm:presLayoutVars>
          <dgm:bulletEnabled val="1"/>
        </dgm:presLayoutVars>
      </dgm:prSet>
      <dgm:spPr/>
    </dgm:pt>
    <dgm:pt modelId="{7771B5EF-9386-449D-A762-9BF7ECE56FA1}" type="pres">
      <dgm:prSet presAssocID="{040FCFE9-83FB-4C09-BA48-8AF2694E610C}" presName="sp" presStyleCnt="0"/>
      <dgm:spPr/>
    </dgm:pt>
    <dgm:pt modelId="{D6A1B24D-A005-4877-9710-0A6CD77ACEA5}" type="pres">
      <dgm:prSet presAssocID="{0A52C3B2-5CB9-49DE-92E9-8C04879E1992}" presName="composite" presStyleCnt="0"/>
      <dgm:spPr/>
    </dgm:pt>
    <dgm:pt modelId="{35A1195F-73BA-4273-92D6-6CDEFAA19A1D}" type="pres">
      <dgm:prSet presAssocID="{0A52C3B2-5CB9-49DE-92E9-8C04879E1992}" presName="parentText" presStyleLbl="alignNode1" presStyleIdx="2" presStyleCnt="4" custAng="10800000">
        <dgm:presLayoutVars>
          <dgm:chMax val="1"/>
          <dgm:bulletEnabled val="1"/>
        </dgm:presLayoutVars>
      </dgm:prSet>
      <dgm:spPr/>
    </dgm:pt>
    <dgm:pt modelId="{2A391694-CB00-4B54-9078-C388C40FDC6B}" type="pres">
      <dgm:prSet presAssocID="{0A52C3B2-5CB9-49DE-92E9-8C04879E1992}" presName="descendantText" presStyleLbl="alignAcc1" presStyleIdx="2" presStyleCnt="4">
        <dgm:presLayoutVars>
          <dgm:bulletEnabled val="1"/>
        </dgm:presLayoutVars>
      </dgm:prSet>
      <dgm:spPr/>
    </dgm:pt>
    <dgm:pt modelId="{261AA806-FE78-4AF1-B197-A000AA9D4B24}" type="pres">
      <dgm:prSet presAssocID="{768E533F-6A52-49A0-8419-C674F53D2C5D}" presName="sp" presStyleCnt="0"/>
      <dgm:spPr/>
    </dgm:pt>
    <dgm:pt modelId="{2AA00DF3-3159-423B-A954-142738337A28}" type="pres">
      <dgm:prSet presAssocID="{3FB1C359-ED10-43EB-BD4B-1DC0DA73E704}" presName="composite" presStyleCnt="0"/>
      <dgm:spPr/>
    </dgm:pt>
    <dgm:pt modelId="{75956190-20DD-4549-B877-23240E6D05B1}" type="pres">
      <dgm:prSet presAssocID="{3FB1C359-ED10-43EB-BD4B-1DC0DA73E704}" presName="parentText" presStyleLbl="alignNode1" presStyleIdx="3" presStyleCnt="4" custAng="10800000">
        <dgm:presLayoutVars>
          <dgm:chMax val="1"/>
          <dgm:bulletEnabled val="1"/>
        </dgm:presLayoutVars>
      </dgm:prSet>
      <dgm:spPr/>
    </dgm:pt>
    <dgm:pt modelId="{FA749CA2-A54B-44EB-913A-4C82F283AFA6}" type="pres">
      <dgm:prSet presAssocID="{3FB1C359-ED10-43EB-BD4B-1DC0DA73E704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D9F73633-D5B5-4620-86F6-D8DD69780EE0}" type="presOf" srcId="{B89DC354-AC2E-4EBE-AE14-ACBB1428CC51}" destId="{B64DE485-D07F-4DCE-8B4D-299C68E9D940}" srcOrd="0" destOrd="0" presId="urn:microsoft.com/office/officeart/2005/8/layout/chevron2"/>
    <dgm:cxn modelId="{6F53156D-B2E3-47BC-8DBC-D32F10B42DCB}" srcId="{639A9679-918A-4629-B4AB-305C3E73A511}" destId="{3FB1C359-ED10-43EB-BD4B-1DC0DA73E704}" srcOrd="3" destOrd="0" parTransId="{0E92CE23-EB5D-4A20-8271-1F69FBBDE6E1}" sibTransId="{2DDFAEFF-9B0E-4A4E-A1A5-9F1693801A3D}"/>
    <dgm:cxn modelId="{2453D54D-AC01-46FC-88E3-D2EB64549B06}" srcId="{639A9679-918A-4629-B4AB-305C3E73A511}" destId="{2F45A9C9-9A1A-43B9-89E9-1EA0DCB2F981}" srcOrd="1" destOrd="0" parTransId="{B7891C53-DF9A-4134-99F5-D1155B0B64A9}" sibTransId="{040FCFE9-83FB-4C09-BA48-8AF2694E610C}"/>
    <dgm:cxn modelId="{80562555-7BB6-46AC-82BA-A6B2617FCF83}" srcId="{2F45A9C9-9A1A-43B9-89E9-1EA0DCB2F981}" destId="{0793A678-0220-4D30-9117-222D933CAB8C}" srcOrd="0" destOrd="0" parTransId="{50E63EB3-7A40-4995-B165-E80E25052CD7}" sibTransId="{5B620818-EEED-4640-ABC4-E46C68A67FF9}"/>
    <dgm:cxn modelId="{2E73ABA2-2B95-4C35-BA3E-F948B95DDAEE}" srcId="{0A52C3B2-5CB9-49DE-92E9-8C04879E1992}" destId="{4797FEBB-C524-4692-A143-4BC223AC4106}" srcOrd="0" destOrd="0" parTransId="{19882A03-975D-482D-B61D-F47C84447C42}" sibTransId="{A74C6B80-DE37-436B-A263-6A5B4AED1CF7}"/>
    <dgm:cxn modelId="{C7E5E0AA-66E1-40ED-8B6C-B6F6AD00BA39}" srcId="{BFB85B74-D147-4111-969C-46E5377DC542}" destId="{B89DC354-AC2E-4EBE-AE14-ACBB1428CC51}" srcOrd="0" destOrd="0" parTransId="{981AB7C2-C08B-418C-B408-8357DB355922}" sibTransId="{54819541-B7B6-4EC0-890E-0B7358B2CA67}"/>
    <dgm:cxn modelId="{347346CA-05AC-4120-966B-221F0035D660}" type="presOf" srcId="{0A52C3B2-5CB9-49DE-92E9-8C04879E1992}" destId="{35A1195F-73BA-4273-92D6-6CDEFAA19A1D}" srcOrd="0" destOrd="0" presId="urn:microsoft.com/office/officeart/2005/8/layout/chevron2"/>
    <dgm:cxn modelId="{AFE384CC-706F-489F-A329-A36AC571E874}" type="presOf" srcId="{3FB1C359-ED10-43EB-BD4B-1DC0DA73E704}" destId="{75956190-20DD-4549-B877-23240E6D05B1}" srcOrd="0" destOrd="0" presId="urn:microsoft.com/office/officeart/2005/8/layout/chevron2"/>
    <dgm:cxn modelId="{49D63ADA-633D-4208-9FBC-2EF527889F3F}" type="presOf" srcId="{2F45A9C9-9A1A-43B9-89E9-1EA0DCB2F981}" destId="{9A762E1A-9650-403C-ABE8-C0767C3EBFCC}" srcOrd="0" destOrd="0" presId="urn:microsoft.com/office/officeart/2005/8/layout/chevron2"/>
    <dgm:cxn modelId="{892F0DDC-D10C-4481-8F5F-446792654D1D}" srcId="{639A9679-918A-4629-B4AB-305C3E73A511}" destId="{0A52C3B2-5CB9-49DE-92E9-8C04879E1992}" srcOrd="2" destOrd="0" parTransId="{A3BC64A1-97C4-4E3A-848C-EA5367426AEA}" sibTransId="{768E533F-6A52-49A0-8419-C674F53D2C5D}"/>
    <dgm:cxn modelId="{5D4DAEE0-E0E2-4331-A85D-A2E7C73762C0}" type="presOf" srcId="{639A9679-918A-4629-B4AB-305C3E73A511}" destId="{5C739CA8-44B8-4CF8-AB23-38314D1E43C1}" srcOrd="0" destOrd="0" presId="urn:microsoft.com/office/officeart/2005/8/layout/chevron2"/>
    <dgm:cxn modelId="{A383AEE5-F598-4810-A317-10D8D7113AFD}" type="presOf" srcId="{0793A678-0220-4D30-9117-222D933CAB8C}" destId="{C84B4596-9B5D-466F-A2FA-5A2882E3BC0A}" srcOrd="0" destOrd="0" presId="urn:microsoft.com/office/officeart/2005/8/layout/chevron2"/>
    <dgm:cxn modelId="{71CCD4E8-74B9-4E26-9290-32A33332AB5B}" srcId="{639A9679-918A-4629-B4AB-305C3E73A511}" destId="{BFB85B74-D147-4111-969C-46E5377DC542}" srcOrd="0" destOrd="0" parTransId="{1DF85270-E447-4EA8-92DA-3DD1C9209F10}" sibTransId="{F9B39B3F-C61F-4404-8AAA-8D096C943289}"/>
    <dgm:cxn modelId="{DD95F7EC-12F4-495D-B005-119B4D96CADF}" type="presOf" srcId="{BFB85B74-D147-4111-969C-46E5377DC542}" destId="{405A297C-98F1-412D-9855-5A7C4BDC3149}" srcOrd="0" destOrd="0" presId="urn:microsoft.com/office/officeart/2005/8/layout/chevron2"/>
    <dgm:cxn modelId="{ED6D22EE-3B94-457D-A953-F9B5F26771D0}" srcId="{3FB1C359-ED10-43EB-BD4B-1DC0DA73E704}" destId="{6E225336-0848-4663-91D7-2E6E8D2F212D}" srcOrd="0" destOrd="0" parTransId="{4560BA80-3EC8-4E5E-9095-F61BC2B4D2B0}" sibTransId="{BDF73A6A-1488-462F-AB96-5918FCE9C6A7}"/>
    <dgm:cxn modelId="{634648EE-BEBD-4567-94BF-CC0A68A90AD4}" type="presOf" srcId="{6E225336-0848-4663-91D7-2E6E8D2F212D}" destId="{FA749CA2-A54B-44EB-913A-4C82F283AFA6}" srcOrd="0" destOrd="0" presId="urn:microsoft.com/office/officeart/2005/8/layout/chevron2"/>
    <dgm:cxn modelId="{2EDC4AF8-DF37-45A7-9D08-82BCE91C6365}" type="presOf" srcId="{4797FEBB-C524-4692-A143-4BC223AC4106}" destId="{2A391694-CB00-4B54-9078-C388C40FDC6B}" srcOrd="0" destOrd="0" presId="urn:microsoft.com/office/officeart/2005/8/layout/chevron2"/>
    <dgm:cxn modelId="{1E0ABA64-6897-48A4-B73D-409109A4CCFD}" type="presParOf" srcId="{5C739CA8-44B8-4CF8-AB23-38314D1E43C1}" destId="{5557483E-6B3A-41FA-8702-734C611D42D6}" srcOrd="0" destOrd="0" presId="urn:microsoft.com/office/officeart/2005/8/layout/chevron2"/>
    <dgm:cxn modelId="{C1E0C32B-8C76-401D-B191-EFAE93DF6067}" type="presParOf" srcId="{5557483E-6B3A-41FA-8702-734C611D42D6}" destId="{405A297C-98F1-412D-9855-5A7C4BDC3149}" srcOrd="0" destOrd="0" presId="urn:microsoft.com/office/officeart/2005/8/layout/chevron2"/>
    <dgm:cxn modelId="{49735BC7-BBF1-4C35-B6E2-5A3DF95D5C37}" type="presParOf" srcId="{5557483E-6B3A-41FA-8702-734C611D42D6}" destId="{B64DE485-D07F-4DCE-8B4D-299C68E9D940}" srcOrd="1" destOrd="0" presId="urn:microsoft.com/office/officeart/2005/8/layout/chevron2"/>
    <dgm:cxn modelId="{9A45621B-B0CB-4018-97EB-C2A1851A903D}" type="presParOf" srcId="{5C739CA8-44B8-4CF8-AB23-38314D1E43C1}" destId="{FEDB4AFD-A42F-4A94-9558-9563115455C1}" srcOrd="1" destOrd="0" presId="urn:microsoft.com/office/officeart/2005/8/layout/chevron2"/>
    <dgm:cxn modelId="{2EB6C467-51B1-4C8C-9B54-AFB212B59460}" type="presParOf" srcId="{5C739CA8-44B8-4CF8-AB23-38314D1E43C1}" destId="{0B0DA020-FEA3-43AD-9207-33541BAC7361}" srcOrd="2" destOrd="0" presId="urn:microsoft.com/office/officeart/2005/8/layout/chevron2"/>
    <dgm:cxn modelId="{4904E159-C558-4144-ABC1-2CC4BE00B3E5}" type="presParOf" srcId="{0B0DA020-FEA3-43AD-9207-33541BAC7361}" destId="{9A762E1A-9650-403C-ABE8-C0767C3EBFCC}" srcOrd="0" destOrd="0" presId="urn:microsoft.com/office/officeart/2005/8/layout/chevron2"/>
    <dgm:cxn modelId="{AEAF11B7-3BAB-4379-9AFF-7F426FF68769}" type="presParOf" srcId="{0B0DA020-FEA3-43AD-9207-33541BAC7361}" destId="{C84B4596-9B5D-466F-A2FA-5A2882E3BC0A}" srcOrd="1" destOrd="0" presId="urn:microsoft.com/office/officeart/2005/8/layout/chevron2"/>
    <dgm:cxn modelId="{7EB8EA3E-B8E0-4094-B89C-90BC8E9D2598}" type="presParOf" srcId="{5C739CA8-44B8-4CF8-AB23-38314D1E43C1}" destId="{7771B5EF-9386-449D-A762-9BF7ECE56FA1}" srcOrd="3" destOrd="0" presId="urn:microsoft.com/office/officeart/2005/8/layout/chevron2"/>
    <dgm:cxn modelId="{D348D7F9-48F7-41F4-B00C-FD235C350E51}" type="presParOf" srcId="{5C739CA8-44B8-4CF8-AB23-38314D1E43C1}" destId="{D6A1B24D-A005-4877-9710-0A6CD77ACEA5}" srcOrd="4" destOrd="0" presId="urn:microsoft.com/office/officeart/2005/8/layout/chevron2"/>
    <dgm:cxn modelId="{B22016DF-2A7D-4F7A-BE61-C44F42E17F05}" type="presParOf" srcId="{D6A1B24D-A005-4877-9710-0A6CD77ACEA5}" destId="{35A1195F-73BA-4273-92D6-6CDEFAA19A1D}" srcOrd="0" destOrd="0" presId="urn:microsoft.com/office/officeart/2005/8/layout/chevron2"/>
    <dgm:cxn modelId="{6222CC93-A6BA-4616-A463-F3F80B285A8B}" type="presParOf" srcId="{D6A1B24D-A005-4877-9710-0A6CD77ACEA5}" destId="{2A391694-CB00-4B54-9078-C388C40FDC6B}" srcOrd="1" destOrd="0" presId="urn:microsoft.com/office/officeart/2005/8/layout/chevron2"/>
    <dgm:cxn modelId="{DBB026B4-DED5-41AE-BFED-417D45ACB844}" type="presParOf" srcId="{5C739CA8-44B8-4CF8-AB23-38314D1E43C1}" destId="{261AA806-FE78-4AF1-B197-A000AA9D4B24}" srcOrd="5" destOrd="0" presId="urn:microsoft.com/office/officeart/2005/8/layout/chevron2"/>
    <dgm:cxn modelId="{9AFE4072-FBA1-431B-A561-0AEEFAAD9CDD}" type="presParOf" srcId="{5C739CA8-44B8-4CF8-AB23-38314D1E43C1}" destId="{2AA00DF3-3159-423B-A954-142738337A28}" srcOrd="6" destOrd="0" presId="urn:microsoft.com/office/officeart/2005/8/layout/chevron2"/>
    <dgm:cxn modelId="{E9496DE7-1CAE-457A-B506-E37C24E04338}" type="presParOf" srcId="{2AA00DF3-3159-423B-A954-142738337A28}" destId="{75956190-20DD-4549-B877-23240E6D05B1}" srcOrd="0" destOrd="0" presId="urn:microsoft.com/office/officeart/2005/8/layout/chevron2"/>
    <dgm:cxn modelId="{FB470BB8-B835-44F7-BCFF-EB267E3C94B0}" type="presParOf" srcId="{2AA00DF3-3159-423B-A954-142738337A28}" destId="{FA749CA2-A54B-44EB-913A-4C82F283AFA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7DEA1D1-95B5-4921-B19F-ED9E8D50B288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3C250C-F858-4FD0-A542-EDB70FFEDA57}">
      <dgm:prSet phldrT="[文本]"/>
      <dgm:spPr/>
      <dgm:t>
        <a:bodyPr/>
        <a:lstStyle/>
        <a:p>
          <a:r>
            <a:rPr lang="zh-CN" altLang="en-US" dirty="0"/>
            <a:t>规则集合</a:t>
          </a:r>
        </a:p>
      </dgm:t>
    </dgm:pt>
    <dgm:pt modelId="{1436B727-6418-4E8E-BA69-0341DACC6E91}" type="parTrans" cxnId="{6E20D3FB-2B64-477A-B6A6-15182DBF62F8}">
      <dgm:prSet/>
      <dgm:spPr/>
      <dgm:t>
        <a:bodyPr/>
        <a:lstStyle/>
        <a:p>
          <a:endParaRPr lang="zh-CN" altLang="en-US"/>
        </a:p>
      </dgm:t>
    </dgm:pt>
    <dgm:pt modelId="{6921804F-3700-4383-BEE6-4CD5EB0CF027}" type="sibTrans" cxnId="{6E20D3FB-2B64-477A-B6A6-15182DBF62F8}">
      <dgm:prSet/>
      <dgm:spPr/>
      <dgm:t>
        <a:bodyPr/>
        <a:lstStyle/>
        <a:p>
          <a:endParaRPr lang="zh-CN" altLang="en-US"/>
        </a:p>
      </dgm:t>
    </dgm:pt>
    <dgm:pt modelId="{6A4B0C5B-1905-4850-90FF-F43102A69CA9}">
      <dgm:prSet phldrT="[文本]"/>
      <dgm:spPr/>
      <dgm:t>
        <a:bodyPr/>
        <a:lstStyle/>
        <a:p>
          <a:r>
            <a:rPr lang="zh-CN" altLang="en-US" dirty="0"/>
            <a:t>国家规范</a:t>
          </a:r>
        </a:p>
      </dgm:t>
    </dgm:pt>
    <dgm:pt modelId="{FF6BCA89-24FC-405D-8D29-76DB4D9EE29E}" type="parTrans" cxnId="{C84AD4CA-E856-4B65-8A1B-8A10465259B2}">
      <dgm:prSet/>
      <dgm:spPr/>
      <dgm:t>
        <a:bodyPr/>
        <a:lstStyle/>
        <a:p>
          <a:endParaRPr lang="zh-CN" altLang="en-US"/>
        </a:p>
      </dgm:t>
    </dgm:pt>
    <dgm:pt modelId="{A97D67A9-182C-4166-AF0C-41D38CC43649}" type="sibTrans" cxnId="{C84AD4CA-E856-4B65-8A1B-8A10465259B2}">
      <dgm:prSet/>
      <dgm:spPr/>
      <dgm:t>
        <a:bodyPr/>
        <a:lstStyle/>
        <a:p>
          <a:endParaRPr lang="zh-CN" altLang="en-US"/>
        </a:p>
      </dgm:t>
    </dgm:pt>
    <dgm:pt modelId="{DE734EB8-79B5-4CF4-ABA3-A29B770B2C0F}">
      <dgm:prSet phldrT="[文本]"/>
      <dgm:spPr/>
      <dgm:t>
        <a:bodyPr/>
        <a:lstStyle/>
        <a:p>
          <a:r>
            <a:rPr lang="zh-CN" altLang="en-US" dirty="0"/>
            <a:t>检测标准</a:t>
          </a:r>
        </a:p>
      </dgm:t>
    </dgm:pt>
    <dgm:pt modelId="{D1F42BD1-8A17-4E73-9DB1-4FDF04E30052}" type="parTrans" cxnId="{95678ED4-60C4-4DE1-B001-88B8CF980667}">
      <dgm:prSet/>
      <dgm:spPr/>
      <dgm:t>
        <a:bodyPr/>
        <a:lstStyle/>
        <a:p>
          <a:endParaRPr lang="zh-CN" altLang="en-US"/>
        </a:p>
      </dgm:t>
    </dgm:pt>
    <dgm:pt modelId="{34DB4DCF-526D-489F-ADB9-3F169D3E9118}" type="sibTrans" cxnId="{95678ED4-60C4-4DE1-B001-88B8CF980667}">
      <dgm:prSet/>
      <dgm:spPr/>
      <dgm:t>
        <a:bodyPr/>
        <a:lstStyle/>
        <a:p>
          <a:endParaRPr lang="zh-CN" altLang="en-US"/>
        </a:p>
      </dgm:t>
    </dgm:pt>
    <dgm:pt modelId="{79B91247-6AF3-4E38-B968-E5250ECC765F}">
      <dgm:prSet phldrT="[文本]"/>
      <dgm:spPr/>
      <dgm:t>
        <a:bodyPr/>
        <a:lstStyle/>
        <a:p>
          <a:r>
            <a:rPr lang="zh-CN" altLang="en-US" dirty="0"/>
            <a:t>信息标准</a:t>
          </a:r>
        </a:p>
      </dgm:t>
    </dgm:pt>
    <dgm:pt modelId="{01F95B5A-A113-40E9-AFA4-F1D94FD62D92}" type="parTrans" cxnId="{6C3F190B-F309-456D-94F0-A7B0DBC72AF5}">
      <dgm:prSet/>
      <dgm:spPr/>
      <dgm:t>
        <a:bodyPr/>
        <a:lstStyle/>
        <a:p>
          <a:endParaRPr lang="zh-CN" altLang="en-US"/>
        </a:p>
      </dgm:t>
    </dgm:pt>
    <dgm:pt modelId="{86E4F8DA-FD04-4BF8-8EC9-1D9EE88E4FCB}" type="sibTrans" cxnId="{6C3F190B-F309-456D-94F0-A7B0DBC72AF5}">
      <dgm:prSet/>
      <dgm:spPr/>
      <dgm:t>
        <a:bodyPr/>
        <a:lstStyle/>
        <a:p>
          <a:endParaRPr lang="zh-CN" altLang="en-US"/>
        </a:p>
      </dgm:t>
    </dgm:pt>
    <dgm:pt modelId="{D7B4A77F-0C46-447C-B117-49DF0F069B9F}">
      <dgm:prSet phldrT="[文本]"/>
      <dgm:spPr/>
      <dgm:t>
        <a:bodyPr/>
        <a:lstStyle/>
        <a:p>
          <a:r>
            <a:rPr lang="zh-CN" altLang="en-US" dirty="0"/>
            <a:t>实践经验</a:t>
          </a:r>
        </a:p>
      </dgm:t>
    </dgm:pt>
    <dgm:pt modelId="{24CA3428-49A6-4C34-9BD6-971D92B92A0A}" type="parTrans" cxnId="{3ABA0C0E-EB86-45D7-AD9A-C90678BFEF60}">
      <dgm:prSet/>
      <dgm:spPr/>
      <dgm:t>
        <a:bodyPr/>
        <a:lstStyle/>
        <a:p>
          <a:endParaRPr lang="zh-CN" altLang="en-US"/>
        </a:p>
      </dgm:t>
    </dgm:pt>
    <dgm:pt modelId="{8B7AFE21-B8CB-4EA1-B317-CC3A94731D17}" type="sibTrans" cxnId="{3ABA0C0E-EB86-45D7-AD9A-C90678BFEF60}">
      <dgm:prSet/>
      <dgm:spPr/>
      <dgm:t>
        <a:bodyPr/>
        <a:lstStyle/>
        <a:p>
          <a:endParaRPr lang="zh-CN" altLang="en-US"/>
        </a:p>
      </dgm:t>
    </dgm:pt>
    <dgm:pt modelId="{E0D2D3A7-41FC-4172-8D8E-1B99654F0E40}">
      <dgm:prSet phldrT="[文本]"/>
      <dgm:spPr/>
      <dgm:t>
        <a:bodyPr/>
        <a:lstStyle/>
        <a:p>
          <a:r>
            <a:rPr lang="zh-CN" altLang="en-US" dirty="0"/>
            <a:t>采集步骤</a:t>
          </a:r>
        </a:p>
      </dgm:t>
    </dgm:pt>
    <dgm:pt modelId="{E9D25867-0375-40CA-929F-2064F32F57B0}" type="parTrans" cxnId="{2D664F6D-F0AA-41CE-9424-331092A2674A}">
      <dgm:prSet/>
      <dgm:spPr/>
      <dgm:t>
        <a:bodyPr/>
        <a:lstStyle/>
        <a:p>
          <a:endParaRPr lang="zh-CN" altLang="en-US"/>
        </a:p>
      </dgm:t>
    </dgm:pt>
    <dgm:pt modelId="{9A9E9FAD-908F-4C8F-9F95-5FAA7F3902D2}" type="sibTrans" cxnId="{2D664F6D-F0AA-41CE-9424-331092A2674A}">
      <dgm:prSet/>
      <dgm:spPr/>
      <dgm:t>
        <a:bodyPr/>
        <a:lstStyle/>
        <a:p>
          <a:endParaRPr lang="zh-CN" altLang="en-US"/>
        </a:p>
      </dgm:t>
    </dgm:pt>
    <dgm:pt modelId="{89A502B0-E7EB-4F93-AE1A-3DE8F2688F10}">
      <dgm:prSet phldrT="[文本]"/>
      <dgm:spPr/>
      <dgm:t>
        <a:bodyPr/>
        <a:lstStyle/>
        <a:p>
          <a:r>
            <a:rPr lang="zh-CN" altLang="en-US" dirty="0"/>
            <a:t>行业规范</a:t>
          </a:r>
        </a:p>
      </dgm:t>
    </dgm:pt>
    <dgm:pt modelId="{D921DB80-C00F-4E6E-96F5-0BFBE8DEF047}" type="parTrans" cxnId="{FC5F84F5-5314-4F91-ADCE-0B98E7A39B04}">
      <dgm:prSet/>
      <dgm:spPr/>
      <dgm:t>
        <a:bodyPr/>
        <a:lstStyle/>
        <a:p>
          <a:endParaRPr lang="zh-CN" altLang="en-US"/>
        </a:p>
      </dgm:t>
    </dgm:pt>
    <dgm:pt modelId="{FC2A0AC0-E123-4A14-9FE5-D33DBADE8F4F}" type="sibTrans" cxnId="{FC5F84F5-5314-4F91-ADCE-0B98E7A39B04}">
      <dgm:prSet/>
      <dgm:spPr/>
      <dgm:t>
        <a:bodyPr/>
        <a:lstStyle/>
        <a:p>
          <a:endParaRPr lang="zh-CN" altLang="en-US"/>
        </a:p>
      </dgm:t>
    </dgm:pt>
    <dgm:pt modelId="{05C6F974-D714-4EC0-8BA2-A17A7D8EDF53}">
      <dgm:prSet phldrT="[文本]"/>
      <dgm:spPr/>
      <dgm:t>
        <a:bodyPr/>
        <a:lstStyle/>
        <a:p>
          <a:r>
            <a:rPr lang="zh-CN" altLang="en-US" dirty="0"/>
            <a:t>信息</a:t>
          </a:r>
        </a:p>
      </dgm:t>
    </dgm:pt>
    <dgm:pt modelId="{89302E81-375E-4F0D-8881-CDC38022C667}" type="parTrans" cxnId="{1A1A098D-1CEA-41D3-AFA1-84CD4CE5DA08}">
      <dgm:prSet/>
      <dgm:spPr/>
      <dgm:t>
        <a:bodyPr/>
        <a:lstStyle/>
        <a:p>
          <a:endParaRPr lang="zh-CN" altLang="en-US"/>
        </a:p>
      </dgm:t>
    </dgm:pt>
    <dgm:pt modelId="{DB4463C7-4DEE-4F05-B01A-C3F43BC48EF8}" type="sibTrans" cxnId="{1A1A098D-1CEA-41D3-AFA1-84CD4CE5DA08}">
      <dgm:prSet/>
      <dgm:spPr/>
      <dgm:t>
        <a:bodyPr/>
        <a:lstStyle/>
        <a:p>
          <a:endParaRPr lang="zh-CN" altLang="en-US"/>
        </a:p>
      </dgm:t>
    </dgm:pt>
    <dgm:pt modelId="{83550DD1-1247-4307-8D01-8199F8FD0980}" type="pres">
      <dgm:prSet presAssocID="{A7DEA1D1-95B5-4921-B19F-ED9E8D50B2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D35314-17CA-4F7A-8756-801EF0FBAE37}" type="pres">
      <dgm:prSet presAssocID="{A53C250C-F858-4FD0-A542-EDB70FFEDA57}" presName="root1" presStyleCnt="0"/>
      <dgm:spPr/>
    </dgm:pt>
    <dgm:pt modelId="{A2C5C2E4-6F03-47AB-9A4B-E719E621E4F2}" type="pres">
      <dgm:prSet presAssocID="{A53C250C-F858-4FD0-A542-EDB70FFEDA57}" presName="LevelOneTextNode" presStyleLbl="node0" presStyleIdx="0" presStyleCnt="1" custLinFactNeighborX="-4042" custLinFactNeighborY="-69">
        <dgm:presLayoutVars>
          <dgm:chPref val="3"/>
        </dgm:presLayoutVars>
      </dgm:prSet>
      <dgm:spPr/>
    </dgm:pt>
    <dgm:pt modelId="{5E3EEB67-AB96-4751-A80C-2BD702D37A18}" type="pres">
      <dgm:prSet presAssocID="{A53C250C-F858-4FD0-A542-EDB70FFEDA57}" presName="level2hierChild" presStyleCnt="0"/>
      <dgm:spPr/>
    </dgm:pt>
    <dgm:pt modelId="{87D20624-2A08-44B0-ABFD-B3C62C254ADD}" type="pres">
      <dgm:prSet presAssocID="{FF6BCA89-24FC-405D-8D29-76DB4D9EE29E}" presName="conn2-1" presStyleLbl="parChTrans1D2" presStyleIdx="0" presStyleCnt="3"/>
      <dgm:spPr/>
    </dgm:pt>
    <dgm:pt modelId="{61D80B8E-9895-4C81-BBC3-5407553DB9D3}" type="pres">
      <dgm:prSet presAssocID="{FF6BCA89-24FC-405D-8D29-76DB4D9EE29E}" presName="connTx" presStyleLbl="parChTrans1D2" presStyleIdx="0" presStyleCnt="3"/>
      <dgm:spPr/>
    </dgm:pt>
    <dgm:pt modelId="{29CBE34B-098C-498B-BB84-1D689796A2D0}" type="pres">
      <dgm:prSet presAssocID="{6A4B0C5B-1905-4850-90FF-F43102A69CA9}" presName="root2" presStyleCnt="0"/>
      <dgm:spPr/>
    </dgm:pt>
    <dgm:pt modelId="{5F10403D-BF80-499D-A9D4-A5E89DE63CF4}" type="pres">
      <dgm:prSet presAssocID="{6A4B0C5B-1905-4850-90FF-F43102A69CA9}" presName="LevelTwoTextNode" presStyleLbl="node2" presStyleIdx="0" presStyleCnt="3">
        <dgm:presLayoutVars>
          <dgm:chPref val="3"/>
        </dgm:presLayoutVars>
      </dgm:prSet>
      <dgm:spPr/>
    </dgm:pt>
    <dgm:pt modelId="{BF3DE82E-CCDB-436C-B187-CBE49F89D968}" type="pres">
      <dgm:prSet presAssocID="{6A4B0C5B-1905-4850-90FF-F43102A69CA9}" presName="level3hierChild" presStyleCnt="0"/>
      <dgm:spPr/>
    </dgm:pt>
    <dgm:pt modelId="{3E8F287B-F829-47AC-B033-A269C8279C7B}" type="pres">
      <dgm:prSet presAssocID="{D1F42BD1-8A17-4E73-9DB1-4FDF04E30052}" presName="conn2-1" presStyleLbl="parChTrans1D3" presStyleIdx="0" presStyleCnt="4"/>
      <dgm:spPr/>
    </dgm:pt>
    <dgm:pt modelId="{7712F58C-7CEF-46A5-A838-063F4F715EF0}" type="pres">
      <dgm:prSet presAssocID="{D1F42BD1-8A17-4E73-9DB1-4FDF04E30052}" presName="connTx" presStyleLbl="parChTrans1D3" presStyleIdx="0" presStyleCnt="4"/>
      <dgm:spPr/>
    </dgm:pt>
    <dgm:pt modelId="{AA6FD2C1-167B-48BC-981D-EA5B6878280F}" type="pres">
      <dgm:prSet presAssocID="{DE734EB8-79B5-4CF4-ABA3-A29B770B2C0F}" presName="root2" presStyleCnt="0"/>
      <dgm:spPr/>
    </dgm:pt>
    <dgm:pt modelId="{6CBAD62C-F3F1-4742-9946-0D73F1F0B9CE}" type="pres">
      <dgm:prSet presAssocID="{DE734EB8-79B5-4CF4-ABA3-A29B770B2C0F}" presName="LevelTwoTextNode" presStyleLbl="node3" presStyleIdx="0" presStyleCnt="4">
        <dgm:presLayoutVars>
          <dgm:chPref val="3"/>
        </dgm:presLayoutVars>
      </dgm:prSet>
      <dgm:spPr/>
    </dgm:pt>
    <dgm:pt modelId="{5B519153-F97A-4221-97E8-D6D4E30E1EBA}" type="pres">
      <dgm:prSet presAssocID="{DE734EB8-79B5-4CF4-ABA3-A29B770B2C0F}" presName="level3hierChild" presStyleCnt="0"/>
      <dgm:spPr/>
    </dgm:pt>
    <dgm:pt modelId="{4DEE4D80-59C8-4A9E-8C8F-1E040E50A014}" type="pres">
      <dgm:prSet presAssocID="{01F95B5A-A113-40E9-AFA4-F1D94FD62D92}" presName="conn2-1" presStyleLbl="parChTrans1D3" presStyleIdx="1" presStyleCnt="4"/>
      <dgm:spPr/>
    </dgm:pt>
    <dgm:pt modelId="{7B5C19BA-E2C9-48D7-98AE-6193E681725C}" type="pres">
      <dgm:prSet presAssocID="{01F95B5A-A113-40E9-AFA4-F1D94FD62D92}" presName="connTx" presStyleLbl="parChTrans1D3" presStyleIdx="1" presStyleCnt="4"/>
      <dgm:spPr/>
    </dgm:pt>
    <dgm:pt modelId="{E50304A5-A118-4856-BDAA-DA316489CF9B}" type="pres">
      <dgm:prSet presAssocID="{79B91247-6AF3-4E38-B968-E5250ECC765F}" presName="root2" presStyleCnt="0"/>
      <dgm:spPr/>
    </dgm:pt>
    <dgm:pt modelId="{6086562D-31F1-401A-AFC8-2B4472509C83}" type="pres">
      <dgm:prSet presAssocID="{79B91247-6AF3-4E38-B968-E5250ECC765F}" presName="LevelTwoTextNode" presStyleLbl="node3" presStyleIdx="1" presStyleCnt="4">
        <dgm:presLayoutVars>
          <dgm:chPref val="3"/>
        </dgm:presLayoutVars>
      </dgm:prSet>
      <dgm:spPr/>
    </dgm:pt>
    <dgm:pt modelId="{7A1003D6-FC1C-4E5A-ABCD-13BBD83A9550}" type="pres">
      <dgm:prSet presAssocID="{79B91247-6AF3-4E38-B968-E5250ECC765F}" presName="level3hierChild" presStyleCnt="0"/>
      <dgm:spPr/>
    </dgm:pt>
    <dgm:pt modelId="{BA49CC88-6E12-4EDF-B00E-573BBBB52B0F}" type="pres">
      <dgm:prSet presAssocID="{24CA3428-49A6-4C34-9BD6-971D92B92A0A}" presName="conn2-1" presStyleLbl="parChTrans1D2" presStyleIdx="1" presStyleCnt="3"/>
      <dgm:spPr/>
    </dgm:pt>
    <dgm:pt modelId="{2C6F2AA7-6687-4AEA-A3D2-99579B7BE704}" type="pres">
      <dgm:prSet presAssocID="{24CA3428-49A6-4C34-9BD6-971D92B92A0A}" presName="connTx" presStyleLbl="parChTrans1D2" presStyleIdx="1" presStyleCnt="3"/>
      <dgm:spPr/>
    </dgm:pt>
    <dgm:pt modelId="{D896611C-FD8D-4B2C-92A5-596FF10DC933}" type="pres">
      <dgm:prSet presAssocID="{D7B4A77F-0C46-447C-B117-49DF0F069B9F}" presName="root2" presStyleCnt="0"/>
      <dgm:spPr/>
    </dgm:pt>
    <dgm:pt modelId="{DC1C9C53-8B8B-4ECA-A78D-25AF37093F0A}" type="pres">
      <dgm:prSet presAssocID="{D7B4A77F-0C46-447C-B117-49DF0F069B9F}" presName="LevelTwoTextNode" presStyleLbl="node2" presStyleIdx="1" presStyleCnt="3">
        <dgm:presLayoutVars>
          <dgm:chPref val="3"/>
        </dgm:presLayoutVars>
      </dgm:prSet>
      <dgm:spPr/>
    </dgm:pt>
    <dgm:pt modelId="{78E641E8-FA5A-451E-A0CA-743EB56A8927}" type="pres">
      <dgm:prSet presAssocID="{D7B4A77F-0C46-447C-B117-49DF0F069B9F}" presName="level3hierChild" presStyleCnt="0"/>
      <dgm:spPr/>
    </dgm:pt>
    <dgm:pt modelId="{81C6D8A8-3CD7-4AF0-8387-47B7BE044481}" type="pres">
      <dgm:prSet presAssocID="{D921DB80-C00F-4E6E-96F5-0BFBE8DEF047}" presName="conn2-1" presStyleLbl="parChTrans1D2" presStyleIdx="2" presStyleCnt="3"/>
      <dgm:spPr/>
    </dgm:pt>
    <dgm:pt modelId="{ACBB7E6F-F3C8-4541-8B12-76C11B9CB6A2}" type="pres">
      <dgm:prSet presAssocID="{D921DB80-C00F-4E6E-96F5-0BFBE8DEF047}" presName="connTx" presStyleLbl="parChTrans1D2" presStyleIdx="2" presStyleCnt="3"/>
      <dgm:spPr/>
    </dgm:pt>
    <dgm:pt modelId="{1C918076-524B-47E9-B440-C6F27389940E}" type="pres">
      <dgm:prSet presAssocID="{89A502B0-E7EB-4F93-AE1A-3DE8F2688F10}" presName="root2" presStyleCnt="0"/>
      <dgm:spPr/>
    </dgm:pt>
    <dgm:pt modelId="{C7476B11-0D9C-4DC1-B4FC-DFE8689204CC}" type="pres">
      <dgm:prSet presAssocID="{89A502B0-E7EB-4F93-AE1A-3DE8F2688F10}" presName="LevelTwoTextNode" presStyleLbl="node2" presStyleIdx="2" presStyleCnt="3">
        <dgm:presLayoutVars>
          <dgm:chPref val="3"/>
        </dgm:presLayoutVars>
      </dgm:prSet>
      <dgm:spPr/>
    </dgm:pt>
    <dgm:pt modelId="{04C0E415-38EC-462D-A001-B47A217786B2}" type="pres">
      <dgm:prSet presAssocID="{89A502B0-E7EB-4F93-AE1A-3DE8F2688F10}" presName="level3hierChild" presStyleCnt="0"/>
      <dgm:spPr/>
    </dgm:pt>
    <dgm:pt modelId="{4C02ED4F-118B-4FF9-BC6C-A7797C9348C8}" type="pres">
      <dgm:prSet presAssocID="{E9D25867-0375-40CA-929F-2064F32F57B0}" presName="conn2-1" presStyleLbl="parChTrans1D3" presStyleIdx="2" presStyleCnt="4"/>
      <dgm:spPr/>
    </dgm:pt>
    <dgm:pt modelId="{0931FDBA-2219-419D-A3B5-8AA75980DB78}" type="pres">
      <dgm:prSet presAssocID="{E9D25867-0375-40CA-929F-2064F32F57B0}" presName="connTx" presStyleLbl="parChTrans1D3" presStyleIdx="2" presStyleCnt="4"/>
      <dgm:spPr/>
    </dgm:pt>
    <dgm:pt modelId="{3026C2AF-2F5F-4719-B0CD-B3F1B628BA98}" type="pres">
      <dgm:prSet presAssocID="{E0D2D3A7-41FC-4172-8D8E-1B99654F0E40}" presName="root2" presStyleCnt="0"/>
      <dgm:spPr/>
    </dgm:pt>
    <dgm:pt modelId="{AAADAC2B-C27D-4C0E-9698-FDA1E1B991B0}" type="pres">
      <dgm:prSet presAssocID="{E0D2D3A7-41FC-4172-8D8E-1B99654F0E40}" presName="LevelTwoTextNode" presStyleLbl="node3" presStyleIdx="2" presStyleCnt="4">
        <dgm:presLayoutVars>
          <dgm:chPref val="3"/>
        </dgm:presLayoutVars>
      </dgm:prSet>
      <dgm:spPr/>
    </dgm:pt>
    <dgm:pt modelId="{806AAB8F-4621-4C57-90F9-F0329A04C322}" type="pres">
      <dgm:prSet presAssocID="{E0D2D3A7-41FC-4172-8D8E-1B99654F0E40}" presName="level3hierChild" presStyleCnt="0"/>
      <dgm:spPr/>
    </dgm:pt>
    <dgm:pt modelId="{B85FB626-465D-46BB-A8CA-93DAE0F20590}" type="pres">
      <dgm:prSet presAssocID="{89302E81-375E-4F0D-8881-CDC38022C667}" presName="conn2-1" presStyleLbl="parChTrans1D3" presStyleIdx="3" presStyleCnt="4"/>
      <dgm:spPr/>
    </dgm:pt>
    <dgm:pt modelId="{33EECB9C-B002-4CF8-8BDB-A29C5246FB5A}" type="pres">
      <dgm:prSet presAssocID="{89302E81-375E-4F0D-8881-CDC38022C667}" presName="connTx" presStyleLbl="parChTrans1D3" presStyleIdx="3" presStyleCnt="4"/>
      <dgm:spPr/>
    </dgm:pt>
    <dgm:pt modelId="{C9D3244C-9D5D-4969-82BE-93D461A5D8C5}" type="pres">
      <dgm:prSet presAssocID="{05C6F974-D714-4EC0-8BA2-A17A7D8EDF53}" presName="root2" presStyleCnt="0"/>
      <dgm:spPr/>
    </dgm:pt>
    <dgm:pt modelId="{53158A6F-7C15-41ED-8B9F-6CEDFEE94E26}" type="pres">
      <dgm:prSet presAssocID="{05C6F974-D714-4EC0-8BA2-A17A7D8EDF53}" presName="LevelTwoTextNode" presStyleLbl="node3" presStyleIdx="3" presStyleCnt="4" custLinFactNeighborX="145" custLinFactNeighborY="6134">
        <dgm:presLayoutVars>
          <dgm:chPref val="3"/>
        </dgm:presLayoutVars>
      </dgm:prSet>
      <dgm:spPr/>
    </dgm:pt>
    <dgm:pt modelId="{37E0200A-318C-4F1A-87BD-3B8804FD191F}" type="pres">
      <dgm:prSet presAssocID="{05C6F974-D714-4EC0-8BA2-A17A7D8EDF53}" presName="level3hierChild" presStyleCnt="0"/>
      <dgm:spPr/>
    </dgm:pt>
  </dgm:ptLst>
  <dgm:cxnLst>
    <dgm:cxn modelId="{C7DA2602-8863-4907-B3B3-0FCF71BAE24C}" type="presOf" srcId="{D921DB80-C00F-4E6E-96F5-0BFBE8DEF047}" destId="{ACBB7E6F-F3C8-4541-8B12-76C11B9CB6A2}" srcOrd="1" destOrd="0" presId="urn:microsoft.com/office/officeart/2005/8/layout/hierarchy2"/>
    <dgm:cxn modelId="{6C3F190B-F309-456D-94F0-A7B0DBC72AF5}" srcId="{6A4B0C5B-1905-4850-90FF-F43102A69CA9}" destId="{79B91247-6AF3-4E38-B968-E5250ECC765F}" srcOrd="1" destOrd="0" parTransId="{01F95B5A-A113-40E9-AFA4-F1D94FD62D92}" sibTransId="{86E4F8DA-FD04-4BF8-8EC9-1D9EE88E4FCB}"/>
    <dgm:cxn modelId="{3ABA0C0E-EB86-45D7-AD9A-C90678BFEF60}" srcId="{A53C250C-F858-4FD0-A542-EDB70FFEDA57}" destId="{D7B4A77F-0C46-447C-B117-49DF0F069B9F}" srcOrd="1" destOrd="0" parTransId="{24CA3428-49A6-4C34-9BD6-971D92B92A0A}" sibTransId="{8B7AFE21-B8CB-4EA1-B317-CC3A94731D17}"/>
    <dgm:cxn modelId="{7E2B3511-D9CB-431A-AD30-ADFC2F0422C2}" type="presOf" srcId="{D921DB80-C00F-4E6E-96F5-0BFBE8DEF047}" destId="{81C6D8A8-3CD7-4AF0-8387-47B7BE044481}" srcOrd="0" destOrd="0" presId="urn:microsoft.com/office/officeart/2005/8/layout/hierarchy2"/>
    <dgm:cxn modelId="{85A44C16-486C-4823-8DED-6FBA1C3D996F}" type="presOf" srcId="{24CA3428-49A6-4C34-9BD6-971D92B92A0A}" destId="{BA49CC88-6E12-4EDF-B00E-573BBBB52B0F}" srcOrd="0" destOrd="0" presId="urn:microsoft.com/office/officeart/2005/8/layout/hierarchy2"/>
    <dgm:cxn modelId="{B52DF517-E5BF-4F63-BD69-D4F80FC40848}" type="presOf" srcId="{D7B4A77F-0C46-447C-B117-49DF0F069B9F}" destId="{DC1C9C53-8B8B-4ECA-A78D-25AF37093F0A}" srcOrd="0" destOrd="0" presId="urn:microsoft.com/office/officeart/2005/8/layout/hierarchy2"/>
    <dgm:cxn modelId="{AF448736-A4B7-41B7-8372-FE6CAD793D02}" type="presOf" srcId="{01F95B5A-A113-40E9-AFA4-F1D94FD62D92}" destId="{7B5C19BA-E2C9-48D7-98AE-6193E681725C}" srcOrd="1" destOrd="0" presId="urn:microsoft.com/office/officeart/2005/8/layout/hierarchy2"/>
    <dgm:cxn modelId="{01DA073B-60E2-4481-A070-514FD6C59EEC}" type="presOf" srcId="{A53C250C-F858-4FD0-A542-EDB70FFEDA57}" destId="{A2C5C2E4-6F03-47AB-9A4B-E719E621E4F2}" srcOrd="0" destOrd="0" presId="urn:microsoft.com/office/officeart/2005/8/layout/hierarchy2"/>
    <dgm:cxn modelId="{D00FE83B-9B52-4E1C-9A95-9AD0DB1EEDAF}" type="presOf" srcId="{05C6F974-D714-4EC0-8BA2-A17A7D8EDF53}" destId="{53158A6F-7C15-41ED-8B9F-6CEDFEE94E26}" srcOrd="0" destOrd="0" presId="urn:microsoft.com/office/officeart/2005/8/layout/hierarchy2"/>
    <dgm:cxn modelId="{07A62940-ED48-4562-985E-11C588A4CD97}" type="presOf" srcId="{DE734EB8-79B5-4CF4-ABA3-A29B770B2C0F}" destId="{6CBAD62C-F3F1-4742-9946-0D73F1F0B9CE}" srcOrd="0" destOrd="0" presId="urn:microsoft.com/office/officeart/2005/8/layout/hierarchy2"/>
    <dgm:cxn modelId="{84E25B61-22B0-425B-85F3-F6684FF45676}" type="presOf" srcId="{E0D2D3A7-41FC-4172-8D8E-1B99654F0E40}" destId="{AAADAC2B-C27D-4C0E-9698-FDA1E1B991B0}" srcOrd="0" destOrd="0" presId="urn:microsoft.com/office/officeart/2005/8/layout/hierarchy2"/>
    <dgm:cxn modelId="{2D664F6D-F0AA-41CE-9424-331092A2674A}" srcId="{89A502B0-E7EB-4F93-AE1A-3DE8F2688F10}" destId="{E0D2D3A7-41FC-4172-8D8E-1B99654F0E40}" srcOrd="0" destOrd="0" parTransId="{E9D25867-0375-40CA-929F-2064F32F57B0}" sibTransId="{9A9E9FAD-908F-4C8F-9F95-5FAA7F3902D2}"/>
    <dgm:cxn modelId="{81C54E74-16D7-435A-824B-984010C43C01}" type="presOf" srcId="{79B91247-6AF3-4E38-B968-E5250ECC765F}" destId="{6086562D-31F1-401A-AFC8-2B4472509C83}" srcOrd="0" destOrd="0" presId="urn:microsoft.com/office/officeart/2005/8/layout/hierarchy2"/>
    <dgm:cxn modelId="{5C842C76-28C8-4D3E-92BA-713CDFB3BCD1}" type="presOf" srcId="{E9D25867-0375-40CA-929F-2064F32F57B0}" destId="{4C02ED4F-118B-4FF9-BC6C-A7797C9348C8}" srcOrd="0" destOrd="0" presId="urn:microsoft.com/office/officeart/2005/8/layout/hierarchy2"/>
    <dgm:cxn modelId="{9DAD4F7E-FC97-421E-A877-2E474ABBA161}" type="presOf" srcId="{89302E81-375E-4F0D-8881-CDC38022C667}" destId="{B85FB626-465D-46BB-A8CA-93DAE0F20590}" srcOrd="0" destOrd="0" presId="urn:microsoft.com/office/officeart/2005/8/layout/hierarchy2"/>
    <dgm:cxn modelId="{1A1A098D-1CEA-41D3-AFA1-84CD4CE5DA08}" srcId="{89A502B0-E7EB-4F93-AE1A-3DE8F2688F10}" destId="{05C6F974-D714-4EC0-8BA2-A17A7D8EDF53}" srcOrd="1" destOrd="0" parTransId="{89302E81-375E-4F0D-8881-CDC38022C667}" sibTransId="{DB4463C7-4DEE-4F05-B01A-C3F43BC48EF8}"/>
    <dgm:cxn modelId="{B699E690-D002-49B7-B078-20676356239E}" type="presOf" srcId="{FF6BCA89-24FC-405D-8D29-76DB4D9EE29E}" destId="{87D20624-2A08-44B0-ABFD-B3C62C254ADD}" srcOrd="0" destOrd="0" presId="urn:microsoft.com/office/officeart/2005/8/layout/hierarchy2"/>
    <dgm:cxn modelId="{20B04A94-16CB-4C45-8880-0C742739DC9B}" type="presOf" srcId="{6A4B0C5B-1905-4850-90FF-F43102A69CA9}" destId="{5F10403D-BF80-499D-A9D4-A5E89DE63CF4}" srcOrd="0" destOrd="0" presId="urn:microsoft.com/office/officeart/2005/8/layout/hierarchy2"/>
    <dgm:cxn modelId="{373E8497-E14A-4BD6-B15E-FE672B4DF4FC}" type="presOf" srcId="{01F95B5A-A113-40E9-AFA4-F1D94FD62D92}" destId="{4DEE4D80-59C8-4A9E-8C8F-1E040E50A014}" srcOrd="0" destOrd="0" presId="urn:microsoft.com/office/officeart/2005/8/layout/hierarchy2"/>
    <dgm:cxn modelId="{E735E99D-1CD2-4346-A398-507B0999DF95}" type="presOf" srcId="{A7DEA1D1-95B5-4921-B19F-ED9E8D50B288}" destId="{83550DD1-1247-4307-8D01-8199F8FD0980}" srcOrd="0" destOrd="0" presId="urn:microsoft.com/office/officeart/2005/8/layout/hierarchy2"/>
    <dgm:cxn modelId="{97CF41A0-6AA0-472F-9ED0-DBBE65572270}" type="presOf" srcId="{89302E81-375E-4F0D-8881-CDC38022C667}" destId="{33EECB9C-B002-4CF8-8BDB-A29C5246FB5A}" srcOrd="1" destOrd="0" presId="urn:microsoft.com/office/officeart/2005/8/layout/hierarchy2"/>
    <dgm:cxn modelId="{FC39D2AA-E29E-4A6A-9485-10B273125918}" type="presOf" srcId="{E9D25867-0375-40CA-929F-2064F32F57B0}" destId="{0931FDBA-2219-419D-A3B5-8AA75980DB78}" srcOrd="1" destOrd="0" presId="urn:microsoft.com/office/officeart/2005/8/layout/hierarchy2"/>
    <dgm:cxn modelId="{6F88B1B1-EF96-4520-9C67-75B1127303F8}" type="presOf" srcId="{D1F42BD1-8A17-4E73-9DB1-4FDF04E30052}" destId="{7712F58C-7CEF-46A5-A838-063F4F715EF0}" srcOrd="1" destOrd="0" presId="urn:microsoft.com/office/officeart/2005/8/layout/hierarchy2"/>
    <dgm:cxn modelId="{E5D490BB-581B-49C6-8736-0151DC3699B7}" type="presOf" srcId="{FF6BCA89-24FC-405D-8D29-76DB4D9EE29E}" destId="{61D80B8E-9895-4C81-BBC3-5407553DB9D3}" srcOrd="1" destOrd="0" presId="urn:microsoft.com/office/officeart/2005/8/layout/hierarchy2"/>
    <dgm:cxn modelId="{9D121DBE-8CFF-461D-9953-8C09FF0C5F4F}" type="presOf" srcId="{24CA3428-49A6-4C34-9BD6-971D92B92A0A}" destId="{2C6F2AA7-6687-4AEA-A3D2-99579B7BE704}" srcOrd="1" destOrd="0" presId="urn:microsoft.com/office/officeart/2005/8/layout/hierarchy2"/>
    <dgm:cxn modelId="{C84AD4CA-E856-4B65-8A1B-8A10465259B2}" srcId="{A53C250C-F858-4FD0-A542-EDB70FFEDA57}" destId="{6A4B0C5B-1905-4850-90FF-F43102A69CA9}" srcOrd="0" destOrd="0" parTransId="{FF6BCA89-24FC-405D-8D29-76DB4D9EE29E}" sibTransId="{A97D67A9-182C-4166-AF0C-41D38CC43649}"/>
    <dgm:cxn modelId="{95678ED4-60C4-4DE1-B001-88B8CF980667}" srcId="{6A4B0C5B-1905-4850-90FF-F43102A69CA9}" destId="{DE734EB8-79B5-4CF4-ABA3-A29B770B2C0F}" srcOrd="0" destOrd="0" parTransId="{D1F42BD1-8A17-4E73-9DB1-4FDF04E30052}" sibTransId="{34DB4DCF-526D-489F-ADB9-3F169D3E9118}"/>
    <dgm:cxn modelId="{AD51B4E6-0BD5-493B-AEB1-89C1C8E00BB6}" type="presOf" srcId="{89A502B0-E7EB-4F93-AE1A-3DE8F2688F10}" destId="{C7476B11-0D9C-4DC1-B4FC-DFE8689204CC}" srcOrd="0" destOrd="0" presId="urn:microsoft.com/office/officeart/2005/8/layout/hierarchy2"/>
    <dgm:cxn modelId="{544848F2-5F9E-4C0D-B816-7695ADCB48E5}" type="presOf" srcId="{D1F42BD1-8A17-4E73-9DB1-4FDF04E30052}" destId="{3E8F287B-F829-47AC-B033-A269C8279C7B}" srcOrd="0" destOrd="0" presId="urn:microsoft.com/office/officeart/2005/8/layout/hierarchy2"/>
    <dgm:cxn modelId="{FC5F84F5-5314-4F91-ADCE-0B98E7A39B04}" srcId="{A53C250C-F858-4FD0-A542-EDB70FFEDA57}" destId="{89A502B0-E7EB-4F93-AE1A-3DE8F2688F10}" srcOrd="2" destOrd="0" parTransId="{D921DB80-C00F-4E6E-96F5-0BFBE8DEF047}" sibTransId="{FC2A0AC0-E123-4A14-9FE5-D33DBADE8F4F}"/>
    <dgm:cxn modelId="{6E20D3FB-2B64-477A-B6A6-15182DBF62F8}" srcId="{A7DEA1D1-95B5-4921-B19F-ED9E8D50B288}" destId="{A53C250C-F858-4FD0-A542-EDB70FFEDA57}" srcOrd="0" destOrd="0" parTransId="{1436B727-6418-4E8E-BA69-0341DACC6E91}" sibTransId="{6921804F-3700-4383-BEE6-4CD5EB0CF027}"/>
    <dgm:cxn modelId="{A6F1E801-1863-4C75-9CBD-F4BFF03EC92F}" type="presParOf" srcId="{83550DD1-1247-4307-8D01-8199F8FD0980}" destId="{46D35314-17CA-4F7A-8756-801EF0FBAE37}" srcOrd="0" destOrd="0" presId="urn:microsoft.com/office/officeart/2005/8/layout/hierarchy2"/>
    <dgm:cxn modelId="{99F10589-205E-4799-8048-B7640230EA6B}" type="presParOf" srcId="{46D35314-17CA-4F7A-8756-801EF0FBAE37}" destId="{A2C5C2E4-6F03-47AB-9A4B-E719E621E4F2}" srcOrd="0" destOrd="0" presId="urn:microsoft.com/office/officeart/2005/8/layout/hierarchy2"/>
    <dgm:cxn modelId="{24D5DB52-EEA1-46B4-BEEB-724896FB8B8C}" type="presParOf" srcId="{46D35314-17CA-4F7A-8756-801EF0FBAE37}" destId="{5E3EEB67-AB96-4751-A80C-2BD702D37A18}" srcOrd="1" destOrd="0" presId="urn:microsoft.com/office/officeart/2005/8/layout/hierarchy2"/>
    <dgm:cxn modelId="{5A466916-7689-4564-AE30-4D0E7B121CAA}" type="presParOf" srcId="{5E3EEB67-AB96-4751-A80C-2BD702D37A18}" destId="{87D20624-2A08-44B0-ABFD-B3C62C254ADD}" srcOrd="0" destOrd="0" presId="urn:microsoft.com/office/officeart/2005/8/layout/hierarchy2"/>
    <dgm:cxn modelId="{1C883D16-0E87-4A5D-AF3C-C7C1D96B93EC}" type="presParOf" srcId="{87D20624-2A08-44B0-ABFD-B3C62C254ADD}" destId="{61D80B8E-9895-4C81-BBC3-5407553DB9D3}" srcOrd="0" destOrd="0" presId="urn:microsoft.com/office/officeart/2005/8/layout/hierarchy2"/>
    <dgm:cxn modelId="{60FC87F4-1266-4433-A6C9-7A011CA0BF58}" type="presParOf" srcId="{5E3EEB67-AB96-4751-A80C-2BD702D37A18}" destId="{29CBE34B-098C-498B-BB84-1D689796A2D0}" srcOrd="1" destOrd="0" presId="urn:microsoft.com/office/officeart/2005/8/layout/hierarchy2"/>
    <dgm:cxn modelId="{5C4C0B02-B068-42CB-9248-C64030456BFC}" type="presParOf" srcId="{29CBE34B-098C-498B-BB84-1D689796A2D0}" destId="{5F10403D-BF80-499D-A9D4-A5E89DE63CF4}" srcOrd="0" destOrd="0" presId="urn:microsoft.com/office/officeart/2005/8/layout/hierarchy2"/>
    <dgm:cxn modelId="{46FB2E2C-9CC6-4AEC-AB22-1FBCE801EB1A}" type="presParOf" srcId="{29CBE34B-098C-498B-BB84-1D689796A2D0}" destId="{BF3DE82E-CCDB-436C-B187-CBE49F89D968}" srcOrd="1" destOrd="0" presId="urn:microsoft.com/office/officeart/2005/8/layout/hierarchy2"/>
    <dgm:cxn modelId="{C6B9D960-CC37-4A2B-98DE-9843B6972277}" type="presParOf" srcId="{BF3DE82E-CCDB-436C-B187-CBE49F89D968}" destId="{3E8F287B-F829-47AC-B033-A269C8279C7B}" srcOrd="0" destOrd="0" presId="urn:microsoft.com/office/officeart/2005/8/layout/hierarchy2"/>
    <dgm:cxn modelId="{0ECBF869-BA3A-478F-BBAF-BF9140C05B96}" type="presParOf" srcId="{3E8F287B-F829-47AC-B033-A269C8279C7B}" destId="{7712F58C-7CEF-46A5-A838-063F4F715EF0}" srcOrd="0" destOrd="0" presId="urn:microsoft.com/office/officeart/2005/8/layout/hierarchy2"/>
    <dgm:cxn modelId="{90CA3949-D484-4A80-8B9F-0B174FEA22C3}" type="presParOf" srcId="{BF3DE82E-CCDB-436C-B187-CBE49F89D968}" destId="{AA6FD2C1-167B-48BC-981D-EA5B6878280F}" srcOrd="1" destOrd="0" presId="urn:microsoft.com/office/officeart/2005/8/layout/hierarchy2"/>
    <dgm:cxn modelId="{E8991D0F-D674-4586-9CD1-F1A4D2E3BC53}" type="presParOf" srcId="{AA6FD2C1-167B-48BC-981D-EA5B6878280F}" destId="{6CBAD62C-F3F1-4742-9946-0D73F1F0B9CE}" srcOrd="0" destOrd="0" presId="urn:microsoft.com/office/officeart/2005/8/layout/hierarchy2"/>
    <dgm:cxn modelId="{C20A5D6C-92DC-46E9-906E-747415E03048}" type="presParOf" srcId="{AA6FD2C1-167B-48BC-981D-EA5B6878280F}" destId="{5B519153-F97A-4221-97E8-D6D4E30E1EBA}" srcOrd="1" destOrd="0" presId="urn:microsoft.com/office/officeart/2005/8/layout/hierarchy2"/>
    <dgm:cxn modelId="{0F2DC20E-71E0-4A13-9E7E-176CF5830E83}" type="presParOf" srcId="{BF3DE82E-CCDB-436C-B187-CBE49F89D968}" destId="{4DEE4D80-59C8-4A9E-8C8F-1E040E50A014}" srcOrd="2" destOrd="0" presId="urn:microsoft.com/office/officeart/2005/8/layout/hierarchy2"/>
    <dgm:cxn modelId="{0CF12D70-52D5-4507-AD69-DCD4E930BD27}" type="presParOf" srcId="{4DEE4D80-59C8-4A9E-8C8F-1E040E50A014}" destId="{7B5C19BA-E2C9-48D7-98AE-6193E681725C}" srcOrd="0" destOrd="0" presId="urn:microsoft.com/office/officeart/2005/8/layout/hierarchy2"/>
    <dgm:cxn modelId="{145897FD-1696-4A65-9531-7645BB9700C6}" type="presParOf" srcId="{BF3DE82E-CCDB-436C-B187-CBE49F89D968}" destId="{E50304A5-A118-4856-BDAA-DA316489CF9B}" srcOrd="3" destOrd="0" presId="urn:microsoft.com/office/officeart/2005/8/layout/hierarchy2"/>
    <dgm:cxn modelId="{A6BA22C0-AE4A-4F04-A630-A57AA1F8CE2B}" type="presParOf" srcId="{E50304A5-A118-4856-BDAA-DA316489CF9B}" destId="{6086562D-31F1-401A-AFC8-2B4472509C83}" srcOrd="0" destOrd="0" presId="urn:microsoft.com/office/officeart/2005/8/layout/hierarchy2"/>
    <dgm:cxn modelId="{9E27E812-C8F5-47B6-9DDE-DA735F522A8B}" type="presParOf" srcId="{E50304A5-A118-4856-BDAA-DA316489CF9B}" destId="{7A1003D6-FC1C-4E5A-ABCD-13BBD83A9550}" srcOrd="1" destOrd="0" presId="urn:microsoft.com/office/officeart/2005/8/layout/hierarchy2"/>
    <dgm:cxn modelId="{8676C1D2-C8CE-4EE5-A35B-C473A9006E18}" type="presParOf" srcId="{5E3EEB67-AB96-4751-A80C-2BD702D37A18}" destId="{BA49CC88-6E12-4EDF-B00E-573BBBB52B0F}" srcOrd="2" destOrd="0" presId="urn:microsoft.com/office/officeart/2005/8/layout/hierarchy2"/>
    <dgm:cxn modelId="{B6A7D370-42CA-49FE-A1CF-B44FA36DA7FD}" type="presParOf" srcId="{BA49CC88-6E12-4EDF-B00E-573BBBB52B0F}" destId="{2C6F2AA7-6687-4AEA-A3D2-99579B7BE704}" srcOrd="0" destOrd="0" presId="urn:microsoft.com/office/officeart/2005/8/layout/hierarchy2"/>
    <dgm:cxn modelId="{B1F0B58D-E3B1-4E09-87B9-2F40798CBE31}" type="presParOf" srcId="{5E3EEB67-AB96-4751-A80C-2BD702D37A18}" destId="{D896611C-FD8D-4B2C-92A5-596FF10DC933}" srcOrd="3" destOrd="0" presId="urn:microsoft.com/office/officeart/2005/8/layout/hierarchy2"/>
    <dgm:cxn modelId="{1E9127C2-1C7E-4002-BEBA-A16BA0F2ACD2}" type="presParOf" srcId="{D896611C-FD8D-4B2C-92A5-596FF10DC933}" destId="{DC1C9C53-8B8B-4ECA-A78D-25AF37093F0A}" srcOrd="0" destOrd="0" presId="urn:microsoft.com/office/officeart/2005/8/layout/hierarchy2"/>
    <dgm:cxn modelId="{F72CB241-43ED-49D5-AD57-633D1962F19C}" type="presParOf" srcId="{D896611C-FD8D-4B2C-92A5-596FF10DC933}" destId="{78E641E8-FA5A-451E-A0CA-743EB56A8927}" srcOrd="1" destOrd="0" presId="urn:microsoft.com/office/officeart/2005/8/layout/hierarchy2"/>
    <dgm:cxn modelId="{33741C0D-7122-43E0-ADB0-E14851179760}" type="presParOf" srcId="{5E3EEB67-AB96-4751-A80C-2BD702D37A18}" destId="{81C6D8A8-3CD7-4AF0-8387-47B7BE044481}" srcOrd="4" destOrd="0" presId="urn:microsoft.com/office/officeart/2005/8/layout/hierarchy2"/>
    <dgm:cxn modelId="{B5270747-9A9F-4F40-90E0-924B787B873B}" type="presParOf" srcId="{81C6D8A8-3CD7-4AF0-8387-47B7BE044481}" destId="{ACBB7E6F-F3C8-4541-8B12-76C11B9CB6A2}" srcOrd="0" destOrd="0" presId="urn:microsoft.com/office/officeart/2005/8/layout/hierarchy2"/>
    <dgm:cxn modelId="{54A6871C-2737-408A-BDEE-95E527E5F9FB}" type="presParOf" srcId="{5E3EEB67-AB96-4751-A80C-2BD702D37A18}" destId="{1C918076-524B-47E9-B440-C6F27389940E}" srcOrd="5" destOrd="0" presId="urn:microsoft.com/office/officeart/2005/8/layout/hierarchy2"/>
    <dgm:cxn modelId="{D10935B7-37E7-4E03-A1EA-0CD3C8ABE77B}" type="presParOf" srcId="{1C918076-524B-47E9-B440-C6F27389940E}" destId="{C7476B11-0D9C-4DC1-B4FC-DFE8689204CC}" srcOrd="0" destOrd="0" presId="urn:microsoft.com/office/officeart/2005/8/layout/hierarchy2"/>
    <dgm:cxn modelId="{4B29785A-E3CD-4D01-BD73-C537504B8F41}" type="presParOf" srcId="{1C918076-524B-47E9-B440-C6F27389940E}" destId="{04C0E415-38EC-462D-A001-B47A217786B2}" srcOrd="1" destOrd="0" presId="urn:microsoft.com/office/officeart/2005/8/layout/hierarchy2"/>
    <dgm:cxn modelId="{CDDB2F29-93AC-4FDB-8D07-2C96CC63648A}" type="presParOf" srcId="{04C0E415-38EC-462D-A001-B47A217786B2}" destId="{4C02ED4F-118B-4FF9-BC6C-A7797C9348C8}" srcOrd="0" destOrd="0" presId="urn:microsoft.com/office/officeart/2005/8/layout/hierarchy2"/>
    <dgm:cxn modelId="{D017D076-E94D-415D-B9FC-771B4C414358}" type="presParOf" srcId="{4C02ED4F-118B-4FF9-BC6C-A7797C9348C8}" destId="{0931FDBA-2219-419D-A3B5-8AA75980DB78}" srcOrd="0" destOrd="0" presId="urn:microsoft.com/office/officeart/2005/8/layout/hierarchy2"/>
    <dgm:cxn modelId="{4B6844BE-0A9F-4286-A0A3-86CC5A4D26C9}" type="presParOf" srcId="{04C0E415-38EC-462D-A001-B47A217786B2}" destId="{3026C2AF-2F5F-4719-B0CD-B3F1B628BA98}" srcOrd="1" destOrd="0" presId="urn:microsoft.com/office/officeart/2005/8/layout/hierarchy2"/>
    <dgm:cxn modelId="{72271D49-9FB8-4F1F-A0AE-D0DC5298150D}" type="presParOf" srcId="{3026C2AF-2F5F-4719-B0CD-B3F1B628BA98}" destId="{AAADAC2B-C27D-4C0E-9698-FDA1E1B991B0}" srcOrd="0" destOrd="0" presId="urn:microsoft.com/office/officeart/2005/8/layout/hierarchy2"/>
    <dgm:cxn modelId="{6958CFBC-3D0E-43DE-AF66-538641E457C4}" type="presParOf" srcId="{3026C2AF-2F5F-4719-B0CD-B3F1B628BA98}" destId="{806AAB8F-4621-4C57-90F9-F0329A04C322}" srcOrd="1" destOrd="0" presId="urn:microsoft.com/office/officeart/2005/8/layout/hierarchy2"/>
    <dgm:cxn modelId="{581B679D-7E34-4455-AC45-2A79449D1B4F}" type="presParOf" srcId="{04C0E415-38EC-462D-A001-B47A217786B2}" destId="{B85FB626-465D-46BB-A8CA-93DAE0F20590}" srcOrd="2" destOrd="0" presId="urn:microsoft.com/office/officeart/2005/8/layout/hierarchy2"/>
    <dgm:cxn modelId="{9670385D-E0F1-4BAB-A87A-38E6952E2BE5}" type="presParOf" srcId="{B85FB626-465D-46BB-A8CA-93DAE0F20590}" destId="{33EECB9C-B002-4CF8-8BDB-A29C5246FB5A}" srcOrd="0" destOrd="0" presId="urn:microsoft.com/office/officeart/2005/8/layout/hierarchy2"/>
    <dgm:cxn modelId="{70CDB705-1ABF-4423-9843-AF2F3ACC6506}" type="presParOf" srcId="{04C0E415-38EC-462D-A001-B47A217786B2}" destId="{C9D3244C-9D5D-4969-82BE-93D461A5D8C5}" srcOrd="3" destOrd="0" presId="urn:microsoft.com/office/officeart/2005/8/layout/hierarchy2"/>
    <dgm:cxn modelId="{F9DE9B55-1138-4CA3-84D2-DEE9A53DB346}" type="presParOf" srcId="{C9D3244C-9D5D-4969-82BE-93D461A5D8C5}" destId="{53158A6F-7C15-41ED-8B9F-6CEDFEE94E26}" srcOrd="0" destOrd="0" presId="urn:microsoft.com/office/officeart/2005/8/layout/hierarchy2"/>
    <dgm:cxn modelId="{AC23EB34-6EE1-4BD1-9B6B-0EF40243965A}" type="presParOf" srcId="{C9D3244C-9D5D-4969-82BE-93D461A5D8C5}" destId="{37E0200A-318C-4F1A-87BD-3B8804FD191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8070A1-B559-4789-A14D-8CE8FABC310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138737-2370-45B8-A87C-B452119523A8}">
      <dgm:prSet phldrT="[文本]"/>
      <dgm:spPr/>
      <dgm:t>
        <a:bodyPr/>
        <a:lstStyle/>
        <a:p>
          <a:r>
            <a:rPr lang="zh-CN" altLang="en-US" dirty="0"/>
            <a:t>资格资历</a:t>
          </a:r>
        </a:p>
      </dgm:t>
    </dgm:pt>
    <dgm:pt modelId="{B420ED11-455D-440A-A395-7B3F19009933}" type="parTrans" cxnId="{E4904864-27B8-4002-99EC-F17D186B8E07}">
      <dgm:prSet/>
      <dgm:spPr/>
      <dgm:t>
        <a:bodyPr/>
        <a:lstStyle/>
        <a:p>
          <a:endParaRPr lang="zh-CN" altLang="en-US"/>
        </a:p>
      </dgm:t>
    </dgm:pt>
    <dgm:pt modelId="{6A31FF17-6581-4D69-B658-E0453F93E480}" type="sibTrans" cxnId="{E4904864-27B8-4002-99EC-F17D186B8E07}">
      <dgm:prSet/>
      <dgm:spPr/>
      <dgm:t>
        <a:bodyPr/>
        <a:lstStyle/>
        <a:p>
          <a:endParaRPr lang="zh-CN" altLang="en-US"/>
        </a:p>
      </dgm:t>
    </dgm:pt>
    <dgm:pt modelId="{D2FD36D5-C4E7-4BAB-997F-77077919B6D5}">
      <dgm:prSet phldrT="[文本]"/>
      <dgm:spPr/>
      <dgm:t>
        <a:bodyPr/>
        <a:lstStyle/>
        <a:p>
          <a:r>
            <a:rPr lang="zh-CN" altLang="en-US" dirty="0"/>
            <a:t>技术方向</a:t>
          </a:r>
        </a:p>
      </dgm:t>
    </dgm:pt>
    <dgm:pt modelId="{81027B96-3186-4DC4-AEF9-ADD96BAF9392}" type="parTrans" cxnId="{EE4C2FEA-DB54-4DB5-821E-7C739393694F}">
      <dgm:prSet/>
      <dgm:spPr/>
      <dgm:t>
        <a:bodyPr/>
        <a:lstStyle/>
        <a:p>
          <a:endParaRPr lang="zh-CN" altLang="en-US"/>
        </a:p>
      </dgm:t>
    </dgm:pt>
    <dgm:pt modelId="{F86B2CAA-85AA-4A6F-BC48-4EAE7563D4D3}" type="sibTrans" cxnId="{EE4C2FEA-DB54-4DB5-821E-7C739393694F}">
      <dgm:prSet/>
      <dgm:spPr/>
      <dgm:t>
        <a:bodyPr/>
        <a:lstStyle/>
        <a:p>
          <a:endParaRPr lang="zh-CN" altLang="en-US"/>
        </a:p>
      </dgm:t>
    </dgm:pt>
    <dgm:pt modelId="{DA106516-55FE-4DBF-B168-175F48419ADD}">
      <dgm:prSet phldrT="[文本]"/>
      <dgm:spPr/>
      <dgm:t>
        <a:bodyPr/>
        <a:lstStyle/>
        <a:p>
          <a:r>
            <a:rPr lang="zh-CN" altLang="en-US" dirty="0"/>
            <a:t>获得成果</a:t>
          </a:r>
        </a:p>
      </dgm:t>
    </dgm:pt>
    <dgm:pt modelId="{23AD7437-40CE-43FB-AC1A-20BCDCCE9A03}" type="parTrans" cxnId="{F9DF9218-554F-4096-B0A8-6128FE05E551}">
      <dgm:prSet/>
      <dgm:spPr/>
      <dgm:t>
        <a:bodyPr/>
        <a:lstStyle/>
        <a:p>
          <a:endParaRPr lang="zh-CN" altLang="en-US"/>
        </a:p>
      </dgm:t>
    </dgm:pt>
    <dgm:pt modelId="{87954132-E833-4C3D-91E4-90C22EF245E1}" type="sibTrans" cxnId="{F9DF9218-554F-4096-B0A8-6128FE05E551}">
      <dgm:prSet/>
      <dgm:spPr/>
      <dgm:t>
        <a:bodyPr/>
        <a:lstStyle/>
        <a:p>
          <a:endParaRPr lang="zh-CN" altLang="en-US"/>
        </a:p>
      </dgm:t>
    </dgm:pt>
    <dgm:pt modelId="{6D21B17E-A0C5-4282-9F9F-634759FBEB31}" type="pres">
      <dgm:prSet presAssocID="{598070A1-B559-4789-A14D-8CE8FABC3109}" presName="linear" presStyleCnt="0">
        <dgm:presLayoutVars>
          <dgm:dir/>
          <dgm:animLvl val="lvl"/>
          <dgm:resizeHandles val="exact"/>
        </dgm:presLayoutVars>
      </dgm:prSet>
      <dgm:spPr/>
    </dgm:pt>
    <dgm:pt modelId="{C8296FBD-B2CC-4A7B-9347-B85561366A6C}" type="pres">
      <dgm:prSet presAssocID="{DC138737-2370-45B8-A87C-B452119523A8}" presName="parentLin" presStyleCnt="0"/>
      <dgm:spPr/>
    </dgm:pt>
    <dgm:pt modelId="{6F980A3C-20E5-44C3-B01C-FA5AE1FBD050}" type="pres">
      <dgm:prSet presAssocID="{DC138737-2370-45B8-A87C-B452119523A8}" presName="parentLeftMargin" presStyleLbl="node1" presStyleIdx="0" presStyleCnt="3"/>
      <dgm:spPr/>
    </dgm:pt>
    <dgm:pt modelId="{640BB1C0-D3DF-4447-A4F8-B31464DA8098}" type="pres">
      <dgm:prSet presAssocID="{DC138737-2370-45B8-A87C-B452119523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5D54AA-7432-4A69-9496-2A4B0B6DF0A7}" type="pres">
      <dgm:prSet presAssocID="{DC138737-2370-45B8-A87C-B452119523A8}" presName="negativeSpace" presStyleCnt="0"/>
      <dgm:spPr/>
    </dgm:pt>
    <dgm:pt modelId="{50D4DAC7-FCB3-420F-B953-F9E301B29068}" type="pres">
      <dgm:prSet presAssocID="{DC138737-2370-45B8-A87C-B452119523A8}" presName="childText" presStyleLbl="conFgAcc1" presStyleIdx="0" presStyleCnt="3">
        <dgm:presLayoutVars>
          <dgm:bulletEnabled val="1"/>
        </dgm:presLayoutVars>
      </dgm:prSet>
      <dgm:spPr/>
    </dgm:pt>
    <dgm:pt modelId="{FEC27D06-81FB-4712-8F97-C32DCA10D560}" type="pres">
      <dgm:prSet presAssocID="{6A31FF17-6581-4D69-B658-E0453F93E480}" presName="spaceBetweenRectangles" presStyleCnt="0"/>
      <dgm:spPr/>
    </dgm:pt>
    <dgm:pt modelId="{8F9F9BD2-3520-4718-99E3-742A0F6DC2AE}" type="pres">
      <dgm:prSet presAssocID="{D2FD36D5-C4E7-4BAB-997F-77077919B6D5}" presName="parentLin" presStyleCnt="0"/>
      <dgm:spPr/>
    </dgm:pt>
    <dgm:pt modelId="{D98D6FDC-9847-4208-BEEC-5030DCBE3EA2}" type="pres">
      <dgm:prSet presAssocID="{D2FD36D5-C4E7-4BAB-997F-77077919B6D5}" presName="parentLeftMargin" presStyleLbl="node1" presStyleIdx="0" presStyleCnt="3"/>
      <dgm:spPr/>
    </dgm:pt>
    <dgm:pt modelId="{F969ED66-22C9-4EB1-A13B-00923DB8B1B0}" type="pres">
      <dgm:prSet presAssocID="{D2FD36D5-C4E7-4BAB-997F-77077919B6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843712-6ACF-4227-B0A0-6CEED7C1C0B3}" type="pres">
      <dgm:prSet presAssocID="{D2FD36D5-C4E7-4BAB-997F-77077919B6D5}" presName="negativeSpace" presStyleCnt="0"/>
      <dgm:spPr/>
    </dgm:pt>
    <dgm:pt modelId="{477DB7F8-DAB1-484D-AEED-3FD1533359E4}" type="pres">
      <dgm:prSet presAssocID="{D2FD36D5-C4E7-4BAB-997F-77077919B6D5}" presName="childText" presStyleLbl="conFgAcc1" presStyleIdx="1" presStyleCnt="3">
        <dgm:presLayoutVars>
          <dgm:bulletEnabled val="1"/>
        </dgm:presLayoutVars>
      </dgm:prSet>
      <dgm:spPr/>
    </dgm:pt>
    <dgm:pt modelId="{7554A48D-80C7-4FC4-8E3B-67B709267C6D}" type="pres">
      <dgm:prSet presAssocID="{F86B2CAA-85AA-4A6F-BC48-4EAE7563D4D3}" presName="spaceBetweenRectangles" presStyleCnt="0"/>
      <dgm:spPr/>
    </dgm:pt>
    <dgm:pt modelId="{21B23363-ECED-4687-A11F-D9384528C101}" type="pres">
      <dgm:prSet presAssocID="{DA106516-55FE-4DBF-B168-175F48419ADD}" presName="parentLin" presStyleCnt="0"/>
      <dgm:spPr/>
    </dgm:pt>
    <dgm:pt modelId="{0A116430-0104-4D42-B67C-C725514CB568}" type="pres">
      <dgm:prSet presAssocID="{DA106516-55FE-4DBF-B168-175F48419ADD}" presName="parentLeftMargin" presStyleLbl="node1" presStyleIdx="1" presStyleCnt="3"/>
      <dgm:spPr/>
    </dgm:pt>
    <dgm:pt modelId="{01C55F60-32BB-4CB4-9C0D-EC5E32D19B80}" type="pres">
      <dgm:prSet presAssocID="{DA106516-55FE-4DBF-B168-175F48419AD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A383CFF-B75A-41A3-B848-D307EF00C0DD}" type="pres">
      <dgm:prSet presAssocID="{DA106516-55FE-4DBF-B168-175F48419ADD}" presName="negativeSpace" presStyleCnt="0"/>
      <dgm:spPr/>
    </dgm:pt>
    <dgm:pt modelId="{C52E65DA-E456-40D3-98DF-1C553E1FD73A}" type="pres">
      <dgm:prSet presAssocID="{DA106516-55FE-4DBF-B168-175F48419AD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9DF9218-554F-4096-B0A8-6128FE05E551}" srcId="{598070A1-B559-4789-A14D-8CE8FABC3109}" destId="{DA106516-55FE-4DBF-B168-175F48419ADD}" srcOrd="2" destOrd="0" parTransId="{23AD7437-40CE-43FB-AC1A-20BCDCCE9A03}" sibTransId="{87954132-E833-4C3D-91E4-90C22EF245E1}"/>
    <dgm:cxn modelId="{E4904864-27B8-4002-99EC-F17D186B8E07}" srcId="{598070A1-B559-4789-A14D-8CE8FABC3109}" destId="{DC138737-2370-45B8-A87C-B452119523A8}" srcOrd="0" destOrd="0" parTransId="{B420ED11-455D-440A-A395-7B3F19009933}" sibTransId="{6A31FF17-6581-4D69-B658-E0453F93E480}"/>
    <dgm:cxn modelId="{F8E55645-8D2D-4356-9BB2-8E9D32272C16}" type="presOf" srcId="{DA106516-55FE-4DBF-B168-175F48419ADD}" destId="{01C55F60-32BB-4CB4-9C0D-EC5E32D19B80}" srcOrd="1" destOrd="0" presId="urn:microsoft.com/office/officeart/2005/8/layout/list1"/>
    <dgm:cxn modelId="{65A15275-D0E9-4117-8E9F-1CDC953CA209}" type="presOf" srcId="{DC138737-2370-45B8-A87C-B452119523A8}" destId="{640BB1C0-D3DF-4447-A4F8-B31464DA8098}" srcOrd="1" destOrd="0" presId="urn:microsoft.com/office/officeart/2005/8/layout/list1"/>
    <dgm:cxn modelId="{B964F98A-7990-4150-AEC9-8357C6D1BD4A}" type="presOf" srcId="{D2FD36D5-C4E7-4BAB-997F-77077919B6D5}" destId="{F969ED66-22C9-4EB1-A13B-00923DB8B1B0}" srcOrd="1" destOrd="0" presId="urn:microsoft.com/office/officeart/2005/8/layout/list1"/>
    <dgm:cxn modelId="{DBA088CF-D881-47EF-B971-A91848B4B13A}" type="presOf" srcId="{D2FD36D5-C4E7-4BAB-997F-77077919B6D5}" destId="{D98D6FDC-9847-4208-BEEC-5030DCBE3EA2}" srcOrd="0" destOrd="0" presId="urn:microsoft.com/office/officeart/2005/8/layout/list1"/>
    <dgm:cxn modelId="{9DEEC8D2-E847-4906-A275-A390052E333C}" type="presOf" srcId="{598070A1-B559-4789-A14D-8CE8FABC3109}" destId="{6D21B17E-A0C5-4282-9F9F-634759FBEB31}" srcOrd="0" destOrd="0" presId="urn:microsoft.com/office/officeart/2005/8/layout/list1"/>
    <dgm:cxn modelId="{EE4C2FEA-DB54-4DB5-821E-7C739393694F}" srcId="{598070A1-B559-4789-A14D-8CE8FABC3109}" destId="{D2FD36D5-C4E7-4BAB-997F-77077919B6D5}" srcOrd="1" destOrd="0" parTransId="{81027B96-3186-4DC4-AEF9-ADD96BAF9392}" sibTransId="{F86B2CAA-85AA-4A6F-BC48-4EAE7563D4D3}"/>
    <dgm:cxn modelId="{C8B8A6EA-D6AC-4C8F-BA78-A1244005A986}" type="presOf" srcId="{DC138737-2370-45B8-A87C-B452119523A8}" destId="{6F980A3C-20E5-44C3-B01C-FA5AE1FBD050}" srcOrd="0" destOrd="0" presId="urn:microsoft.com/office/officeart/2005/8/layout/list1"/>
    <dgm:cxn modelId="{EE2C59ED-D475-442C-A2A0-13EFBCC93019}" type="presOf" srcId="{DA106516-55FE-4DBF-B168-175F48419ADD}" destId="{0A116430-0104-4D42-B67C-C725514CB568}" srcOrd="0" destOrd="0" presId="urn:microsoft.com/office/officeart/2005/8/layout/list1"/>
    <dgm:cxn modelId="{7DC529CD-651E-478C-9485-F0850B886812}" type="presParOf" srcId="{6D21B17E-A0C5-4282-9F9F-634759FBEB31}" destId="{C8296FBD-B2CC-4A7B-9347-B85561366A6C}" srcOrd="0" destOrd="0" presId="urn:microsoft.com/office/officeart/2005/8/layout/list1"/>
    <dgm:cxn modelId="{C454E189-2FBC-4E2C-A974-099FCCFA329B}" type="presParOf" srcId="{C8296FBD-B2CC-4A7B-9347-B85561366A6C}" destId="{6F980A3C-20E5-44C3-B01C-FA5AE1FBD050}" srcOrd="0" destOrd="0" presId="urn:microsoft.com/office/officeart/2005/8/layout/list1"/>
    <dgm:cxn modelId="{922ABF66-A0DA-4D4D-B151-1D2D7A75DE3A}" type="presParOf" srcId="{C8296FBD-B2CC-4A7B-9347-B85561366A6C}" destId="{640BB1C0-D3DF-4447-A4F8-B31464DA8098}" srcOrd="1" destOrd="0" presId="urn:microsoft.com/office/officeart/2005/8/layout/list1"/>
    <dgm:cxn modelId="{0C6EF9F7-8E42-4584-BBAD-02C6E39BADA4}" type="presParOf" srcId="{6D21B17E-A0C5-4282-9F9F-634759FBEB31}" destId="{445D54AA-7432-4A69-9496-2A4B0B6DF0A7}" srcOrd="1" destOrd="0" presId="urn:microsoft.com/office/officeart/2005/8/layout/list1"/>
    <dgm:cxn modelId="{0ACCCA95-0941-4B80-AE00-CF45FB409475}" type="presParOf" srcId="{6D21B17E-A0C5-4282-9F9F-634759FBEB31}" destId="{50D4DAC7-FCB3-420F-B953-F9E301B29068}" srcOrd="2" destOrd="0" presId="urn:microsoft.com/office/officeart/2005/8/layout/list1"/>
    <dgm:cxn modelId="{E30724CB-BA4F-4E3F-9E30-6556C12DA502}" type="presParOf" srcId="{6D21B17E-A0C5-4282-9F9F-634759FBEB31}" destId="{FEC27D06-81FB-4712-8F97-C32DCA10D560}" srcOrd="3" destOrd="0" presId="urn:microsoft.com/office/officeart/2005/8/layout/list1"/>
    <dgm:cxn modelId="{8965868D-E5F3-4797-B7E9-6ABE6EB6A5B7}" type="presParOf" srcId="{6D21B17E-A0C5-4282-9F9F-634759FBEB31}" destId="{8F9F9BD2-3520-4718-99E3-742A0F6DC2AE}" srcOrd="4" destOrd="0" presId="urn:microsoft.com/office/officeart/2005/8/layout/list1"/>
    <dgm:cxn modelId="{17114591-6C1A-4114-9E87-D1C10C6336EE}" type="presParOf" srcId="{8F9F9BD2-3520-4718-99E3-742A0F6DC2AE}" destId="{D98D6FDC-9847-4208-BEEC-5030DCBE3EA2}" srcOrd="0" destOrd="0" presId="urn:microsoft.com/office/officeart/2005/8/layout/list1"/>
    <dgm:cxn modelId="{59107C3A-A688-4060-900A-DF3621C4A065}" type="presParOf" srcId="{8F9F9BD2-3520-4718-99E3-742A0F6DC2AE}" destId="{F969ED66-22C9-4EB1-A13B-00923DB8B1B0}" srcOrd="1" destOrd="0" presId="urn:microsoft.com/office/officeart/2005/8/layout/list1"/>
    <dgm:cxn modelId="{B2D92BEF-EE2C-45E8-AC76-A1063646C937}" type="presParOf" srcId="{6D21B17E-A0C5-4282-9F9F-634759FBEB31}" destId="{96843712-6ACF-4227-B0A0-6CEED7C1C0B3}" srcOrd="5" destOrd="0" presId="urn:microsoft.com/office/officeart/2005/8/layout/list1"/>
    <dgm:cxn modelId="{215A772B-ACE8-467A-B000-17C7909A2707}" type="presParOf" srcId="{6D21B17E-A0C5-4282-9F9F-634759FBEB31}" destId="{477DB7F8-DAB1-484D-AEED-3FD1533359E4}" srcOrd="6" destOrd="0" presId="urn:microsoft.com/office/officeart/2005/8/layout/list1"/>
    <dgm:cxn modelId="{E5438EBC-1BAC-4189-90DB-3F658AFABE0E}" type="presParOf" srcId="{6D21B17E-A0C5-4282-9F9F-634759FBEB31}" destId="{7554A48D-80C7-4FC4-8E3B-67B709267C6D}" srcOrd="7" destOrd="0" presId="urn:microsoft.com/office/officeart/2005/8/layout/list1"/>
    <dgm:cxn modelId="{28446EB2-E29E-49CC-8D66-6D5F7482A226}" type="presParOf" srcId="{6D21B17E-A0C5-4282-9F9F-634759FBEB31}" destId="{21B23363-ECED-4687-A11F-D9384528C101}" srcOrd="8" destOrd="0" presId="urn:microsoft.com/office/officeart/2005/8/layout/list1"/>
    <dgm:cxn modelId="{D359C7AF-04C5-4962-B4F1-CE80E3262306}" type="presParOf" srcId="{21B23363-ECED-4687-A11F-D9384528C101}" destId="{0A116430-0104-4D42-B67C-C725514CB568}" srcOrd="0" destOrd="0" presId="urn:microsoft.com/office/officeart/2005/8/layout/list1"/>
    <dgm:cxn modelId="{0B9892EA-4DF4-4611-8624-4296DF692FC6}" type="presParOf" srcId="{21B23363-ECED-4687-A11F-D9384528C101}" destId="{01C55F60-32BB-4CB4-9C0D-EC5E32D19B80}" srcOrd="1" destOrd="0" presId="urn:microsoft.com/office/officeart/2005/8/layout/list1"/>
    <dgm:cxn modelId="{CD341FE0-FA2D-499E-ADA6-F9FAB9ABE30A}" type="presParOf" srcId="{6D21B17E-A0C5-4282-9F9F-634759FBEB31}" destId="{3A383CFF-B75A-41A3-B848-D307EF00C0DD}" srcOrd="9" destOrd="0" presId="urn:microsoft.com/office/officeart/2005/8/layout/list1"/>
    <dgm:cxn modelId="{7675A7E4-DACC-49C0-8911-DDB037158F1C}" type="presParOf" srcId="{6D21B17E-A0C5-4282-9F9F-634759FBEB31}" destId="{C52E65DA-E456-40D3-98DF-1C553E1FD73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6BFDF3F-5DAA-4555-841E-55F0337FFAF7}" type="doc">
      <dgm:prSet loTypeId="urn:microsoft.com/office/officeart/2005/8/layout/hProcess11" loCatId="process" qsTypeId="urn:microsoft.com/office/officeart/2005/8/quickstyle/3d9" qsCatId="3D" csTypeId="urn:microsoft.com/office/officeart/2005/8/colors/colorful4" csCatId="colorful" phldr="1"/>
      <dgm:spPr/>
    </dgm:pt>
    <dgm:pt modelId="{4EBD5317-FB9D-455F-963F-ECAC414AB5B7}">
      <dgm:prSet phldrT="[文本]" custT="1"/>
      <dgm:spPr/>
      <dgm:t>
        <a:bodyPr/>
        <a:lstStyle/>
        <a:p>
          <a:r>
            <a:rPr lang="zh-CN" altLang="en-US" sz="2000" dirty="0"/>
            <a:t>从业人员经验积累</a:t>
          </a:r>
          <a:br>
            <a:rPr lang="en-US" altLang="zh-CN" sz="2000" dirty="0"/>
          </a:br>
          <a:r>
            <a:rPr lang="zh-CN" altLang="en-US" sz="2000" dirty="0"/>
            <a:t>向数据智能方向转化</a:t>
          </a:r>
          <a:r>
            <a:rPr lang="en-US" altLang="zh-CN" sz="2000" dirty="0"/>
            <a:t> </a:t>
          </a:r>
          <a:endParaRPr lang="zh-CN" altLang="en-US" sz="2000" dirty="0"/>
        </a:p>
      </dgm:t>
    </dgm:pt>
    <dgm:pt modelId="{6C18EFC7-C96C-4132-A439-F01AD2FFD452}" type="parTrans" cxnId="{0056F0CE-E6EE-4658-B9BD-D70C0D6FF299}">
      <dgm:prSet/>
      <dgm:spPr/>
      <dgm:t>
        <a:bodyPr/>
        <a:lstStyle/>
        <a:p>
          <a:endParaRPr lang="zh-CN" altLang="en-US"/>
        </a:p>
      </dgm:t>
    </dgm:pt>
    <dgm:pt modelId="{CA138261-0C85-4621-BFEA-5C16DB87A64E}" type="sibTrans" cxnId="{0056F0CE-E6EE-4658-B9BD-D70C0D6FF299}">
      <dgm:prSet/>
      <dgm:spPr/>
      <dgm:t>
        <a:bodyPr/>
        <a:lstStyle/>
        <a:p>
          <a:endParaRPr lang="zh-CN" altLang="en-US"/>
        </a:p>
      </dgm:t>
    </dgm:pt>
    <dgm:pt modelId="{23B73E16-B056-4D95-BF63-F063B3B898CF}" type="pres">
      <dgm:prSet presAssocID="{46BFDF3F-5DAA-4555-841E-55F0337FFAF7}" presName="Name0" presStyleCnt="0">
        <dgm:presLayoutVars>
          <dgm:dir/>
          <dgm:resizeHandles val="exact"/>
        </dgm:presLayoutVars>
      </dgm:prSet>
      <dgm:spPr/>
    </dgm:pt>
    <dgm:pt modelId="{4E85F376-02E5-4E6A-9014-D2B1A2265A91}" type="pres">
      <dgm:prSet presAssocID="{46BFDF3F-5DAA-4555-841E-55F0337FFAF7}" presName="arrow" presStyleLbl="bgShp" presStyleIdx="0" presStyleCnt="1" custLinFactY="127274" custLinFactNeighborX="10627" custLinFactNeighborY="200000"/>
      <dgm:spPr/>
    </dgm:pt>
    <dgm:pt modelId="{65FCC76A-2769-46AB-AC5B-A81264E1BFCE}" type="pres">
      <dgm:prSet presAssocID="{46BFDF3F-5DAA-4555-841E-55F0337FFAF7}" presName="points" presStyleCnt="0"/>
      <dgm:spPr/>
    </dgm:pt>
    <dgm:pt modelId="{664F94AA-26FB-48CF-9A56-632016F60A5C}" type="pres">
      <dgm:prSet presAssocID="{4EBD5317-FB9D-455F-963F-ECAC414AB5B7}" presName="compositeA" presStyleCnt="0"/>
      <dgm:spPr/>
    </dgm:pt>
    <dgm:pt modelId="{8579622D-E117-4B95-A2A4-857E2BF6F542}" type="pres">
      <dgm:prSet presAssocID="{4EBD5317-FB9D-455F-963F-ECAC414AB5B7}" presName="textA" presStyleLbl="revTx" presStyleIdx="0" presStyleCnt="1">
        <dgm:presLayoutVars>
          <dgm:bulletEnabled val="1"/>
        </dgm:presLayoutVars>
      </dgm:prSet>
      <dgm:spPr/>
    </dgm:pt>
    <dgm:pt modelId="{48986621-F458-4DB4-A230-7C3630087A7A}" type="pres">
      <dgm:prSet presAssocID="{4EBD5317-FB9D-455F-963F-ECAC414AB5B7}" presName="circleA" presStyleLbl="node1" presStyleIdx="0" presStyleCnt="1"/>
      <dgm:spPr/>
    </dgm:pt>
    <dgm:pt modelId="{9BF3769D-47E2-46FD-AB20-81CF8FD668E1}" type="pres">
      <dgm:prSet presAssocID="{4EBD5317-FB9D-455F-963F-ECAC414AB5B7}" presName="spaceA" presStyleCnt="0"/>
      <dgm:spPr/>
    </dgm:pt>
  </dgm:ptLst>
  <dgm:cxnLst>
    <dgm:cxn modelId="{DDB78151-E6B2-4594-A3E9-C84642DA5743}" type="presOf" srcId="{46BFDF3F-5DAA-4555-841E-55F0337FFAF7}" destId="{23B73E16-B056-4D95-BF63-F063B3B898CF}" srcOrd="0" destOrd="0" presId="urn:microsoft.com/office/officeart/2005/8/layout/hProcess11"/>
    <dgm:cxn modelId="{0056F0CE-E6EE-4658-B9BD-D70C0D6FF299}" srcId="{46BFDF3F-5DAA-4555-841E-55F0337FFAF7}" destId="{4EBD5317-FB9D-455F-963F-ECAC414AB5B7}" srcOrd="0" destOrd="0" parTransId="{6C18EFC7-C96C-4132-A439-F01AD2FFD452}" sibTransId="{CA138261-0C85-4621-BFEA-5C16DB87A64E}"/>
    <dgm:cxn modelId="{962F98D6-0B58-4072-B64A-83720C9BCB92}" type="presOf" srcId="{4EBD5317-FB9D-455F-963F-ECAC414AB5B7}" destId="{8579622D-E117-4B95-A2A4-857E2BF6F542}" srcOrd="0" destOrd="0" presId="urn:microsoft.com/office/officeart/2005/8/layout/hProcess11"/>
    <dgm:cxn modelId="{EA043554-82DB-4C01-856E-0AEC800A98A9}" type="presParOf" srcId="{23B73E16-B056-4D95-BF63-F063B3B898CF}" destId="{4E85F376-02E5-4E6A-9014-D2B1A2265A91}" srcOrd="0" destOrd="0" presId="urn:microsoft.com/office/officeart/2005/8/layout/hProcess11"/>
    <dgm:cxn modelId="{294DE225-16DA-4644-8F89-1202C1E1E345}" type="presParOf" srcId="{23B73E16-B056-4D95-BF63-F063B3B898CF}" destId="{65FCC76A-2769-46AB-AC5B-A81264E1BFCE}" srcOrd="1" destOrd="0" presId="urn:microsoft.com/office/officeart/2005/8/layout/hProcess11"/>
    <dgm:cxn modelId="{80A25759-998D-4757-990A-4EAADB360B11}" type="presParOf" srcId="{65FCC76A-2769-46AB-AC5B-A81264E1BFCE}" destId="{664F94AA-26FB-48CF-9A56-632016F60A5C}" srcOrd="0" destOrd="0" presId="urn:microsoft.com/office/officeart/2005/8/layout/hProcess11"/>
    <dgm:cxn modelId="{9237BBE3-E5C3-43F7-9EB8-AB9A9FF2C89C}" type="presParOf" srcId="{664F94AA-26FB-48CF-9A56-632016F60A5C}" destId="{8579622D-E117-4B95-A2A4-857E2BF6F542}" srcOrd="0" destOrd="0" presId="urn:microsoft.com/office/officeart/2005/8/layout/hProcess11"/>
    <dgm:cxn modelId="{ED6E8DC5-F54C-4935-9EFC-B0B10F5B099E}" type="presParOf" srcId="{664F94AA-26FB-48CF-9A56-632016F60A5C}" destId="{48986621-F458-4DB4-A230-7C3630087A7A}" srcOrd="1" destOrd="0" presId="urn:microsoft.com/office/officeart/2005/8/layout/hProcess11"/>
    <dgm:cxn modelId="{A3667F57-960A-4490-AFA7-2F5C302E8C4B}" type="presParOf" srcId="{664F94AA-26FB-48CF-9A56-632016F60A5C}" destId="{9BF3769D-47E2-46FD-AB20-81CF8FD668E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7FD3252-A8E9-4B96-815F-AA35882CA628}" type="doc">
      <dgm:prSet loTypeId="urn:microsoft.com/office/officeart/2008/layout/CircleAccentTimeline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BE0AFB-2B31-415D-9355-082F4BC437F5}">
      <dgm:prSet phldrT="[文本]"/>
      <dgm:spPr/>
      <dgm:t>
        <a:bodyPr/>
        <a:lstStyle/>
        <a:p>
          <a:r>
            <a:rPr lang="zh-CN" altLang="en-US" dirty="0"/>
            <a:t>创立</a:t>
          </a:r>
        </a:p>
      </dgm:t>
    </dgm:pt>
    <dgm:pt modelId="{432DF6CD-047C-4C5D-BF06-9E87CBC64A55}" type="parTrans" cxnId="{1837770A-8B24-43B3-BAC4-3B15A333CD7F}">
      <dgm:prSet/>
      <dgm:spPr/>
      <dgm:t>
        <a:bodyPr/>
        <a:lstStyle/>
        <a:p>
          <a:endParaRPr lang="zh-CN" altLang="en-US"/>
        </a:p>
      </dgm:t>
    </dgm:pt>
    <dgm:pt modelId="{19E440B6-A406-4178-BB21-0642AC217EC0}" type="sibTrans" cxnId="{1837770A-8B24-43B3-BAC4-3B15A333CD7F}">
      <dgm:prSet/>
      <dgm:spPr/>
      <dgm:t>
        <a:bodyPr/>
        <a:lstStyle/>
        <a:p>
          <a:endParaRPr lang="zh-CN" altLang="en-US"/>
        </a:p>
      </dgm:t>
    </dgm:pt>
    <dgm:pt modelId="{10ED3344-11D4-4BA8-8EE8-6738E5AB35B9}">
      <dgm:prSet phldrT="[文本]"/>
      <dgm:spPr/>
      <dgm:t>
        <a:bodyPr/>
        <a:lstStyle/>
        <a:p>
          <a:r>
            <a:rPr lang="en-US" altLang="zh-CN" dirty="0"/>
            <a:t>1999</a:t>
          </a:r>
          <a:endParaRPr lang="zh-CN" altLang="en-US" dirty="0"/>
        </a:p>
      </dgm:t>
    </dgm:pt>
    <dgm:pt modelId="{0091B25D-7883-4E1B-9BBE-2FE9492DDEB7}" type="parTrans" cxnId="{A1B0713C-D15E-4FF5-8E33-BAEB4E7D8A0F}">
      <dgm:prSet/>
      <dgm:spPr/>
      <dgm:t>
        <a:bodyPr/>
        <a:lstStyle/>
        <a:p>
          <a:endParaRPr lang="zh-CN" altLang="en-US"/>
        </a:p>
      </dgm:t>
    </dgm:pt>
    <dgm:pt modelId="{BC26B5FE-A2F2-4B20-B6DE-73FAD0E3082E}" type="sibTrans" cxnId="{A1B0713C-D15E-4FF5-8E33-BAEB4E7D8A0F}">
      <dgm:prSet/>
      <dgm:spPr/>
      <dgm:t>
        <a:bodyPr/>
        <a:lstStyle/>
        <a:p>
          <a:endParaRPr lang="zh-CN" altLang="en-US"/>
        </a:p>
      </dgm:t>
    </dgm:pt>
    <dgm:pt modelId="{8B69AA58-091F-427A-BE1C-40B967BB68C1}">
      <dgm:prSet phldrT="[文本]"/>
      <dgm:spPr/>
      <dgm:t>
        <a:bodyPr/>
        <a:lstStyle/>
        <a:p>
          <a:r>
            <a:rPr lang="zh-CN" altLang="en-US" dirty="0"/>
            <a:t>成果一</a:t>
          </a:r>
        </a:p>
      </dgm:t>
    </dgm:pt>
    <dgm:pt modelId="{36821205-0C1A-49DE-869B-2E09EAFE48B1}" type="parTrans" cxnId="{9D1FF715-1F7B-4924-9950-E8D448C91147}">
      <dgm:prSet/>
      <dgm:spPr/>
      <dgm:t>
        <a:bodyPr/>
        <a:lstStyle/>
        <a:p>
          <a:endParaRPr lang="zh-CN" altLang="en-US"/>
        </a:p>
      </dgm:t>
    </dgm:pt>
    <dgm:pt modelId="{95DE8851-327D-4C6A-AF76-026EFD77F40D}" type="sibTrans" cxnId="{9D1FF715-1F7B-4924-9950-E8D448C91147}">
      <dgm:prSet/>
      <dgm:spPr/>
      <dgm:t>
        <a:bodyPr/>
        <a:lstStyle/>
        <a:p>
          <a:endParaRPr lang="zh-CN" altLang="en-US"/>
        </a:p>
      </dgm:t>
    </dgm:pt>
    <dgm:pt modelId="{1B3FA8C4-8205-40D6-B83E-DE4E5E46705E}">
      <dgm:prSet phldrT="[文本]"/>
      <dgm:spPr/>
      <dgm:t>
        <a:bodyPr/>
        <a:lstStyle/>
        <a:p>
          <a:r>
            <a:rPr lang="zh-CN" altLang="en-US" dirty="0"/>
            <a:t>大事件一</a:t>
          </a:r>
        </a:p>
      </dgm:t>
    </dgm:pt>
    <dgm:pt modelId="{D44CD5DD-295B-48D8-A368-080A91C34DA8}" type="parTrans" cxnId="{34A257DE-9D5B-4986-9B88-1A25E230A912}">
      <dgm:prSet/>
      <dgm:spPr/>
      <dgm:t>
        <a:bodyPr/>
        <a:lstStyle/>
        <a:p>
          <a:endParaRPr lang="zh-CN" altLang="en-US"/>
        </a:p>
      </dgm:t>
    </dgm:pt>
    <dgm:pt modelId="{F122F050-3BF4-4BC2-A8B5-06CC1CE90C9D}" type="sibTrans" cxnId="{34A257DE-9D5B-4986-9B88-1A25E230A912}">
      <dgm:prSet/>
      <dgm:spPr/>
      <dgm:t>
        <a:bodyPr/>
        <a:lstStyle/>
        <a:p>
          <a:endParaRPr lang="zh-CN" altLang="en-US"/>
        </a:p>
      </dgm:t>
    </dgm:pt>
    <dgm:pt modelId="{8E6D97C1-9DE7-4763-96F3-267B618EC66C}">
      <dgm:prSet phldrT="[文本]"/>
      <dgm:spPr/>
      <dgm:t>
        <a:bodyPr/>
        <a:lstStyle/>
        <a:p>
          <a:r>
            <a:rPr lang="zh-CN" altLang="en-US" dirty="0"/>
            <a:t>成果二</a:t>
          </a:r>
        </a:p>
      </dgm:t>
    </dgm:pt>
    <dgm:pt modelId="{01F86C6C-322E-4121-AE4F-475954DE4282}" type="parTrans" cxnId="{82A38DAB-8855-4B4A-9763-AD9045D25DDC}">
      <dgm:prSet/>
      <dgm:spPr/>
      <dgm:t>
        <a:bodyPr/>
        <a:lstStyle/>
        <a:p>
          <a:endParaRPr lang="zh-CN" altLang="en-US"/>
        </a:p>
      </dgm:t>
    </dgm:pt>
    <dgm:pt modelId="{93BE3CF0-B57E-40AC-912B-D375434A00D1}" type="sibTrans" cxnId="{82A38DAB-8855-4B4A-9763-AD9045D25DDC}">
      <dgm:prSet/>
      <dgm:spPr/>
      <dgm:t>
        <a:bodyPr/>
        <a:lstStyle/>
        <a:p>
          <a:endParaRPr lang="zh-CN" altLang="en-US"/>
        </a:p>
      </dgm:t>
    </dgm:pt>
    <dgm:pt modelId="{3CD3D78F-7662-44B5-BF04-4C13E2AA0B90}">
      <dgm:prSet phldrT="[文本]"/>
      <dgm:spPr/>
      <dgm:t>
        <a:bodyPr/>
        <a:lstStyle/>
        <a:p>
          <a:r>
            <a:rPr lang="zh-CN" altLang="en-US" dirty="0"/>
            <a:t>获取荣誉</a:t>
          </a:r>
        </a:p>
      </dgm:t>
    </dgm:pt>
    <dgm:pt modelId="{74ED7611-EA8D-4749-9DD4-7A40AC9C5C67}" type="parTrans" cxnId="{F5B1B22C-C7ED-4623-8427-68C00DE7FB46}">
      <dgm:prSet/>
      <dgm:spPr/>
      <dgm:t>
        <a:bodyPr/>
        <a:lstStyle/>
        <a:p>
          <a:endParaRPr lang="zh-CN" altLang="en-US"/>
        </a:p>
      </dgm:t>
    </dgm:pt>
    <dgm:pt modelId="{F6F453E4-3896-4185-AC71-56E654B5DC44}" type="sibTrans" cxnId="{F5B1B22C-C7ED-4623-8427-68C00DE7FB46}">
      <dgm:prSet/>
      <dgm:spPr/>
      <dgm:t>
        <a:bodyPr/>
        <a:lstStyle/>
        <a:p>
          <a:endParaRPr lang="zh-CN" altLang="en-US"/>
        </a:p>
      </dgm:t>
    </dgm:pt>
    <dgm:pt modelId="{D4DDA0C8-8EED-478D-BC65-06C358182901}" type="pres">
      <dgm:prSet presAssocID="{87FD3252-A8E9-4B96-815F-AA35882CA628}" presName="Name0" presStyleCnt="0">
        <dgm:presLayoutVars>
          <dgm:dir/>
        </dgm:presLayoutVars>
      </dgm:prSet>
      <dgm:spPr/>
    </dgm:pt>
    <dgm:pt modelId="{94985AB5-B5F6-4A2F-A4C5-7706C90F63F1}" type="pres">
      <dgm:prSet presAssocID="{5FBE0AFB-2B31-415D-9355-082F4BC437F5}" presName="parComposite" presStyleCnt="0"/>
      <dgm:spPr/>
    </dgm:pt>
    <dgm:pt modelId="{851F77B7-8877-48E5-BF07-9FF5F4C9AFAA}" type="pres">
      <dgm:prSet presAssocID="{5FBE0AFB-2B31-415D-9355-082F4BC437F5}" presName="parBigCircle" presStyleLbl="node0" presStyleIdx="0" presStyleCnt="2"/>
      <dgm:spPr/>
    </dgm:pt>
    <dgm:pt modelId="{FD1E3E67-6D08-4BC5-B6C8-D954781BE9D9}" type="pres">
      <dgm:prSet presAssocID="{5FBE0AFB-2B31-415D-9355-082F4BC437F5}" presName="parTx" presStyleLbl="revTx" presStyleIdx="0" presStyleCnt="10"/>
      <dgm:spPr/>
    </dgm:pt>
    <dgm:pt modelId="{55CC99BA-8F92-4D2D-8350-A2995D257DDA}" type="pres">
      <dgm:prSet presAssocID="{5FBE0AFB-2B31-415D-9355-082F4BC437F5}" presName="bSpace" presStyleCnt="0"/>
      <dgm:spPr/>
    </dgm:pt>
    <dgm:pt modelId="{133A0955-7B33-4D20-B899-A95507595536}" type="pres">
      <dgm:prSet presAssocID="{5FBE0AFB-2B31-415D-9355-082F4BC437F5}" presName="parBackupNorm" presStyleCnt="0"/>
      <dgm:spPr/>
    </dgm:pt>
    <dgm:pt modelId="{5ECE74B2-D951-4EA7-81C0-1A9AD51BFCAA}" type="pres">
      <dgm:prSet presAssocID="{19E440B6-A406-4178-BB21-0642AC217EC0}" presName="parSpace" presStyleCnt="0"/>
      <dgm:spPr/>
    </dgm:pt>
    <dgm:pt modelId="{84EB2DB6-8F77-4F28-B2C6-7A4E0662B982}" type="pres">
      <dgm:prSet presAssocID="{10ED3344-11D4-4BA8-8EE8-6738E5AB35B9}" presName="desBackupLeftNorm" presStyleCnt="0"/>
      <dgm:spPr/>
    </dgm:pt>
    <dgm:pt modelId="{6B67601D-5B89-41AC-AC05-E2971B734F3A}" type="pres">
      <dgm:prSet presAssocID="{10ED3344-11D4-4BA8-8EE8-6738E5AB35B9}" presName="desComposite" presStyleCnt="0"/>
      <dgm:spPr/>
    </dgm:pt>
    <dgm:pt modelId="{1DCE9802-B5EF-498E-BD29-06DD2C154453}" type="pres">
      <dgm:prSet presAssocID="{10ED3344-11D4-4BA8-8EE8-6738E5AB35B9}" presName="desCircle" presStyleLbl="node1" presStyleIdx="0" presStyleCnt="4"/>
      <dgm:spPr/>
    </dgm:pt>
    <dgm:pt modelId="{5B573742-68C6-48A6-A7F9-8840FAB692CE}" type="pres">
      <dgm:prSet presAssocID="{10ED3344-11D4-4BA8-8EE8-6738E5AB35B9}" presName="chTx" presStyleLbl="revTx" presStyleIdx="1" presStyleCnt="10"/>
      <dgm:spPr/>
    </dgm:pt>
    <dgm:pt modelId="{31F4D943-9099-4EE2-BE9C-622D9524A3F3}" type="pres">
      <dgm:prSet presAssocID="{10ED3344-11D4-4BA8-8EE8-6738E5AB35B9}" presName="desTx" presStyleLbl="revTx" presStyleIdx="2" presStyleCnt="10">
        <dgm:presLayoutVars>
          <dgm:bulletEnabled val="1"/>
        </dgm:presLayoutVars>
      </dgm:prSet>
      <dgm:spPr/>
    </dgm:pt>
    <dgm:pt modelId="{5D908CFA-B47B-486B-A46B-4815990EA5C6}" type="pres">
      <dgm:prSet presAssocID="{10ED3344-11D4-4BA8-8EE8-6738E5AB35B9}" presName="desBackupRightNorm" presStyleCnt="0"/>
      <dgm:spPr/>
    </dgm:pt>
    <dgm:pt modelId="{63E31DBE-97F1-4702-A80C-2625DE2A6543}" type="pres">
      <dgm:prSet presAssocID="{BC26B5FE-A2F2-4B20-B6DE-73FAD0E3082E}" presName="desSpace" presStyleCnt="0"/>
      <dgm:spPr/>
    </dgm:pt>
    <dgm:pt modelId="{7A0A4EC9-BE9F-42DC-8D32-8484A1ABCA0E}" type="pres">
      <dgm:prSet presAssocID="{8B69AA58-091F-427A-BE1C-40B967BB68C1}" presName="desBackupLeftNorm" presStyleCnt="0"/>
      <dgm:spPr/>
    </dgm:pt>
    <dgm:pt modelId="{5D1014BF-EC34-40C5-88F9-534531890E56}" type="pres">
      <dgm:prSet presAssocID="{8B69AA58-091F-427A-BE1C-40B967BB68C1}" presName="desComposite" presStyleCnt="0"/>
      <dgm:spPr/>
    </dgm:pt>
    <dgm:pt modelId="{D737FDC9-5148-4D0F-A30B-1A4B8FF001C5}" type="pres">
      <dgm:prSet presAssocID="{8B69AA58-091F-427A-BE1C-40B967BB68C1}" presName="desCircle" presStyleLbl="node1" presStyleIdx="1" presStyleCnt="4"/>
      <dgm:spPr/>
    </dgm:pt>
    <dgm:pt modelId="{0144CC12-4E75-468B-8A80-BB480A5E840B}" type="pres">
      <dgm:prSet presAssocID="{8B69AA58-091F-427A-BE1C-40B967BB68C1}" presName="chTx" presStyleLbl="revTx" presStyleIdx="3" presStyleCnt="10"/>
      <dgm:spPr/>
    </dgm:pt>
    <dgm:pt modelId="{DE3F4893-8EE8-49C7-8FC4-2D024645EB15}" type="pres">
      <dgm:prSet presAssocID="{8B69AA58-091F-427A-BE1C-40B967BB68C1}" presName="desTx" presStyleLbl="revTx" presStyleIdx="4" presStyleCnt="10">
        <dgm:presLayoutVars>
          <dgm:bulletEnabled val="1"/>
        </dgm:presLayoutVars>
      </dgm:prSet>
      <dgm:spPr/>
    </dgm:pt>
    <dgm:pt modelId="{B6C5DE12-4C0B-401E-903D-65BA25FB98BB}" type="pres">
      <dgm:prSet presAssocID="{8B69AA58-091F-427A-BE1C-40B967BB68C1}" presName="desBackupRightNorm" presStyleCnt="0"/>
      <dgm:spPr/>
    </dgm:pt>
    <dgm:pt modelId="{E2F702A3-45CF-4F61-9173-3B077EFA3B4C}" type="pres">
      <dgm:prSet presAssocID="{95DE8851-327D-4C6A-AF76-026EFD77F40D}" presName="desSpace" presStyleCnt="0"/>
      <dgm:spPr/>
    </dgm:pt>
    <dgm:pt modelId="{C744753E-98F3-48DC-829C-7FA2F0D2CE49}" type="pres">
      <dgm:prSet presAssocID="{1B3FA8C4-8205-40D6-B83E-DE4E5E46705E}" presName="parComposite" presStyleCnt="0"/>
      <dgm:spPr/>
    </dgm:pt>
    <dgm:pt modelId="{563BE7DE-05B7-4C3C-9434-7B8C3FA97421}" type="pres">
      <dgm:prSet presAssocID="{1B3FA8C4-8205-40D6-B83E-DE4E5E46705E}" presName="parBigCircle" presStyleLbl="node0" presStyleIdx="1" presStyleCnt="2" custLinFactNeighborX="1678" custLinFactNeighborY="2304"/>
      <dgm:spPr/>
    </dgm:pt>
    <dgm:pt modelId="{79711B4B-3E9A-4B66-A249-49219AFEFBD4}" type="pres">
      <dgm:prSet presAssocID="{1B3FA8C4-8205-40D6-B83E-DE4E5E46705E}" presName="parTx" presStyleLbl="revTx" presStyleIdx="5" presStyleCnt="10"/>
      <dgm:spPr/>
    </dgm:pt>
    <dgm:pt modelId="{84A9F2AE-77FD-4CA7-8985-6F7D66DC80EB}" type="pres">
      <dgm:prSet presAssocID="{1B3FA8C4-8205-40D6-B83E-DE4E5E46705E}" presName="bSpace" presStyleCnt="0"/>
      <dgm:spPr/>
    </dgm:pt>
    <dgm:pt modelId="{B8C497F1-373F-41E4-83CA-0B2496E85E08}" type="pres">
      <dgm:prSet presAssocID="{1B3FA8C4-8205-40D6-B83E-DE4E5E46705E}" presName="parBackupNorm" presStyleCnt="0"/>
      <dgm:spPr/>
    </dgm:pt>
    <dgm:pt modelId="{103855F6-1441-4CBD-A154-B713D2030222}" type="pres">
      <dgm:prSet presAssocID="{F122F050-3BF4-4BC2-A8B5-06CC1CE90C9D}" presName="parSpace" presStyleCnt="0"/>
      <dgm:spPr/>
    </dgm:pt>
    <dgm:pt modelId="{44B831D0-3EB1-46DD-B2C8-B5E2304A9B2C}" type="pres">
      <dgm:prSet presAssocID="{8E6D97C1-9DE7-4763-96F3-267B618EC66C}" presName="desBackupLeftNorm" presStyleCnt="0"/>
      <dgm:spPr/>
    </dgm:pt>
    <dgm:pt modelId="{5D128679-16B9-4F77-9AE1-C026A4C4F5C4}" type="pres">
      <dgm:prSet presAssocID="{8E6D97C1-9DE7-4763-96F3-267B618EC66C}" presName="desComposite" presStyleCnt="0"/>
      <dgm:spPr/>
    </dgm:pt>
    <dgm:pt modelId="{7CE4A321-43CD-482A-B6DC-7CD57DD01D3F}" type="pres">
      <dgm:prSet presAssocID="{8E6D97C1-9DE7-4763-96F3-267B618EC66C}" presName="desCircle" presStyleLbl="node1" presStyleIdx="2" presStyleCnt="4"/>
      <dgm:spPr/>
    </dgm:pt>
    <dgm:pt modelId="{80593BB3-2951-4EAB-8CA6-984BAA8864CA}" type="pres">
      <dgm:prSet presAssocID="{8E6D97C1-9DE7-4763-96F3-267B618EC66C}" presName="chTx" presStyleLbl="revTx" presStyleIdx="6" presStyleCnt="10"/>
      <dgm:spPr/>
    </dgm:pt>
    <dgm:pt modelId="{866172DE-7905-4199-9048-31135AB7D789}" type="pres">
      <dgm:prSet presAssocID="{8E6D97C1-9DE7-4763-96F3-267B618EC66C}" presName="desTx" presStyleLbl="revTx" presStyleIdx="7" presStyleCnt="10">
        <dgm:presLayoutVars>
          <dgm:bulletEnabled val="1"/>
        </dgm:presLayoutVars>
      </dgm:prSet>
      <dgm:spPr/>
    </dgm:pt>
    <dgm:pt modelId="{FFB2CC27-7F1C-49B5-B023-B59D6017B568}" type="pres">
      <dgm:prSet presAssocID="{8E6D97C1-9DE7-4763-96F3-267B618EC66C}" presName="desBackupRightNorm" presStyleCnt="0"/>
      <dgm:spPr/>
    </dgm:pt>
    <dgm:pt modelId="{5845127B-5F47-449B-9BA5-6328531BF8D9}" type="pres">
      <dgm:prSet presAssocID="{93BE3CF0-B57E-40AC-912B-D375434A00D1}" presName="desSpace" presStyleCnt="0"/>
      <dgm:spPr/>
    </dgm:pt>
    <dgm:pt modelId="{9E237D8E-B862-4006-B8B0-3EC1810383AA}" type="pres">
      <dgm:prSet presAssocID="{3CD3D78F-7662-44B5-BF04-4C13E2AA0B90}" presName="desBackupLeftNorm" presStyleCnt="0"/>
      <dgm:spPr/>
    </dgm:pt>
    <dgm:pt modelId="{517F97BE-0DDD-48D6-9B0F-56249C958F26}" type="pres">
      <dgm:prSet presAssocID="{3CD3D78F-7662-44B5-BF04-4C13E2AA0B90}" presName="desComposite" presStyleCnt="0"/>
      <dgm:spPr/>
    </dgm:pt>
    <dgm:pt modelId="{414433A9-FF4E-40DA-90BF-095445E9D6F0}" type="pres">
      <dgm:prSet presAssocID="{3CD3D78F-7662-44B5-BF04-4C13E2AA0B90}" presName="desCircle" presStyleLbl="node1" presStyleIdx="3" presStyleCnt="4"/>
      <dgm:spPr/>
    </dgm:pt>
    <dgm:pt modelId="{F7259E90-8222-441E-A120-CC4A378B891F}" type="pres">
      <dgm:prSet presAssocID="{3CD3D78F-7662-44B5-BF04-4C13E2AA0B90}" presName="chTx" presStyleLbl="revTx" presStyleIdx="8" presStyleCnt="10"/>
      <dgm:spPr/>
    </dgm:pt>
    <dgm:pt modelId="{563115B3-DA74-4598-8FDF-A531A928C70F}" type="pres">
      <dgm:prSet presAssocID="{3CD3D78F-7662-44B5-BF04-4C13E2AA0B90}" presName="desTx" presStyleLbl="revTx" presStyleIdx="9" presStyleCnt="10">
        <dgm:presLayoutVars>
          <dgm:bulletEnabled val="1"/>
        </dgm:presLayoutVars>
      </dgm:prSet>
      <dgm:spPr/>
    </dgm:pt>
    <dgm:pt modelId="{39D0E8E8-9BA0-4670-8B8B-53392C173829}" type="pres">
      <dgm:prSet presAssocID="{3CD3D78F-7662-44B5-BF04-4C13E2AA0B90}" presName="desBackupRightNorm" presStyleCnt="0"/>
      <dgm:spPr/>
    </dgm:pt>
    <dgm:pt modelId="{D7842345-D2BB-4007-A634-CCCE5A2539A6}" type="pres">
      <dgm:prSet presAssocID="{F6F453E4-3896-4185-AC71-56E654B5DC44}" presName="desSpace" presStyleCnt="0"/>
      <dgm:spPr/>
    </dgm:pt>
  </dgm:ptLst>
  <dgm:cxnLst>
    <dgm:cxn modelId="{1837770A-8B24-43B3-BAC4-3B15A333CD7F}" srcId="{87FD3252-A8E9-4B96-815F-AA35882CA628}" destId="{5FBE0AFB-2B31-415D-9355-082F4BC437F5}" srcOrd="0" destOrd="0" parTransId="{432DF6CD-047C-4C5D-BF06-9E87CBC64A55}" sibTransId="{19E440B6-A406-4178-BB21-0642AC217EC0}"/>
    <dgm:cxn modelId="{9D1FF715-1F7B-4924-9950-E8D448C91147}" srcId="{5FBE0AFB-2B31-415D-9355-082F4BC437F5}" destId="{8B69AA58-091F-427A-BE1C-40B967BB68C1}" srcOrd="1" destOrd="0" parTransId="{36821205-0C1A-49DE-869B-2E09EAFE48B1}" sibTransId="{95DE8851-327D-4C6A-AF76-026EFD77F40D}"/>
    <dgm:cxn modelId="{1819FC1D-2EA5-4054-B141-F7D4DCA0AFF2}" type="presOf" srcId="{10ED3344-11D4-4BA8-8EE8-6738E5AB35B9}" destId="{5B573742-68C6-48A6-A7F9-8840FAB692CE}" srcOrd="0" destOrd="0" presId="urn:microsoft.com/office/officeart/2008/layout/CircleAccentTimeline"/>
    <dgm:cxn modelId="{F5B1B22C-C7ED-4623-8427-68C00DE7FB46}" srcId="{1B3FA8C4-8205-40D6-B83E-DE4E5E46705E}" destId="{3CD3D78F-7662-44B5-BF04-4C13E2AA0B90}" srcOrd="1" destOrd="0" parTransId="{74ED7611-EA8D-4749-9DD4-7A40AC9C5C67}" sibTransId="{F6F453E4-3896-4185-AC71-56E654B5DC44}"/>
    <dgm:cxn modelId="{A1B0713C-D15E-4FF5-8E33-BAEB4E7D8A0F}" srcId="{5FBE0AFB-2B31-415D-9355-082F4BC437F5}" destId="{10ED3344-11D4-4BA8-8EE8-6738E5AB35B9}" srcOrd="0" destOrd="0" parTransId="{0091B25D-7883-4E1B-9BBE-2FE9492DDEB7}" sibTransId="{BC26B5FE-A2F2-4B20-B6DE-73FAD0E3082E}"/>
    <dgm:cxn modelId="{1AAFB96C-EB70-4837-8E6A-E4A89852B267}" type="presOf" srcId="{8E6D97C1-9DE7-4763-96F3-267B618EC66C}" destId="{80593BB3-2951-4EAB-8CA6-984BAA8864CA}" srcOrd="0" destOrd="0" presId="urn:microsoft.com/office/officeart/2008/layout/CircleAccentTimeline"/>
    <dgm:cxn modelId="{CB46A071-A3B7-4619-99EE-BA4368475276}" type="presOf" srcId="{3CD3D78F-7662-44B5-BF04-4C13E2AA0B90}" destId="{F7259E90-8222-441E-A120-CC4A378B891F}" srcOrd="0" destOrd="0" presId="urn:microsoft.com/office/officeart/2008/layout/CircleAccentTimeline"/>
    <dgm:cxn modelId="{82A38DAB-8855-4B4A-9763-AD9045D25DDC}" srcId="{1B3FA8C4-8205-40D6-B83E-DE4E5E46705E}" destId="{8E6D97C1-9DE7-4763-96F3-267B618EC66C}" srcOrd="0" destOrd="0" parTransId="{01F86C6C-322E-4121-AE4F-475954DE4282}" sibTransId="{93BE3CF0-B57E-40AC-912B-D375434A00D1}"/>
    <dgm:cxn modelId="{D34C42CC-34BA-4B79-99DC-53530E5B6E89}" type="presOf" srcId="{8B69AA58-091F-427A-BE1C-40B967BB68C1}" destId="{0144CC12-4E75-468B-8A80-BB480A5E840B}" srcOrd="0" destOrd="0" presId="urn:microsoft.com/office/officeart/2008/layout/CircleAccentTimeline"/>
    <dgm:cxn modelId="{483B3BD2-BBCA-4D9D-B271-FA55B3335BE2}" type="presOf" srcId="{1B3FA8C4-8205-40D6-B83E-DE4E5E46705E}" destId="{79711B4B-3E9A-4B66-A249-49219AFEFBD4}" srcOrd="0" destOrd="0" presId="urn:microsoft.com/office/officeart/2008/layout/CircleAccentTimeline"/>
    <dgm:cxn modelId="{6A41A9DC-7975-4D53-804D-F7D6A3B7153E}" type="presOf" srcId="{5FBE0AFB-2B31-415D-9355-082F4BC437F5}" destId="{FD1E3E67-6D08-4BC5-B6C8-D954781BE9D9}" srcOrd="0" destOrd="0" presId="urn:microsoft.com/office/officeart/2008/layout/CircleAccentTimeline"/>
    <dgm:cxn modelId="{5D9490DD-4FA6-4F70-9D24-BBA24C435829}" type="presOf" srcId="{87FD3252-A8E9-4B96-815F-AA35882CA628}" destId="{D4DDA0C8-8EED-478D-BC65-06C358182901}" srcOrd="0" destOrd="0" presId="urn:microsoft.com/office/officeart/2008/layout/CircleAccentTimeline"/>
    <dgm:cxn modelId="{34A257DE-9D5B-4986-9B88-1A25E230A912}" srcId="{87FD3252-A8E9-4B96-815F-AA35882CA628}" destId="{1B3FA8C4-8205-40D6-B83E-DE4E5E46705E}" srcOrd="1" destOrd="0" parTransId="{D44CD5DD-295B-48D8-A368-080A91C34DA8}" sibTransId="{F122F050-3BF4-4BC2-A8B5-06CC1CE90C9D}"/>
    <dgm:cxn modelId="{E3837F80-9D46-4D31-BC08-CE1EDEDA1F3E}" type="presParOf" srcId="{D4DDA0C8-8EED-478D-BC65-06C358182901}" destId="{94985AB5-B5F6-4A2F-A4C5-7706C90F63F1}" srcOrd="0" destOrd="0" presId="urn:microsoft.com/office/officeart/2008/layout/CircleAccentTimeline"/>
    <dgm:cxn modelId="{8B3339B9-4E92-442A-A3F0-62E91B87383F}" type="presParOf" srcId="{94985AB5-B5F6-4A2F-A4C5-7706C90F63F1}" destId="{851F77B7-8877-48E5-BF07-9FF5F4C9AFAA}" srcOrd="0" destOrd="0" presId="urn:microsoft.com/office/officeart/2008/layout/CircleAccentTimeline"/>
    <dgm:cxn modelId="{C0B55CEA-1B1D-4D1B-8590-11696F0C0564}" type="presParOf" srcId="{94985AB5-B5F6-4A2F-A4C5-7706C90F63F1}" destId="{FD1E3E67-6D08-4BC5-B6C8-D954781BE9D9}" srcOrd="1" destOrd="0" presId="urn:microsoft.com/office/officeart/2008/layout/CircleAccentTimeline"/>
    <dgm:cxn modelId="{044F467D-B2FF-4930-B674-AA95C5C6971C}" type="presParOf" srcId="{94985AB5-B5F6-4A2F-A4C5-7706C90F63F1}" destId="{55CC99BA-8F92-4D2D-8350-A2995D257DDA}" srcOrd="2" destOrd="0" presId="urn:microsoft.com/office/officeart/2008/layout/CircleAccentTimeline"/>
    <dgm:cxn modelId="{67810DF8-04CF-44EE-8575-7C9842AAD33A}" type="presParOf" srcId="{D4DDA0C8-8EED-478D-BC65-06C358182901}" destId="{133A0955-7B33-4D20-B899-A95507595536}" srcOrd="1" destOrd="0" presId="urn:microsoft.com/office/officeart/2008/layout/CircleAccentTimeline"/>
    <dgm:cxn modelId="{EFE72E0E-5937-4192-A9B6-A0A6FFD63266}" type="presParOf" srcId="{D4DDA0C8-8EED-478D-BC65-06C358182901}" destId="{5ECE74B2-D951-4EA7-81C0-1A9AD51BFCAA}" srcOrd="2" destOrd="0" presId="urn:microsoft.com/office/officeart/2008/layout/CircleAccentTimeline"/>
    <dgm:cxn modelId="{1A87E555-A04E-4C35-91C2-5B8CD54115F0}" type="presParOf" srcId="{D4DDA0C8-8EED-478D-BC65-06C358182901}" destId="{84EB2DB6-8F77-4F28-B2C6-7A4E0662B982}" srcOrd="3" destOrd="0" presId="urn:microsoft.com/office/officeart/2008/layout/CircleAccentTimeline"/>
    <dgm:cxn modelId="{5987810D-ED10-4FC6-A93E-F8EAE10E6987}" type="presParOf" srcId="{D4DDA0C8-8EED-478D-BC65-06C358182901}" destId="{6B67601D-5B89-41AC-AC05-E2971B734F3A}" srcOrd="4" destOrd="0" presId="urn:microsoft.com/office/officeart/2008/layout/CircleAccentTimeline"/>
    <dgm:cxn modelId="{80DE58FC-59C9-4760-B9E5-26FC6F24E2C5}" type="presParOf" srcId="{6B67601D-5B89-41AC-AC05-E2971B734F3A}" destId="{1DCE9802-B5EF-498E-BD29-06DD2C154453}" srcOrd="0" destOrd="0" presId="urn:microsoft.com/office/officeart/2008/layout/CircleAccentTimeline"/>
    <dgm:cxn modelId="{9373A127-9C52-4B21-802B-58410BDB589F}" type="presParOf" srcId="{6B67601D-5B89-41AC-AC05-E2971B734F3A}" destId="{5B573742-68C6-48A6-A7F9-8840FAB692CE}" srcOrd="1" destOrd="0" presId="urn:microsoft.com/office/officeart/2008/layout/CircleAccentTimeline"/>
    <dgm:cxn modelId="{C79FC473-2AD2-4F6A-B48B-233B03927181}" type="presParOf" srcId="{6B67601D-5B89-41AC-AC05-E2971B734F3A}" destId="{31F4D943-9099-4EE2-BE9C-622D9524A3F3}" srcOrd="2" destOrd="0" presId="urn:microsoft.com/office/officeart/2008/layout/CircleAccentTimeline"/>
    <dgm:cxn modelId="{2FFC86F7-5A6E-4019-BCE9-9487720A5FDB}" type="presParOf" srcId="{D4DDA0C8-8EED-478D-BC65-06C358182901}" destId="{5D908CFA-B47B-486B-A46B-4815990EA5C6}" srcOrd="5" destOrd="0" presId="urn:microsoft.com/office/officeart/2008/layout/CircleAccentTimeline"/>
    <dgm:cxn modelId="{9E63B975-3141-4B0D-99A6-4A34FBC1938B}" type="presParOf" srcId="{D4DDA0C8-8EED-478D-BC65-06C358182901}" destId="{63E31DBE-97F1-4702-A80C-2625DE2A6543}" srcOrd="6" destOrd="0" presId="urn:microsoft.com/office/officeart/2008/layout/CircleAccentTimeline"/>
    <dgm:cxn modelId="{25DF8BD7-25E4-4054-88B3-DC6E512DF1B3}" type="presParOf" srcId="{D4DDA0C8-8EED-478D-BC65-06C358182901}" destId="{7A0A4EC9-BE9F-42DC-8D32-8484A1ABCA0E}" srcOrd="7" destOrd="0" presId="urn:microsoft.com/office/officeart/2008/layout/CircleAccentTimeline"/>
    <dgm:cxn modelId="{82DB812A-7776-46E6-BC58-A205CC8BFA94}" type="presParOf" srcId="{D4DDA0C8-8EED-478D-BC65-06C358182901}" destId="{5D1014BF-EC34-40C5-88F9-534531890E56}" srcOrd="8" destOrd="0" presId="urn:microsoft.com/office/officeart/2008/layout/CircleAccentTimeline"/>
    <dgm:cxn modelId="{05F21321-D3ED-4C03-93A2-4938DEB1B2C4}" type="presParOf" srcId="{5D1014BF-EC34-40C5-88F9-534531890E56}" destId="{D737FDC9-5148-4D0F-A30B-1A4B8FF001C5}" srcOrd="0" destOrd="0" presId="urn:microsoft.com/office/officeart/2008/layout/CircleAccentTimeline"/>
    <dgm:cxn modelId="{1324A3F2-F7F7-4FF4-8F25-00D792214061}" type="presParOf" srcId="{5D1014BF-EC34-40C5-88F9-534531890E56}" destId="{0144CC12-4E75-468B-8A80-BB480A5E840B}" srcOrd="1" destOrd="0" presId="urn:microsoft.com/office/officeart/2008/layout/CircleAccentTimeline"/>
    <dgm:cxn modelId="{D9D72FC7-9CDD-4540-A749-E566BEFC2601}" type="presParOf" srcId="{5D1014BF-EC34-40C5-88F9-534531890E56}" destId="{DE3F4893-8EE8-49C7-8FC4-2D024645EB15}" srcOrd="2" destOrd="0" presId="urn:microsoft.com/office/officeart/2008/layout/CircleAccentTimeline"/>
    <dgm:cxn modelId="{8D1AAE43-FD47-498B-BD60-7AC4F07699E3}" type="presParOf" srcId="{D4DDA0C8-8EED-478D-BC65-06C358182901}" destId="{B6C5DE12-4C0B-401E-903D-65BA25FB98BB}" srcOrd="9" destOrd="0" presId="urn:microsoft.com/office/officeart/2008/layout/CircleAccentTimeline"/>
    <dgm:cxn modelId="{E8B26C59-82FE-49C5-944E-B6B2E2C812E6}" type="presParOf" srcId="{D4DDA0C8-8EED-478D-BC65-06C358182901}" destId="{E2F702A3-45CF-4F61-9173-3B077EFA3B4C}" srcOrd="10" destOrd="0" presId="urn:microsoft.com/office/officeart/2008/layout/CircleAccentTimeline"/>
    <dgm:cxn modelId="{80049130-9C82-4ABA-A789-5BBC29AC8821}" type="presParOf" srcId="{D4DDA0C8-8EED-478D-BC65-06C358182901}" destId="{C744753E-98F3-48DC-829C-7FA2F0D2CE49}" srcOrd="11" destOrd="0" presId="urn:microsoft.com/office/officeart/2008/layout/CircleAccentTimeline"/>
    <dgm:cxn modelId="{34691B7C-22C8-45C4-AB39-0DBB85C7B961}" type="presParOf" srcId="{C744753E-98F3-48DC-829C-7FA2F0D2CE49}" destId="{563BE7DE-05B7-4C3C-9434-7B8C3FA97421}" srcOrd="0" destOrd="0" presId="urn:microsoft.com/office/officeart/2008/layout/CircleAccentTimeline"/>
    <dgm:cxn modelId="{49D830E3-0233-45C3-A6C8-106AC50830B5}" type="presParOf" srcId="{C744753E-98F3-48DC-829C-7FA2F0D2CE49}" destId="{79711B4B-3E9A-4B66-A249-49219AFEFBD4}" srcOrd="1" destOrd="0" presId="urn:microsoft.com/office/officeart/2008/layout/CircleAccentTimeline"/>
    <dgm:cxn modelId="{C978FCD2-9709-4764-8CD6-DB971DD27B2A}" type="presParOf" srcId="{C744753E-98F3-48DC-829C-7FA2F0D2CE49}" destId="{84A9F2AE-77FD-4CA7-8985-6F7D66DC80EB}" srcOrd="2" destOrd="0" presId="urn:microsoft.com/office/officeart/2008/layout/CircleAccentTimeline"/>
    <dgm:cxn modelId="{0CC6B8AE-95FE-410A-8E36-A10918466FF8}" type="presParOf" srcId="{D4DDA0C8-8EED-478D-BC65-06C358182901}" destId="{B8C497F1-373F-41E4-83CA-0B2496E85E08}" srcOrd="12" destOrd="0" presId="urn:microsoft.com/office/officeart/2008/layout/CircleAccentTimeline"/>
    <dgm:cxn modelId="{6D29DE99-FAD5-4065-81C6-30BC555629DF}" type="presParOf" srcId="{D4DDA0C8-8EED-478D-BC65-06C358182901}" destId="{103855F6-1441-4CBD-A154-B713D2030222}" srcOrd="13" destOrd="0" presId="urn:microsoft.com/office/officeart/2008/layout/CircleAccentTimeline"/>
    <dgm:cxn modelId="{19A9E8DC-CA4F-4010-9E90-DD060E59A256}" type="presParOf" srcId="{D4DDA0C8-8EED-478D-BC65-06C358182901}" destId="{44B831D0-3EB1-46DD-B2C8-B5E2304A9B2C}" srcOrd="14" destOrd="0" presId="urn:microsoft.com/office/officeart/2008/layout/CircleAccentTimeline"/>
    <dgm:cxn modelId="{2B39CF35-A194-49CC-ADD8-46B4ACA1E7B7}" type="presParOf" srcId="{D4DDA0C8-8EED-478D-BC65-06C358182901}" destId="{5D128679-16B9-4F77-9AE1-C026A4C4F5C4}" srcOrd="15" destOrd="0" presId="urn:microsoft.com/office/officeart/2008/layout/CircleAccentTimeline"/>
    <dgm:cxn modelId="{090C863C-26E4-4603-A1A1-83CBB8EC60E6}" type="presParOf" srcId="{5D128679-16B9-4F77-9AE1-C026A4C4F5C4}" destId="{7CE4A321-43CD-482A-B6DC-7CD57DD01D3F}" srcOrd="0" destOrd="0" presId="urn:microsoft.com/office/officeart/2008/layout/CircleAccentTimeline"/>
    <dgm:cxn modelId="{5E588787-6369-4F92-AF78-C979A6F2A44E}" type="presParOf" srcId="{5D128679-16B9-4F77-9AE1-C026A4C4F5C4}" destId="{80593BB3-2951-4EAB-8CA6-984BAA8864CA}" srcOrd="1" destOrd="0" presId="urn:microsoft.com/office/officeart/2008/layout/CircleAccentTimeline"/>
    <dgm:cxn modelId="{1CEDE027-A67E-433E-B6D8-6FF1A7918023}" type="presParOf" srcId="{5D128679-16B9-4F77-9AE1-C026A4C4F5C4}" destId="{866172DE-7905-4199-9048-31135AB7D789}" srcOrd="2" destOrd="0" presId="urn:microsoft.com/office/officeart/2008/layout/CircleAccentTimeline"/>
    <dgm:cxn modelId="{9F3380B8-31BF-4CF7-815C-1CB2750D5063}" type="presParOf" srcId="{D4DDA0C8-8EED-478D-BC65-06C358182901}" destId="{FFB2CC27-7F1C-49B5-B023-B59D6017B568}" srcOrd="16" destOrd="0" presId="urn:microsoft.com/office/officeart/2008/layout/CircleAccentTimeline"/>
    <dgm:cxn modelId="{5E027A4A-941B-4799-BD8F-20D72DAE8B12}" type="presParOf" srcId="{D4DDA0C8-8EED-478D-BC65-06C358182901}" destId="{5845127B-5F47-449B-9BA5-6328531BF8D9}" srcOrd="17" destOrd="0" presId="urn:microsoft.com/office/officeart/2008/layout/CircleAccentTimeline"/>
    <dgm:cxn modelId="{6C822EE1-4EAB-4410-AE79-0FA92A2FF995}" type="presParOf" srcId="{D4DDA0C8-8EED-478D-BC65-06C358182901}" destId="{9E237D8E-B862-4006-B8B0-3EC1810383AA}" srcOrd="18" destOrd="0" presId="urn:microsoft.com/office/officeart/2008/layout/CircleAccentTimeline"/>
    <dgm:cxn modelId="{1C67BF98-DC99-4F2A-8E91-D56B3F0FEF0E}" type="presParOf" srcId="{D4DDA0C8-8EED-478D-BC65-06C358182901}" destId="{517F97BE-0DDD-48D6-9B0F-56249C958F26}" srcOrd="19" destOrd="0" presId="urn:microsoft.com/office/officeart/2008/layout/CircleAccentTimeline"/>
    <dgm:cxn modelId="{B716AC72-5EF7-43CA-B4D7-D99669D8A622}" type="presParOf" srcId="{517F97BE-0DDD-48D6-9B0F-56249C958F26}" destId="{414433A9-FF4E-40DA-90BF-095445E9D6F0}" srcOrd="0" destOrd="0" presId="urn:microsoft.com/office/officeart/2008/layout/CircleAccentTimeline"/>
    <dgm:cxn modelId="{135665C9-03BC-47F1-A13F-B985DBFE5F04}" type="presParOf" srcId="{517F97BE-0DDD-48D6-9B0F-56249C958F26}" destId="{F7259E90-8222-441E-A120-CC4A378B891F}" srcOrd="1" destOrd="0" presId="urn:microsoft.com/office/officeart/2008/layout/CircleAccentTimeline"/>
    <dgm:cxn modelId="{FB315790-EB71-41E8-B4E2-3F6148D547C3}" type="presParOf" srcId="{517F97BE-0DDD-48D6-9B0F-56249C958F26}" destId="{563115B3-DA74-4598-8FDF-A531A928C70F}" srcOrd="2" destOrd="0" presId="urn:microsoft.com/office/officeart/2008/layout/CircleAccentTimeline"/>
    <dgm:cxn modelId="{BD9EBEE7-B4A0-4FCD-91B4-1A706E09CE04}" type="presParOf" srcId="{D4DDA0C8-8EED-478D-BC65-06C358182901}" destId="{39D0E8E8-9BA0-4670-8B8B-53392C173829}" srcOrd="20" destOrd="0" presId="urn:microsoft.com/office/officeart/2008/layout/CircleAccentTimeline"/>
    <dgm:cxn modelId="{79DB559B-5257-4DEB-AC61-F55AE49D56D5}" type="presParOf" srcId="{D4DDA0C8-8EED-478D-BC65-06C358182901}" destId="{D7842345-D2BB-4007-A634-CCCE5A2539A6}" srcOrd="2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7FD3252-A8E9-4B96-815F-AA35882CA628}" type="doc">
      <dgm:prSet loTypeId="urn:microsoft.com/office/officeart/2008/layout/CircleAccentTimeline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BE0AFB-2B31-415D-9355-082F4BC437F5}">
      <dgm:prSet phldrT="[文本]"/>
      <dgm:spPr/>
      <dgm:t>
        <a:bodyPr/>
        <a:lstStyle/>
        <a:p>
          <a:r>
            <a:rPr lang="zh-CN" altLang="en-US" dirty="0"/>
            <a:t>大事件二</a:t>
          </a:r>
        </a:p>
      </dgm:t>
    </dgm:pt>
    <dgm:pt modelId="{432DF6CD-047C-4C5D-BF06-9E87CBC64A55}" type="parTrans" cxnId="{1837770A-8B24-43B3-BAC4-3B15A333CD7F}">
      <dgm:prSet/>
      <dgm:spPr/>
      <dgm:t>
        <a:bodyPr/>
        <a:lstStyle/>
        <a:p>
          <a:endParaRPr lang="zh-CN" altLang="en-US"/>
        </a:p>
      </dgm:t>
    </dgm:pt>
    <dgm:pt modelId="{19E440B6-A406-4178-BB21-0642AC217EC0}" type="sibTrans" cxnId="{1837770A-8B24-43B3-BAC4-3B15A333CD7F}">
      <dgm:prSet/>
      <dgm:spPr/>
      <dgm:t>
        <a:bodyPr/>
        <a:lstStyle/>
        <a:p>
          <a:endParaRPr lang="zh-CN" altLang="en-US"/>
        </a:p>
      </dgm:t>
    </dgm:pt>
    <dgm:pt modelId="{10ED3344-11D4-4BA8-8EE8-6738E5AB35B9}">
      <dgm:prSet phldrT="[文本]"/>
      <dgm:spPr/>
      <dgm:t>
        <a:bodyPr/>
        <a:lstStyle/>
        <a:p>
          <a:r>
            <a:rPr lang="en-US" altLang="zh-CN" dirty="0"/>
            <a:t>2009</a:t>
          </a:r>
          <a:endParaRPr lang="zh-CN" altLang="en-US" dirty="0"/>
        </a:p>
      </dgm:t>
    </dgm:pt>
    <dgm:pt modelId="{0091B25D-7883-4E1B-9BBE-2FE9492DDEB7}" type="parTrans" cxnId="{A1B0713C-D15E-4FF5-8E33-BAEB4E7D8A0F}">
      <dgm:prSet/>
      <dgm:spPr/>
      <dgm:t>
        <a:bodyPr/>
        <a:lstStyle/>
        <a:p>
          <a:endParaRPr lang="zh-CN" altLang="en-US"/>
        </a:p>
      </dgm:t>
    </dgm:pt>
    <dgm:pt modelId="{BC26B5FE-A2F2-4B20-B6DE-73FAD0E3082E}" type="sibTrans" cxnId="{A1B0713C-D15E-4FF5-8E33-BAEB4E7D8A0F}">
      <dgm:prSet/>
      <dgm:spPr/>
      <dgm:t>
        <a:bodyPr/>
        <a:lstStyle/>
        <a:p>
          <a:endParaRPr lang="zh-CN" altLang="en-US"/>
        </a:p>
      </dgm:t>
    </dgm:pt>
    <dgm:pt modelId="{8B69AA58-091F-427A-BE1C-40B967BB68C1}">
      <dgm:prSet phldrT="[文本]"/>
      <dgm:spPr/>
      <dgm:t>
        <a:bodyPr/>
        <a:lstStyle/>
        <a:p>
          <a:r>
            <a:rPr lang="zh-CN" altLang="en-US" dirty="0"/>
            <a:t>新业务</a:t>
          </a:r>
        </a:p>
      </dgm:t>
    </dgm:pt>
    <dgm:pt modelId="{36821205-0C1A-49DE-869B-2E09EAFE48B1}" type="parTrans" cxnId="{9D1FF715-1F7B-4924-9950-E8D448C91147}">
      <dgm:prSet/>
      <dgm:spPr/>
      <dgm:t>
        <a:bodyPr/>
        <a:lstStyle/>
        <a:p>
          <a:endParaRPr lang="zh-CN" altLang="en-US"/>
        </a:p>
      </dgm:t>
    </dgm:pt>
    <dgm:pt modelId="{95DE8851-327D-4C6A-AF76-026EFD77F40D}" type="sibTrans" cxnId="{9D1FF715-1F7B-4924-9950-E8D448C91147}">
      <dgm:prSet/>
      <dgm:spPr/>
      <dgm:t>
        <a:bodyPr/>
        <a:lstStyle/>
        <a:p>
          <a:endParaRPr lang="zh-CN" altLang="en-US"/>
        </a:p>
      </dgm:t>
    </dgm:pt>
    <dgm:pt modelId="{1B3FA8C4-8205-40D6-B83E-DE4E5E46705E}">
      <dgm:prSet phldrT="[文本]"/>
      <dgm:spPr/>
      <dgm:t>
        <a:bodyPr/>
        <a:lstStyle/>
        <a:p>
          <a:r>
            <a:rPr lang="zh-CN" altLang="en-US" dirty="0"/>
            <a:t>大事件三</a:t>
          </a:r>
        </a:p>
      </dgm:t>
    </dgm:pt>
    <dgm:pt modelId="{D44CD5DD-295B-48D8-A368-080A91C34DA8}" type="parTrans" cxnId="{34A257DE-9D5B-4986-9B88-1A25E230A912}">
      <dgm:prSet/>
      <dgm:spPr/>
      <dgm:t>
        <a:bodyPr/>
        <a:lstStyle/>
        <a:p>
          <a:endParaRPr lang="zh-CN" altLang="en-US"/>
        </a:p>
      </dgm:t>
    </dgm:pt>
    <dgm:pt modelId="{F122F050-3BF4-4BC2-A8B5-06CC1CE90C9D}" type="sibTrans" cxnId="{34A257DE-9D5B-4986-9B88-1A25E230A912}">
      <dgm:prSet/>
      <dgm:spPr/>
      <dgm:t>
        <a:bodyPr/>
        <a:lstStyle/>
        <a:p>
          <a:endParaRPr lang="zh-CN" altLang="en-US"/>
        </a:p>
      </dgm:t>
    </dgm:pt>
    <dgm:pt modelId="{8E6D97C1-9DE7-4763-96F3-267B618EC66C}">
      <dgm:prSet phldrT="[文本]"/>
      <dgm:spPr/>
      <dgm:t>
        <a:bodyPr/>
        <a:lstStyle/>
        <a:p>
          <a:endParaRPr lang="zh-CN" altLang="en-US" dirty="0"/>
        </a:p>
      </dgm:t>
    </dgm:pt>
    <dgm:pt modelId="{01F86C6C-322E-4121-AE4F-475954DE4282}" type="parTrans" cxnId="{82A38DAB-8855-4B4A-9763-AD9045D25DDC}">
      <dgm:prSet/>
      <dgm:spPr/>
      <dgm:t>
        <a:bodyPr/>
        <a:lstStyle/>
        <a:p>
          <a:endParaRPr lang="zh-CN" altLang="en-US"/>
        </a:p>
      </dgm:t>
    </dgm:pt>
    <dgm:pt modelId="{93BE3CF0-B57E-40AC-912B-D375434A00D1}" type="sibTrans" cxnId="{82A38DAB-8855-4B4A-9763-AD9045D25DDC}">
      <dgm:prSet/>
      <dgm:spPr/>
      <dgm:t>
        <a:bodyPr/>
        <a:lstStyle/>
        <a:p>
          <a:endParaRPr lang="zh-CN" altLang="en-US"/>
        </a:p>
      </dgm:t>
    </dgm:pt>
    <dgm:pt modelId="{3CD3D78F-7662-44B5-BF04-4C13E2AA0B90}">
      <dgm:prSet phldrT="[文本]"/>
      <dgm:spPr/>
      <dgm:t>
        <a:bodyPr/>
        <a:lstStyle/>
        <a:p>
          <a:r>
            <a:rPr lang="en-US" altLang="zh-CN" dirty="0"/>
            <a:t>2019</a:t>
          </a:r>
          <a:endParaRPr lang="zh-CN" altLang="en-US" dirty="0"/>
        </a:p>
      </dgm:t>
    </dgm:pt>
    <dgm:pt modelId="{74ED7611-EA8D-4749-9DD4-7A40AC9C5C67}" type="parTrans" cxnId="{F5B1B22C-C7ED-4623-8427-68C00DE7FB46}">
      <dgm:prSet/>
      <dgm:spPr/>
      <dgm:t>
        <a:bodyPr/>
        <a:lstStyle/>
        <a:p>
          <a:endParaRPr lang="zh-CN" altLang="en-US"/>
        </a:p>
      </dgm:t>
    </dgm:pt>
    <dgm:pt modelId="{F6F453E4-3896-4185-AC71-56E654B5DC44}" type="sibTrans" cxnId="{F5B1B22C-C7ED-4623-8427-68C00DE7FB46}">
      <dgm:prSet/>
      <dgm:spPr/>
      <dgm:t>
        <a:bodyPr/>
        <a:lstStyle/>
        <a:p>
          <a:endParaRPr lang="zh-CN" altLang="en-US"/>
        </a:p>
      </dgm:t>
    </dgm:pt>
    <dgm:pt modelId="{D4DDA0C8-8EED-478D-BC65-06C358182901}" type="pres">
      <dgm:prSet presAssocID="{87FD3252-A8E9-4B96-815F-AA35882CA628}" presName="Name0" presStyleCnt="0">
        <dgm:presLayoutVars>
          <dgm:dir/>
        </dgm:presLayoutVars>
      </dgm:prSet>
      <dgm:spPr/>
    </dgm:pt>
    <dgm:pt modelId="{94985AB5-B5F6-4A2F-A4C5-7706C90F63F1}" type="pres">
      <dgm:prSet presAssocID="{5FBE0AFB-2B31-415D-9355-082F4BC437F5}" presName="parComposite" presStyleCnt="0"/>
      <dgm:spPr/>
    </dgm:pt>
    <dgm:pt modelId="{851F77B7-8877-48E5-BF07-9FF5F4C9AFAA}" type="pres">
      <dgm:prSet presAssocID="{5FBE0AFB-2B31-415D-9355-082F4BC437F5}" presName="parBigCircle" presStyleLbl="node0" presStyleIdx="0" presStyleCnt="2"/>
      <dgm:spPr/>
    </dgm:pt>
    <dgm:pt modelId="{FD1E3E67-6D08-4BC5-B6C8-D954781BE9D9}" type="pres">
      <dgm:prSet presAssocID="{5FBE0AFB-2B31-415D-9355-082F4BC437F5}" presName="parTx" presStyleLbl="revTx" presStyleIdx="0" presStyleCnt="10"/>
      <dgm:spPr/>
    </dgm:pt>
    <dgm:pt modelId="{55CC99BA-8F92-4D2D-8350-A2995D257DDA}" type="pres">
      <dgm:prSet presAssocID="{5FBE0AFB-2B31-415D-9355-082F4BC437F5}" presName="bSpace" presStyleCnt="0"/>
      <dgm:spPr/>
    </dgm:pt>
    <dgm:pt modelId="{133A0955-7B33-4D20-B899-A95507595536}" type="pres">
      <dgm:prSet presAssocID="{5FBE0AFB-2B31-415D-9355-082F4BC437F5}" presName="parBackupNorm" presStyleCnt="0"/>
      <dgm:spPr/>
    </dgm:pt>
    <dgm:pt modelId="{5ECE74B2-D951-4EA7-81C0-1A9AD51BFCAA}" type="pres">
      <dgm:prSet presAssocID="{19E440B6-A406-4178-BB21-0642AC217EC0}" presName="parSpace" presStyleCnt="0"/>
      <dgm:spPr/>
    </dgm:pt>
    <dgm:pt modelId="{84EB2DB6-8F77-4F28-B2C6-7A4E0662B982}" type="pres">
      <dgm:prSet presAssocID="{10ED3344-11D4-4BA8-8EE8-6738E5AB35B9}" presName="desBackupLeftNorm" presStyleCnt="0"/>
      <dgm:spPr/>
    </dgm:pt>
    <dgm:pt modelId="{6B67601D-5B89-41AC-AC05-E2971B734F3A}" type="pres">
      <dgm:prSet presAssocID="{10ED3344-11D4-4BA8-8EE8-6738E5AB35B9}" presName="desComposite" presStyleCnt="0"/>
      <dgm:spPr/>
    </dgm:pt>
    <dgm:pt modelId="{1DCE9802-B5EF-498E-BD29-06DD2C154453}" type="pres">
      <dgm:prSet presAssocID="{10ED3344-11D4-4BA8-8EE8-6738E5AB35B9}" presName="desCircle" presStyleLbl="node1" presStyleIdx="0" presStyleCnt="4"/>
      <dgm:spPr/>
    </dgm:pt>
    <dgm:pt modelId="{5B573742-68C6-48A6-A7F9-8840FAB692CE}" type="pres">
      <dgm:prSet presAssocID="{10ED3344-11D4-4BA8-8EE8-6738E5AB35B9}" presName="chTx" presStyleLbl="revTx" presStyleIdx="1" presStyleCnt="10"/>
      <dgm:spPr/>
    </dgm:pt>
    <dgm:pt modelId="{31F4D943-9099-4EE2-BE9C-622D9524A3F3}" type="pres">
      <dgm:prSet presAssocID="{10ED3344-11D4-4BA8-8EE8-6738E5AB35B9}" presName="desTx" presStyleLbl="revTx" presStyleIdx="2" presStyleCnt="10">
        <dgm:presLayoutVars>
          <dgm:bulletEnabled val="1"/>
        </dgm:presLayoutVars>
      </dgm:prSet>
      <dgm:spPr/>
    </dgm:pt>
    <dgm:pt modelId="{5D908CFA-B47B-486B-A46B-4815990EA5C6}" type="pres">
      <dgm:prSet presAssocID="{10ED3344-11D4-4BA8-8EE8-6738E5AB35B9}" presName="desBackupRightNorm" presStyleCnt="0"/>
      <dgm:spPr/>
    </dgm:pt>
    <dgm:pt modelId="{63E31DBE-97F1-4702-A80C-2625DE2A6543}" type="pres">
      <dgm:prSet presAssocID="{BC26B5FE-A2F2-4B20-B6DE-73FAD0E3082E}" presName="desSpace" presStyleCnt="0"/>
      <dgm:spPr/>
    </dgm:pt>
    <dgm:pt modelId="{7A0A4EC9-BE9F-42DC-8D32-8484A1ABCA0E}" type="pres">
      <dgm:prSet presAssocID="{8B69AA58-091F-427A-BE1C-40B967BB68C1}" presName="desBackupLeftNorm" presStyleCnt="0"/>
      <dgm:spPr/>
    </dgm:pt>
    <dgm:pt modelId="{5D1014BF-EC34-40C5-88F9-534531890E56}" type="pres">
      <dgm:prSet presAssocID="{8B69AA58-091F-427A-BE1C-40B967BB68C1}" presName="desComposite" presStyleCnt="0"/>
      <dgm:spPr/>
    </dgm:pt>
    <dgm:pt modelId="{D737FDC9-5148-4D0F-A30B-1A4B8FF001C5}" type="pres">
      <dgm:prSet presAssocID="{8B69AA58-091F-427A-BE1C-40B967BB68C1}" presName="desCircle" presStyleLbl="node1" presStyleIdx="1" presStyleCnt="4"/>
      <dgm:spPr/>
    </dgm:pt>
    <dgm:pt modelId="{0144CC12-4E75-468B-8A80-BB480A5E840B}" type="pres">
      <dgm:prSet presAssocID="{8B69AA58-091F-427A-BE1C-40B967BB68C1}" presName="chTx" presStyleLbl="revTx" presStyleIdx="3" presStyleCnt="10"/>
      <dgm:spPr/>
    </dgm:pt>
    <dgm:pt modelId="{DE3F4893-8EE8-49C7-8FC4-2D024645EB15}" type="pres">
      <dgm:prSet presAssocID="{8B69AA58-091F-427A-BE1C-40B967BB68C1}" presName="desTx" presStyleLbl="revTx" presStyleIdx="4" presStyleCnt="10">
        <dgm:presLayoutVars>
          <dgm:bulletEnabled val="1"/>
        </dgm:presLayoutVars>
      </dgm:prSet>
      <dgm:spPr/>
    </dgm:pt>
    <dgm:pt modelId="{B6C5DE12-4C0B-401E-903D-65BA25FB98BB}" type="pres">
      <dgm:prSet presAssocID="{8B69AA58-091F-427A-BE1C-40B967BB68C1}" presName="desBackupRightNorm" presStyleCnt="0"/>
      <dgm:spPr/>
    </dgm:pt>
    <dgm:pt modelId="{E2F702A3-45CF-4F61-9173-3B077EFA3B4C}" type="pres">
      <dgm:prSet presAssocID="{95DE8851-327D-4C6A-AF76-026EFD77F40D}" presName="desSpace" presStyleCnt="0"/>
      <dgm:spPr/>
    </dgm:pt>
    <dgm:pt modelId="{C744753E-98F3-48DC-829C-7FA2F0D2CE49}" type="pres">
      <dgm:prSet presAssocID="{1B3FA8C4-8205-40D6-B83E-DE4E5E46705E}" presName="parComposite" presStyleCnt="0"/>
      <dgm:spPr/>
    </dgm:pt>
    <dgm:pt modelId="{563BE7DE-05B7-4C3C-9434-7B8C3FA97421}" type="pres">
      <dgm:prSet presAssocID="{1B3FA8C4-8205-40D6-B83E-DE4E5E46705E}" presName="parBigCircle" presStyleLbl="node0" presStyleIdx="1" presStyleCnt="2"/>
      <dgm:spPr/>
    </dgm:pt>
    <dgm:pt modelId="{79711B4B-3E9A-4B66-A249-49219AFEFBD4}" type="pres">
      <dgm:prSet presAssocID="{1B3FA8C4-8205-40D6-B83E-DE4E5E46705E}" presName="parTx" presStyleLbl="revTx" presStyleIdx="5" presStyleCnt="10"/>
      <dgm:spPr/>
    </dgm:pt>
    <dgm:pt modelId="{84A9F2AE-77FD-4CA7-8985-6F7D66DC80EB}" type="pres">
      <dgm:prSet presAssocID="{1B3FA8C4-8205-40D6-B83E-DE4E5E46705E}" presName="bSpace" presStyleCnt="0"/>
      <dgm:spPr/>
    </dgm:pt>
    <dgm:pt modelId="{B8C497F1-373F-41E4-83CA-0B2496E85E08}" type="pres">
      <dgm:prSet presAssocID="{1B3FA8C4-8205-40D6-B83E-DE4E5E46705E}" presName="parBackupNorm" presStyleCnt="0"/>
      <dgm:spPr/>
    </dgm:pt>
    <dgm:pt modelId="{103855F6-1441-4CBD-A154-B713D2030222}" type="pres">
      <dgm:prSet presAssocID="{F122F050-3BF4-4BC2-A8B5-06CC1CE90C9D}" presName="parSpace" presStyleCnt="0"/>
      <dgm:spPr/>
    </dgm:pt>
    <dgm:pt modelId="{44B831D0-3EB1-46DD-B2C8-B5E2304A9B2C}" type="pres">
      <dgm:prSet presAssocID="{8E6D97C1-9DE7-4763-96F3-267B618EC66C}" presName="desBackupLeftNorm" presStyleCnt="0"/>
      <dgm:spPr/>
    </dgm:pt>
    <dgm:pt modelId="{5D128679-16B9-4F77-9AE1-C026A4C4F5C4}" type="pres">
      <dgm:prSet presAssocID="{8E6D97C1-9DE7-4763-96F3-267B618EC66C}" presName="desComposite" presStyleCnt="0"/>
      <dgm:spPr/>
    </dgm:pt>
    <dgm:pt modelId="{7CE4A321-43CD-482A-B6DC-7CD57DD01D3F}" type="pres">
      <dgm:prSet presAssocID="{8E6D97C1-9DE7-4763-96F3-267B618EC66C}" presName="desCircle" presStyleLbl="node1" presStyleIdx="2" presStyleCnt="4"/>
      <dgm:spPr/>
    </dgm:pt>
    <dgm:pt modelId="{80593BB3-2951-4EAB-8CA6-984BAA8864CA}" type="pres">
      <dgm:prSet presAssocID="{8E6D97C1-9DE7-4763-96F3-267B618EC66C}" presName="chTx" presStyleLbl="revTx" presStyleIdx="6" presStyleCnt="10"/>
      <dgm:spPr/>
    </dgm:pt>
    <dgm:pt modelId="{866172DE-7905-4199-9048-31135AB7D789}" type="pres">
      <dgm:prSet presAssocID="{8E6D97C1-9DE7-4763-96F3-267B618EC66C}" presName="desTx" presStyleLbl="revTx" presStyleIdx="7" presStyleCnt="10">
        <dgm:presLayoutVars>
          <dgm:bulletEnabled val="1"/>
        </dgm:presLayoutVars>
      </dgm:prSet>
      <dgm:spPr/>
    </dgm:pt>
    <dgm:pt modelId="{FFB2CC27-7F1C-49B5-B023-B59D6017B568}" type="pres">
      <dgm:prSet presAssocID="{8E6D97C1-9DE7-4763-96F3-267B618EC66C}" presName="desBackupRightNorm" presStyleCnt="0"/>
      <dgm:spPr/>
    </dgm:pt>
    <dgm:pt modelId="{5845127B-5F47-449B-9BA5-6328531BF8D9}" type="pres">
      <dgm:prSet presAssocID="{93BE3CF0-B57E-40AC-912B-D375434A00D1}" presName="desSpace" presStyleCnt="0"/>
      <dgm:spPr/>
    </dgm:pt>
    <dgm:pt modelId="{9E237D8E-B862-4006-B8B0-3EC1810383AA}" type="pres">
      <dgm:prSet presAssocID="{3CD3D78F-7662-44B5-BF04-4C13E2AA0B90}" presName="desBackupLeftNorm" presStyleCnt="0"/>
      <dgm:spPr/>
    </dgm:pt>
    <dgm:pt modelId="{517F97BE-0DDD-48D6-9B0F-56249C958F26}" type="pres">
      <dgm:prSet presAssocID="{3CD3D78F-7662-44B5-BF04-4C13E2AA0B90}" presName="desComposite" presStyleCnt="0"/>
      <dgm:spPr/>
    </dgm:pt>
    <dgm:pt modelId="{414433A9-FF4E-40DA-90BF-095445E9D6F0}" type="pres">
      <dgm:prSet presAssocID="{3CD3D78F-7662-44B5-BF04-4C13E2AA0B90}" presName="desCircle" presStyleLbl="node1" presStyleIdx="3" presStyleCnt="4"/>
      <dgm:spPr/>
    </dgm:pt>
    <dgm:pt modelId="{F7259E90-8222-441E-A120-CC4A378B891F}" type="pres">
      <dgm:prSet presAssocID="{3CD3D78F-7662-44B5-BF04-4C13E2AA0B90}" presName="chTx" presStyleLbl="revTx" presStyleIdx="8" presStyleCnt="10"/>
      <dgm:spPr/>
    </dgm:pt>
    <dgm:pt modelId="{563115B3-DA74-4598-8FDF-A531A928C70F}" type="pres">
      <dgm:prSet presAssocID="{3CD3D78F-7662-44B5-BF04-4C13E2AA0B90}" presName="desTx" presStyleLbl="revTx" presStyleIdx="9" presStyleCnt="10">
        <dgm:presLayoutVars>
          <dgm:bulletEnabled val="1"/>
        </dgm:presLayoutVars>
      </dgm:prSet>
      <dgm:spPr/>
    </dgm:pt>
    <dgm:pt modelId="{39D0E8E8-9BA0-4670-8B8B-53392C173829}" type="pres">
      <dgm:prSet presAssocID="{3CD3D78F-7662-44B5-BF04-4C13E2AA0B90}" presName="desBackupRightNorm" presStyleCnt="0"/>
      <dgm:spPr/>
    </dgm:pt>
    <dgm:pt modelId="{D7842345-D2BB-4007-A634-CCCE5A2539A6}" type="pres">
      <dgm:prSet presAssocID="{F6F453E4-3896-4185-AC71-56E654B5DC44}" presName="desSpace" presStyleCnt="0"/>
      <dgm:spPr/>
    </dgm:pt>
  </dgm:ptLst>
  <dgm:cxnLst>
    <dgm:cxn modelId="{1837770A-8B24-43B3-BAC4-3B15A333CD7F}" srcId="{87FD3252-A8E9-4B96-815F-AA35882CA628}" destId="{5FBE0AFB-2B31-415D-9355-082F4BC437F5}" srcOrd="0" destOrd="0" parTransId="{432DF6CD-047C-4C5D-BF06-9E87CBC64A55}" sibTransId="{19E440B6-A406-4178-BB21-0642AC217EC0}"/>
    <dgm:cxn modelId="{9D1FF715-1F7B-4924-9950-E8D448C91147}" srcId="{5FBE0AFB-2B31-415D-9355-082F4BC437F5}" destId="{8B69AA58-091F-427A-BE1C-40B967BB68C1}" srcOrd="1" destOrd="0" parTransId="{36821205-0C1A-49DE-869B-2E09EAFE48B1}" sibTransId="{95DE8851-327D-4C6A-AF76-026EFD77F40D}"/>
    <dgm:cxn modelId="{1819FC1D-2EA5-4054-B141-F7D4DCA0AFF2}" type="presOf" srcId="{10ED3344-11D4-4BA8-8EE8-6738E5AB35B9}" destId="{5B573742-68C6-48A6-A7F9-8840FAB692CE}" srcOrd="0" destOrd="0" presId="urn:microsoft.com/office/officeart/2008/layout/CircleAccentTimeline"/>
    <dgm:cxn modelId="{F5B1B22C-C7ED-4623-8427-68C00DE7FB46}" srcId="{1B3FA8C4-8205-40D6-B83E-DE4E5E46705E}" destId="{3CD3D78F-7662-44B5-BF04-4C13E2AA0B90}" srcOrd="1" destOrd="0" parTransId="{74ED7611-EA8D-4749-9DD4-7A40AC9C5C67}" sibTransId="{F6F453E4-3896-4185-AC71-56E654B5DC44}"/>
    <dgm:cxn modelId="{A1B0713C-D15E-4FF5-8E33-BAEB4E7D8A0F}" srcId="{5FBE0AFB-2B31-415D-9355-082F4BC437F5}" destId="{10ED3344-11D4-4BA8-8EE8-6738E5AB35B9}" srcOrd="0" destOrd="0" parTransId="{0091B25D-7883-4E1B-9BBE-2FE9492DDEB7}" sibTransId="{BC26B5FE-A2F2-4B20-B6DE-73FAD0E3082E}"/>
    <dgm:cxn modelId="{1AAFB96C-EB70-4837-8E6A-E4A89852B267}" type="presOf" srcId="{8E6D97C1-9DE7-4763-96F3-267B618EC66C}" destId="{80593BB3-2951-4EAB-8CA6-984BAA8864CA}" srcOrd="0" destOrd="0" presId="urn:microsoft.com/office/officeart/2008/layout/CircleAccentTimeline"/>
    <dgm:cxn modelId="{CB46A071-A3B7-4619-99EE-BA4368475276}" type="presOf" srcId="{3CD3D78F-7662-44B5-BF04-4C13E2AA0B90}" destId="{F7259E90-8222-441E-A120-CC4A378B891F}" srcOrd="0" destOrd="0" presId="urn:microsoft.com/office/officeart/2008/layout/CircleAccentTimeline"/>
    <dgm:cxn modelId="{82A38DAB-8855-4B4A-9763-AD9045D25DDC}" srcId="{1B3FA8C4-8205-40D6-B83E-DE4E5E46705E}" destId="{8E6D97C1-9DE7-4763-96F3-267B618EC66C}" srcOrd="0" destOrd="0" parTransId="{01F86C6C-322E-4121-AE4F-475954DE4282}" sibTransId="{93BE3CF0-B57E-40AC-912B-D375434A00D1}"/>
    <dgm:cxn modelId="{D34C42CC-34BA-4B79-99DC-53530E5B6E89}" type="presOf" srcId="{8B69AA58-091F-427A-BE1C-40B967BB68C1}" destId="{0144CC12-4E75-468B-8A80-BB480A5E840B}" srcOrd="0" destOrd="0" presId="urn:microsoft.com/office/officeart/2008/layout/CircleAccentTimeline"/>
    <dgm:cxn modelId="{483B3BD2-BBCA-4D9D-B271-FA55B3335BE2}" type="presOf" srcId="{1B3FA8C4-8205-40D6-B83E-DE4E5E46705E}" destId="{79711B4B-3E9A-4B66-A249-49219AFEFBD4}" srcOrd="0" destOrd="0" presId="urn:microsoft.com/office/officeart/2008/layout/CircleAccentTimeline"/>
    <dgm:cxn modelId="{6A41A9DC-7975-4D53-804D-F7D6A3B7153E}" type="presOf" srcId="{5FBE0AFB-2B31-415D-9355-082F4BC437F5}" destId="{FD1E3E67-6D08-4BC5-B6C8-D954781BE9D9}" srcOrd="0" destOrd="0" presId="urn:microsoft.com/office/officeart/2008/layout/CircleAccentTimeline"/>
    <dgm:cxn modelId="{5D9490DD-4FA6-4F70-9D24-BBA24C435829}" type="presOf" srcId="{87FD3252-A8E9-4B96-815F-AA35882CA628}" destId="{D4DDA0C8-8EED-478D-BC65-06C358182901}" srcOrd="0" destOrd="0" presId="urn:microsoft.com/office/officeart/2008/layout/CircleAccentTimeline"/>
    <dgm:cxn modelId="{34A257DE-9D5B-4986-9B88-1A25E230A912}" srcId="{87FD3252-A8E9-4B96-815F-AA35882CA628}" destId="{1B3FA8C4-8205-40D6-B83E-DE4E5E46705E}" srcOrd="1" destOrd="0" parTransId="{D44CD5DD-295B-48D8-A368-080A91C34DA8}" sibTransId="{F122F050-3BF4-4BC2-A8B5-06CC1CE90C9D}"/>
    <dgm:cxn modelId="{E3837F80-9D46-4D31-BC08-CE1EDEDA1F3E}" type="presParOf" srcId="{D4DDA0C8-8EED-478D-BC65-06C358182901}" destId="{94985AB5-B5F6-4A2F-A4C5-7706C90F63F1}" srcOrd="0" destOrd="0" presId="urn:microsoft.com/office/officeart/2008/layout/CircleAccentTimeline"/>
    <dgm:cxn modelId="{8B3339B9-4E92-442A-A3F0-62E91B87383F}" type="presParOf" srcId="{94985AB5-B5F6-4A2F-A4C5-7706C90F63F1}" destId="{851F77B7-8877-48E5-BF07-9FF5F4C9AFAA}" srcOrd="0" destOrd="0" presId="urn:microsoft.com/office/officeart/2008/layout/CircleAccentTimeline"/>
    <dgm:cxn modelId="{C0B55CEA-1B1D-4D1B-8590-11696F0C0564}" type="presParOf" srcId="{94985AB5-B5F6-4A2F-A4C5-7706C90F63F1}" destId="{FD1E3E67-6D08-4BC5-B6C8-D954781BE9D9}" srcOrd="1" destOrd="0" presId="urn:microsoft.com/office/officeart/2008/layout/CircleAccentTimeline"/>
    <dgm:cxn modelId="{044F467D-B2FF-4930-B674-AA95C5C6971C}" type="presParOf" srcId="{94985AB5-B5F6-4A2F-A4C5-7706C90F63F1}" destId="{55CC99BA-8F92-4D2D-8350-A2995D257DDA}" srcOrd="2" destOrd="0" presId="urn:microsoft.com/office/officeart/2008/layout/CircleAccentTimeline"/>
    <dgm:cxn modelId="{67810DF8-04CF-44EE-8575-7C9842AAD33A}" type="presParOf" srcId="{D4DDA0C8-8EED-478D-BC65-06C358182901}" destId="{133A0955-7B33-4D20-B899-A95507595536}" srcOrd="1" destOrd="0" presId="urn:microsoft.com/office/officeart/2008/layout/CircleAccentTimeline"/>
    <dgm:cxn modelId="{EFE72E0E-5937-4192-A9B6-A0A6FFD63266}" type="presParOf" srcId="{D4DDA0C8-8EED-478D-BC65-06C358182901}" destId="{5ECE74B2-D951-4EA7-81C0-1A9AD51BFCAA}" srcOrd="2" destOrd="0" presId="urn:microsoft.com/office/officeart/2008/layout/CircleAccentTimeline"/>
    <dgm:cxn modelId="{1A87E555-A04E-4C35-91C2-5B8CD54115F0}" type="presParOf" srcId="{D4DDA0C8-8EED-478D-BC65-06C358182901}" destId="{84EB2DB6-8F77-4F28-B2C6-7A4E0662B982}" srcOrd="3" destOrd="0" presId="urn:microsoft.com/office/officeart/2008/layout/CircleAccentTimeline"/>
    <dgm:cxn modelId="{5987810D-ED10-4FC6-A93E-F8EAE10E6987}" type="presParOf" srcId="{D4DDA0C8-8EED-478D-BC65-06C358182901}" destId="{6B67601D-5B89-41AC-AC05-E2971B734F3A}" srcOrd="4" destOrd="0" presId="urn:microsoft.com/office/officeart/2008/layout/CircleAccentTimeline"/>
    <dgm:cxn modelId="{80DE58FC-59C9-4760-B9E5-26FC6F24E2C5}" type="presParOf" srcId="{6B67601D-5B89-41AC-AC05-E2971B734F3A}" destId="{1DCE9802-B5EF-498E-BD29-06DD2C154453}" srcOrd="0" destOrd="0" presId="urn:microsoft.com/office/officeart/2008/layout/CircleAccentTimeline"/>
    <dgm:cxn modelId="{9373A127-9C52-4B21-802B-58410BDB589F}" type="presParOf" srcId="{6B67601D-5B89-41AC-AC05-E2971B734F3A}" destId="{5B573742-68C6-48A6-A7F9-8840FAB692CE}" srcOrd="1" destOrd="0" presId="urn:microsoft.com/office/officeart/2008/layout/CircleAccentTimeline"/>
    <dgm:cxn modelId="{C79FC473-2AD2-4F6A-B48B-233B03927181}" type="presParOf" srcId="{6B67601D-5B89-41AC-AC05-E2971B734F3A}" destId="{31F4D943-9099-4EE2-BE9C-622D9524A3F3}" srcOrd="2" destOrd="0" presId="urn:microsoft.com/office/officeart/2008/layout/CircleAccentTimeline"/>
    <dgm:cxn modelId="{2FFC86F7-5A6E-4019-BCE9-9487720A5FDB}" type="presParOf" srcId="{D4DDA0C8-8EED-478D-BC65-06C358182901}" destId="{5D908CFA-B47B-486B-A46B-4815990EA5C6}" srcOrd="5" destOrd="0" presId="urn:microsoft.com/office/officeart/2008/layout/CircleAccentTimeline"/>
    <dgm:cxn modelId="{9E63B975-3141-4B0D-99A6-4A34FBC1938B}" type="presParOf" srcId="{D4DDA0C8-8EED-478D-BC65-06C358182901}" destId="{63E31DBE-97F1-4702-A80C-2625DE2A6543}" srcOrd="6" destOrd="0" presId="urn:microsoft.com/office/officeart/2008/layout/CircleAccentTimeline"/>
    <dgm:cxn modelId="{25DF8BD7-25E4-4054-88B3-DC6E512DF1B3}" type="presParOf" srcId="{D4DDA0C8-8EED-478D-BC65-06C358182901}" destId="{7A0A4EC9-BE9F-42DC-8D32-8484A1ABCA0E}" srcOrd="7" destOrd="0" presId="urn:microsoft.com/office/officeart/2008/layout/CircleAccentTimeline"/>
    <dgm:cxn modelId="{82DB812A-7776-46E6-BC58-A205CC8BFA94}" type="presParOf" srcId="{D4DDA0C8-8EED-478D-BC65-06C358182901}" destId="{5D1014BF-EC34-40C5-88F9-534531890E56}" srcOrd="8" destOrd="0" presId="urn:microsoft.com/office/officeart/2008/layout/CircleAccentTimeline"/>
    <dgm:cxn modelId="{05F21321-D3ED-4C03-93A2-4938DEB1B2C4}" type="presParOf" srcId="{5D1014BF-EC34-40C5-88F9-534531890E56}" destId="{D737FDC9-5148-4D0F-A30B-1A4B8FF001C5}" srcOrd="0" destOrd="0" presId="urn:microsoft.com/office/officeart/2008/layout/CircleAccentTimeline"/>
    <dgm:cxn modelId="{1324A3F2-F7F7-4FF4-8F25-00D792214061}" type="presParOf" srcId="{5D1014BF-EC34-40C5-88F9-534531890E56}" destId="{0144CC12-4E75-468B-8A80-BB480A5E840B}" srcOrd="1" destOrd="0" presId="urn:microsoft.com/office/officeart/2008/layout/CircleAccentTimeline"/>
    <dgm:cxn modelId="{D9D72FC7-9CDD-4540-A749-E566BEFC2601}" type="presParOf" srcId="{5D1014BF-EC34-40C5-88F9-534531890E56}" destId="{DE3F4893-8EE8-49C7-8FC4-2D024645EB15}" srcOrd="2" destOrd="0" presId="urn:microsoft.com/office/officeart/2008/layout/CircleAccentTimeline"/>
    <dgm:cxn modelId="{8D1AAE43-FD47-498B-BD60-7AC4F07699E3}" type="presParOf" srcId="{D4DDA0C8-8EED-478D-BC65-06C358182901}" destId="{B6C5DE12-4C0B-401E-903D-65BA25FB98BB}" srcOrd="9" destOrd="0" presId="urn:microsoft.com/office/officeart/2008/layout/CircleAccentTimeline"/>
    <dgm:cxn modelId="{E8B26C59-82FE-49C5-944E-B6B2E2C812E6}" type="presParOf" srcId="{D4DDA0C8-8EED-478D-BC65-06C358182901}" destId="{E2F702A3-45CF-4F61-9173-3B077EFA3B4C}" srcOrd="10" destOrd="0" presId="urn:microsoft.com/office/officeart/2008/layout/CircleAccentTimeline"/>
    <dgm:cxn modelId="{80049130-9C82-4ABA-A789-5BBC29AC8821}" type="presParOf" srcId="{D4DDA0C8-8EED-478D-BC65-06C358182901}" destId="{C744753E-98F3-48DC-829C-7FA2F0D2CE49}" srcOrd="11" destOrd="0" presId="urn:microsoft.com/office/officeart/2008/layout/CircleAccentTimeline"/>
    <dgm:cxn modelId="{34691B7C-22C8-45C4-AB39-0DBB85C7B961}" type="presParOf" srcId="{C744753E-98F3-48DC-829C-7FA2F0D2CE49}" destId="{563BE7DE-05B7-4C3C-9434-7B8C3FA97421}" srcOrd="0" destOrd="0" presId="urn:microsoft.com/office/officeart/2008/layout/CircleAccentTimeline"/>
    <dgm:cxn modelId="{49D830E3-0233-45C3-A6C8-106AC50830B5}" type="presParOf" srcId="{C744753E-98F3-48DC-829C-7FA2F0D2CE49}" destId="{79711B4B-3E9A-4B66-A249-49219AFEFBD4}" srcOrd="1" destOrd="0" presId="urn:microsoft.com/office/officeart/2008/layout/CircleAccentTimeline"/>
    <dgm:cxn modelId="{C978FCD2-9709-4764-8CD6-DB971DD27B2A}" type="presParOf" srcId="{C744753E-98F3-48DC-829C-7FA2F0D2CE49}" destId="{84A9F2AE-77FD-4CA7-8985-6F7D66DC80EB}" srcOrd="2" destOrd="0" presId="urn:microsoft.com/office/officeart/2008/layout/CircleAccentTimeline"/>
    <dgm:cxn modelId="{0CC6B8AE-95FE-410A-8E36-A10918466FF8}" type="presParOf" srcId="{D4DDA0C8-8EED-478D-BC65-06C358182901}" destId="{B8C497F1-373F-41E4-83CA-0B2496E85E08}" srcOrd="12" destOrd="0" presId="urn:microsoft.com/office/officeart/2008/layout/CircleAccentTimeline"/>
    <dgm:cxn modelId="{6D29DE99-FAD5-4065-81C6-30BC555629DF}" type="presParOf" srcId="{D4DDA0C8-8EED-478D-BC65-06C358182901}" destId="{103855F6-1441-4CBD-A154-B713D2030222}" srcOrd="13" destOrd="0" presId="urn:microsoft.com/office/officeart/2008/layout/CircleAccentTimeline"/>
    <dgm:cxn modelId="{19A9E8DC-CA4F-4010-9E90-DD060E59A256}" type="presParOf" srcId="{D4DDA0C8-8EED-478D-BC65-06C358182901}" destId="{44B831D0-3EB1-46DD-B2C8-B5E2304A9B2C}" srcOrd="14" destOrd="0" presId="urn:microsoft.com/office/officeart/2008/layout/CircleAccentTimeline"/>
    <dgm:cxn modelId="{2B39CF35-A194-49CC-ADD8-46B4ACA1E7B7}" type="presParOf" srcId="{D4DDA0C8-8EED-478D-BC65-06C358182901}" destId="{5D128679-16B9-4F77-9AE1-C026A4C4F5C4}" srcOrd="15" destOrd="0" presId="urn:microsoft.com/office/officeart/2008/layout/CircleAccentTimeline"/>
    <dgm:cxn modelId="{090C863C-26E4-4603-A1A1-83CBB8EC60E6}" type="presParOf" srcId="{5D128679-16B9-4F77-9AE1-C026A4C4F5C4}" destId="{7CE4A321-43CD-482A-B6DC-7CD57DD01D3F}" srcOrd="0" destOrd="0" presId="urn:microsoft.com/office/officeart/2008/layout/CircleAccentTimeline"/>
    <dgm:cxn modelId="{5E588787-6369-4F92-AF78-C979A6F2A44E}" type="presParOf" srcId="{5D128679-16B9-4F77-9AE1-C026A4C4F5C4}" destId="{80593BB3-2951-4EAB-8CA6-984BAA8864CA}" srcOrd="1" destOrd="0" presId="urn:microsoft.com/office/officeart/2008/layout/CircleAccentTimeline"/>
    <dgm:cxn modelId="{1CEDE027-A67E-433E-B6D8-6FF1A7918023}" type="presParOf" srcId="{5D128679-16B9-4F77-9AE1-C026A4C4F5C4}" destId="{866172DE-7905-4199-9048-31135AB7D789}" srcOrd="2" destOrd="0" presId="urn:microsoft.com/office/officeart/2008/layout/CircleAccentTimeline"/>
    <dgm:cxn modelId="{9F3380B8-31BF-4CF7-815C-1CB2750D5063}" type="presParOf" srcId="{D4DDA0C8-8EED-478D-BC65-06C358182901}" destId="{FFB2CC27-7F1C-49B5-B023-B59D6017B568}" srcOrd="16" destOrd="0" presId="urn:microsoft.com/office/officeart/2008/layout/CircleAccentTimeline"/>
    <dgm:cxn modelId="{5E027A4A-941B-4799-BD8F-20D72DAE8B12}" type="presParOf" srcId="{D4DDA0C8-8EED-478D-BC65-06C358182901}" destId="{5845127B-5F47-449B-9BA5-6328531BF8D9}" srcOrd="17" destOrd="0" presId="urn:microsoft.com/office/officeart/2008/layout/CircleAccentTimeline"/>
    <dgm:cxn modelId="{6C822EE1-4EAB-4410-AE79-0FA92A2FF995}" type="presParOf" srcId="{D4DDA0C8-8EED-478D-BC65-06C358182901}" destId="{9E237D8E-B862-4006-B8B0-3EC1810383AA}" srcOrd="18" destOrd="0" presId="urn:microsoft.com/office/officeart/2008/layout/CircleAccentTimeline"/>
    <dgm:cxn modelId="{1C67BF98-DC99-4F2A-8E91-D56B3F0FEF0E}" type="presParOf" srcId="{D4DDA0C8-8EED-478D-BC65-06C358182901}" destId="{517F97BE-0DDD-48D6-9B0F-56249C958F26}" srcOrd="19" destOrd="0" presId="urn:microsoft.com/office/officeart/2008/layout/CircleAccentTimeline"/>
    <dgm:cxn modelId="{B716AC72-5EF7-43CA-B4D7-D99669D8A622}" type="presParOf" srcId="{517F97BE-0DDD-48D6-9B0F-56249C958F26}" destId="{414433A9-FF4E-40DA-90BF-095445E9D6F0}" srcOrd="0" destOrd="0" presId="urn:microsoft.com/office/officeart/2008/layout/CircleAccentTimeline"/>
    <dgm:cxn modelId="{135665C9-03BC-47F1-A13F-B985DBFE5F04}" type="presParOf" srcId="{517F97BE-0DDD-48D6-9B0F-56249C958F26}" destId="{F7259E90-8222-441E-A120-CC4A378B891F}" srcOrd="1" destOrd="0" presId="urn:microsoft.com/office/officeart/2008/layout/CircleAccentTimeline"/>
    <dgm:cxn modelId="{FB315790-EB71-41E8-B4E2-3F6148D547C3}" type="presParOf" srcId="{517F97BE-0DDD-48D6-9B0F-56249C958F26}" destId="{563115B3-DA74-4598-8FDF-A531A928C70F}" srcOrd="2" destOrd="0" presId="urn:microsoft.com/office/officeart/2008/layout/CircleAccentTimeline"/>
    <dgm:cxn modelId="{BD9EBEE7-B4A0-4FCD-91B4-1A706E09CE04}" type="presParOf" srcId="{D4DDA0C8-8EED-478D-BC65-06C358182901}" destId="{39D0E8E8-9BA0-4670-8B8B-53392C173829}" srcOrd="20" destOrd="0" presId="urn:microsoft.com/office/officeart/2008/layout/CircleAccentTimeline"/>
    <dgm:cxn modelId="{79DB559B-5257-4DEB-AC61-F55AE49D56D5}" type="presParOf" srcId="{D4DDA0C8-8EED-478D-BC65-06C358182901}" destId="{D7842345-D2BB-4007-A634-CCCE5A2539A6}" srcOrd="2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481EC8-6E4C-4753-A68E-6AD79D376D7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34228D-4AE2-4A01-A7B7-38327069266D}">
      <dgm:prSet phldrT="[文本]"/>
      <dgm:spPr/>
      <dgm:t>
        <a:bodyPr/>
        <a:lstStyle/>
        <a:p>
          <a:r>
            <a:rPr lang="zh-CN" altLang="en-US" b="0" dirty="0"/>
            <a:t>智能环境污染预警</a:t>
          </a:r>
          <a:endParaRPr lang="zh-CN" altLang="en-US" dirty="0"/>
        </a:p>
      </dgm:t>
    </dgm:pt>
    <dgm:pt modelId="{CCC3AE73-C9BD-4DF4-A95A-145E37B1793A}" type="parTrans" cxnId="{89C524A5-1EBA-488D-853B-6B16DF1BA0D0}">
      <dgm:prSet/>
      <dgm:spPr/>
      <dgm:t>
        <a:bodyPr/>
        <a:lstStyle/>
        <a:p>
          <a:endParaRPr lang="zh-CN" altLang="en-US"/>
        </a:p>
      </dgm:t>
    </dgm:pt>
    <dgm:pt modelId="{174EB147-6921-4CAD-890E-52218D6E8545}" type="sibTrans" cxnId="{89C524A5-1EBA-488D-853B-6B16DF1BA0D0}">
      <dgm:prSet/>
      <dgm:spPr/>
      <dgm:t>
        <a:bodyPr/>
        <a:lstStyle/>
        <a:p>
          <a:endParaRPr lang="zh-CN" altLang="en-US"/>
        </a:p>
      </dgm:t>
    </dgm:pt>
    <dgm:pt modelId="{640770B7-157F-436E-AB98-969A8E815065}">
      <dgm:prSet phldrT="[文本]"/>
      <dgm:spPr/>
      <dgm:t>
        <a:bodyPr/>
        <a:lstStyle/>
        <a:p>
          <a:r>
            <a:rPr lang="zh-CN" altLang="en-US" b="0" dirty="0"/>
            <a:t>智能监测质量控制</a:t>
          </a:r>
          <a:endParaRPr lang="zh-CN" altLang="en-US" dirty="0"/>
        </a:p>
      </dgm:t>
    </dgm:pt>
    <dgm:pt modelId="{554342C8-E7FD-415E-B757-C141778CEB70}" type="parTrans" cxnId="{9BA186F9-9B5D-4197-87F3-4D3CE3E57D9C}">
      <dgm:prSet/>
      <dgm:spPr/>
      <dgm:t>
        <a:bodyPr/>
        <a:lstStyle/>
        <a:p>
          <a:endParaRPr lang="zh-CN" altLang="en-US"/>
        </a:p>
      </dgm:t>
    </dgm:pt>
    <dgm:pt modelId="{E3640A28-0A7F-4C2E-9D4F-C818F2D711BE}" type="sibTrans" cxnId="{9BA186F9-9B5D-4197-87F3-4D3CE3E57D9C}">
      <dgm:prSet/>
      <dgm:spPr/>
      <dgm:t>
        <a:bodyPr/>
        <a:lstStyle/>
        <a:p>
          <a:endParaRPr lang="zh-CN" altLang="en-US"/>
        </a:p>
      </dgm:t>
    </dgm:pt>
    <dgm:pt modelId="{33E8CD17-0FD8-4FC5-88D1-9E8475F0A48A}">
      <dgm:prSet phldrT="[文本]"/>
      <dgm:spPr/>
      <dgm:t>
        <a:bodyPr/>
        <a:lstStyle/>
        <a:p>
          <a:r>
            <a:rPr lang="zh-CN" altLang="en-US" b="0" dirty="0"/>
            <a:t>智能检测结果审计</a:t>
          </a:r>
          <a:endParaRPr lang="zh-CN" altLang="en-US" dirty="0"/>
        </a:p>
      </dgm:t>
    </dgm:pt>
    <dgm:pt modelId="{ADC94A8F-8300-474F-A27E-115559907DFF}" type="parTrans" cxnId="{88DFF469-0807-47DB-817B-0560F4A89B20}">
      <dgm:prSet/>
      <dgm:spPr/>
      <dgm:t>
        <a:bodyPr/>
        <a:lstStyle/>
        <a:p>
          <a:endParaRPr lang="zh-CN" altLang="en-US"/>
        </a:p>
      </dgm:t>
    </dgm:pt>
    <dgm:pt modelId="{7639C6FD-C0BF-445E-9D21-5BA2542A894D}" type="sibTrans" cxnId="{88DFF469-0807-47DB-817B-0560F4A89B20}">
      <dgm:prSet/>
      <dgm:spPr/>
      <dgm:t>
        <a:bodyPr/>
        <a:lstStyle/>
        <a:p>
          <a:endParaRPr lang="zh-CN" altLang="en-US"/>
        </a:p>
      </dgm:t>
    </dgm:pt>
    <dgm:pt modelId="{8ABE7C65-21B8-4320-B71A-7AD666F7AEF0}">
      <dgm:prSet phldrT="[文本]"/>
      <dgm:spPr/>
      <dgm:t>
        <a:bodyPr/>
        <a:lstStyle/>
        <a:p>
          <a:r>
            <a:rPr lang="zh-CN" altLang="en-US" dirty="0"/>
            <a:t>智能仪器远程诊断</a:t>
          </a:r>
        </a:p>
      </dgm:t>
    </dgm:pt>
    <dgm:pt modelId="{C083AC0A-081C-4006-9F87-704F50A8BBC1}" type="parTrans" cxnId="{D2F97D59-0990-4735-BACA-02368C406F90}">
      <dgm:prSet/>
      <dgm:spPr/>
      <dgm:t>
        <a:bodyPr/>
        <a:lstStyle/>
        <a:p>
          <a:endParaRPr lang="zh-CN" altLang="en-US"/>
        </a:p>
      </dgm:t>
    </dgm:pt>
    <dgm:pt modelId="{FC7029F5-F5C8-488B-B5AA-6FBB82164B32}" type="sibTrans" cxnId="{D2F97D59-0990-4735-BACA-02368C406F90}">
      <dgm:prSet/>
      <dgm:spPr/>
      <dgm:t>
        <a:bodyPr/>
        <a:lstStyle/>
        <a:p>
          <a:endParaRPr lang="zh-CN" altLang="en-US"/>
        </a:p>
      </dgm:t>
    </dgm:pt>
    <dgm:pt modelId="{2F0EFFD8-FBA7-4B69-8ADB-CDC94337E4C1}" type="pres">
      <dgm:prSet presAssocID="{C4481EC8-6E4C-4753-A68E-6AD79D376D7E}" presName="Name0" presStyleCnt="0">
        <dgm:presLayoutVars>
          <dgm:chMax val="7"/>
          <dgm:chPref val="7"/>
          <dgm:dir/>
        </dgm:presLayoutVars>
      </dgm:prSet>
      <dgm:spPr/>
    </dgm:pt>
    <dgm:pt modelId="{DA9867CA-1CC1-481F-837F-32EF9707E88B}" type="pres">
      <dgm:prSet presAssocID="{C4481EC8-6E4C-4753-A68E-6AD79D376D7E}" presName="Name1" presStyleCnt="0"/>
      <dgm:spPr/>
    </dgm:pt>
    <dgm:pt modelId="{1E7EE3C9-4F5F-4FCA-B6D4-A32533205B96}" type="pres">
      <dgm:prSet presAssocID="{C4481EC8-6E4C-4753-A68E-6AD79D376D7E}" presName="cycle" presStyleCnt="0"/>
      <dgm:spPr/>
    </dgm:pt>
    <dgm:pt modelId="{C453B2B5-A45E-4347-8939-A00DEDBA08C5}" type="pres">
      <dgm:prSet presAssocID="{C4481EC8-6E4C-4753-A68E-6AD79D376D7E}" presName="srcNode" presStyleLbl="node1" presStyleIdx="0" presStyleCnt="4"/>
      <dgm:spPr/>
    </dgm:pt>
    <dgm:pt modelId="{A4D3450C-57E1-4DEE-A985-1F1037DC725D}" type="pres">
      <dgm:prSet presAssocID="{C4481EC8-6E4C-4753-A68E-6AD79D376D7E}" presName="conn" presStyleLbl="parChTrans1D2" presStyleIdx="0" presStyleCnt="1"/>
      <dgm:spPr/>
    </dgm:pt>
    <dgm:pt modelId="{9C762F9C-C80C-4AA6-9B4C-879BC85DB7D0}" type="pres">
      <dgm:prSet presAssocID="{C4481EC8-6E4C-4753-A68E-6AD79D376D7E}" presName="extraNode" presStyleLbl="node1" presStyleIdx="0" presStyleCnt="4"/>
      <dgm:spPr/>
    </dgm:pt>
    <dgm:pt modelId="{95D82CE5-7784-448B-9BF8-ABDB3A96E810}" type="pres">
      <dgm:prSet presAssocID="{C4481EC8-6E4C-4753-A68E-6AD79D376D7E}" presName="dstNode" presStyleLbl="node1" presStyleIdx="0" presStyleCnt="4"/>
      <dgm:spPr/>
    </dgm:pt>
    <dgm:pt modelId="{6C39A1FB-CA23-497F-80CD-D599A432C503}" type="pres">
      <dgm:prSet presAssocID="{6734228D-4AE2-4A01-A7B7-38327069266D}" presName="text_1" presStyleLbl="node1" presStyleIdx="0" presStyleCnt="4">
        <dgm:presLayoutVars>
          <dgm:bulletEnabled val="1"/>
        </dgm:presLayoutVars>
      </dgm:prSet>
      <dgm:spPr/>
    </dgm:pt>
    <dgm:pt modelId="{75959B62-1C08-4CFE-8103-1A3EF5E65C5D}" type="pres">
      <dgm:prSet presAssocID="{6734228D-4AE2-4A01-A7B7-38327069266D}" presName="accent_1" presStyleCnt="0"/>
      <dgm:spPr/>
    </dgm:pt>
    <dgm:pt modelId="{B189773D-BA55-481D-B81B-A76CA46B8699}" type="pres">
      <dgm:prSet presAssocID="{6734228D-4AE2-4A01-A7B7-38327069266D}" presName="accentRepeatNode" presStyleLbl="solidFgAcc1" presStyleIdx="0" presStyleCnt="4"/>
      <dgm:spPr/>
    </dgm:pt>
    <dgm:pt modelId="{996D2FCE-21B6-44A5-9DC0-EE84BD77C243}" type="pres">
      <dgm:prSet presAssocID="{640770B7-157F-436E-AB98-969A8E815065}" presName="text_2" presStyleLbl="node1" presStyleIdx="1" presStyleCnt="4">
        <dgm:presLayoutVars>
          <dgm:bulletEnabled val="1"/>
        </dgm:presLayoutVars>
      </dgm:prSet>
      <dgm:spPr/>
    </dgm:pt>
    <dgm:pt modelId="{DAA1D51A-B323-447F-A821-C5DC490F7E98}" type="pres">
      <dgm:prSet presAssocID="{640770B7-157F-436E-AB98-969A8E815065}" presName="accent_2" presStyleCnt="0"/>
      <dgm:spPr/>
    </dgm:pt>
    <dgm:pt modelId="{55F12A6D-9AE3-4A86-B57B-B5E90131FE98}" type="pres">
      <dgm:prSet presAssocID="{640770B7-157F-436E-AB98-969A8E815065}" presName="accentRepeatNode" presStyleLbl="solidFgAcc1" presStyleIdx="1" presStyleCnt="4"/>
      <dgm:spPr/>
    </dgm:pt>
    <dgm:pt modelId="{2759CF2B-BA8F-4E32-8988-9A7D2C4F855E}" type="pres">
      <dgm:prSet presAssocID="{33E8CD17-0FD8-4FC5-88D1-9E8475F0A48A}" presName="text_3" presStyleLbl="node1" presStyleIdx="2" presStyleCnt="4">
        <dgm:presLayoutVars>
          <dgm:bulletEnabled val="1"/>
        </dgm:presLayoutVars>
      </dgm:prSet>
      <dgm:spPr/>
    </dgm:pt>
    <dgm:pt modelId="{731F4167-93A1-4F6B-B74F-955A3D203A17}" type="pres">
      <dgm:prSet presAssocID="{33E8CD17-0FD8-4FC5-88D1-9E8475F0A48A}" presName="accent_3" presStyleCnt="0"/>
      <dgm:spPr/>
    </dgm:pt>
    <dgm:pt modelId="{F486778A-4C1A-4FF0-91CE-421BB897F843}" type="pres">
      <dgm:prSet presAssocID="{33E8CD17-0FD8-4FC5-88D1-9E8475F0A48A}" presName="accentRepeatNode" presStyleLbl="solidFgAcc1" presStyleIdx="2" presStyleCnt="4" custLinFactNeighborY="2211"/>
      <dgm:spPr/>
    </dgm:pt>
    <dgm:pt modelId="{AF88AAC2-F2F4-4538-B5BA-50C326A66E76}" type="pres">
      <dgm:prSet presAssocID="{8ABE7C65-21B8-4320-B71A-7AD666F7AEF0}" presName="text_4" presStyleLbl="node1" presStyleIdx="3" presStyleCnt="4">
        <dgm:presLayoutVars>
          <dgm:bulletEnabled val="1"/>
        </dgm:presLayoutVars>
      </dgm:prSet>
      <dgm:spPr/>
    </dgm:pt>
    <dgm:pt modelId="{220267C7-085D-4F3B-B2D9-43FDC735497F}" type="pres">
      <dgm:prSet presAssocID="{8ABE7C65-21B8-4320-B71A-7AD666F7AEF0}" presName="accent_4" presStyleCnt="0"/>
      <dgm:spPr/>
    </dgm:pt>
    <dgm:pt modelId="{67965626-B3AB-4520-807B-601BBF3222FA}" type="pres">
      <dgm:prSet presAssocID="{8ABE7C65-21B8-4320-B71A-7AD666F7AEF0}" presName="accentRepeatNode" presStyleLbl="solidFgAcc1" presStyleIdx="3" presStyleCnt="4"/>
      <dgm:spPr/>
    </dgm:pt>
  </dgm:ptLst>
  <dgm:cxnLst>
    <dgm:cxn modelId="{E5810404-5C28-4EE8-A098-0C0CB7204148}" type="presOf" srcId="{33E8CD17-0FD8-4FC5-88D1-9E8475F0A48A}" destId="{2759CF2B-BA8F-4E32-8988-9A7D2C4F855E}" srcOrd="0" destOrd="0" presId="urn:microsoft.com/office/officeart/2008/layout/VerticalCurvedList"/>
    <dgm:cxn modelId="{1EF96033-A30E-4ECA-B819-99155DCB60C2}" type="presOf" srcId="{640770B7-157F-436E-AB98-969A8E815065}" destId="{996D2FCE-21B6-44A5-9DC0-EE84BD77C243}" srcOrd="0" destOrd="0" presId="urn:microsoft.com/office/officeart/2008/layout/VerticalCurvedList"/>
    <dgm:cxn modelId="{5F6E4760-6799-4AED-B86F-172E29EE5676}" type="presOf" srcId="{8ABE7C65-21B8-4320-B71A-7AD666F7AEF0}" destId="{AF88AAC2-F2F4-4538-B5BA-50C326A66E76}" srcOrd="0" destOrd="0" presId="urn:microsoft.com/office/officeart/2008/layout/VerticalCurvedList"/>
    <dgm:cxn modelId="{3420CF64-BECE-4DA0-A780-12305CB5F1CC}" type="presOf" srcId="{C4481EC8-6E4C-4753-A68E-6AD79D376D7E}" destId="{2F0EFFD8-FBA7-4B69-8ADB-CDC94337E4C1}" srcOrd="0" destOrd="0" presId="urn:microsoft.com/office/officeart/2008/layout/VerticalCurvedList"/>
    <dgm:cxn modelId="{88DFF469-0807-47DB-817B-0560F4A89B20}" srcId="{C4481EC8-6E4C-4753-A68E-6AD79D376D7E}" destId="{33E8CD17-0FD8-4FC5-88D1-9E8475F0A48A}" srcOrd="2" destOrd="0" parTransId="{ADC94A8F-8300-474F-A27E-115559907DFF}" sibTransId="{7639C6FD-C0BF-445E-9D21-5BA2542A894D}"/>
    <dgm:cxn modelId="{D2F97D59-0990-4735-BACA-02368C406F90}" srcId="{C4481EC8-6E4C-4753-A68E-6AD79D376D7E}" destId="{8ABE7C65-21B8-4320-B71A-7AD666F7AEF0}" srcOrd="3" destOrd="0" parTransId="{C083AC0A-081C-4006-9F87-704F50A8BBC1}" sibTransId="{FC7029F5-F5C8-488B-B5AA-6FBB82164B32}"/>
    <dgm:cxn modelId="{89C524A5-1EBA-488D-853B-6B16DF1BA0D0}" srcId="{C4481EC8-6E4C-4753-A68E-6AD79D376D7E}" destId="{6734228D-4AE2-4A01-A7B7-38327069266D}" srcOrd="0" destOrd="0" parTransId="{CCC3AE73-C9BD-4DF4-A95A-145E37B1793A}" sibTransId="{174EB147-6921-4CAD-890E-52218D6E8545}"/>
    <dgm:cxn modelId="{5420F9BC-A1E7-4ACA-8649-50B1C8229569}" type="presOf" srcId="{6734228D-4AE2-4A01-A7B7-38327069266D}" destId="{6C39A1FB-CA23-497F-80CD-D599A432C503}" srcOrd="0" destOrd="0" presId="urn:microsoft.com/office/officeart/2008/layout/VerticalCurvedList"/>
    <dgm:cxn modelId="{FEED03DC-5C3B-400D-8C5A-459902E7A3F6}" type="presOf" srcId="{174EB147-6921-4CAD-890E-52218D6E8545}" destId="{A4D3450C-57E1-4DEE-A985-1F1037DC725D}" srcOrd="0" destOrd="0" presId="urn:microsoft.com/office/officeart/2008/layout/VerticalCurvedList"/>
    <dgm:cxn modelId="{9BA186F9-9B5D-4197-87F3-4D3CE3E57D9C}" srcId="{C4481EC8-6E4C-4753-A68E-6AD79D376D7E}" destId="{640770B7-157F-436E-AB98-969A8E815065}" srcOrd="1" destOrd="0" parTransId="{554342C8-E7FD-415E-B757-C141778CEB70}" sibTransId="{E3640A28-0A7F-4C2E-9D4F-C818F2D711BE}"/>
    <dgm:cxn modelId="{8897BDA2-9CDA-43EE-B256-9E015EB90C03}" type="presParOf" srcId="{2F0EFFD8-FBA7-4B69-8ADB-CDC94337E4C1}" destId="{DA9867CA-1CC1-481F-837F-32EF9707E88B}" srcOrd="0" destOrd="0" presId="urn:microsoft.com/office/officeart/2008/layout/VerticalCurvedList"/>
    <dgm:cxn modelId="{E5E6B1C6-FB82-482E-85AA-AC51762E3F91}" type="presParOf" srcId="{DA9867CA-1CC1-481F-837F-32EF9707E88B}" destId="{1E7EE3C9-4F5F-4FCA-B6D4-A32533205B96}" srcOrd="0" destOrd="0" presId="urn:microsoft.com/office/officeart/2008/layout/VerticalCurvedList"/>
    <dgm:cxn modelId="{9A012FE8-34B6-45F6-8C19-34CD4C41F4F3}" type="presParOf" srcId="{1E7EE3C9-4F5F-4FCA-B6D4-A32533205B96}" destId="{C453B2B5-A45E-4347-8939-A00DEDBA08C5}" srcOrd="0" destOrd="0" presId="urn:microsoft.com/office/officeart/2008/layout/VerticalCurvedList"/>
    <dgm:cxn modelId="{B3316465-C2A9-4CA6-BA27-7F9585087B12}" type="presParOf" srcId="{1E7EE3C9-4F5F-4FCA-B6D4-A32533205B96}" destId="{A4D3450C-57E1-4DEE-A985-1F1037DC725D}" srcOrd="1" destOrd="0" presId="urn:microsoft.com/office/officeart/2008/layout/VerticalCurvedList"/>
    <dgm:cxn modelId="{389F08D2-7AFD-4B1D-B2B4-91919CCBD13B}" type="presParOf" srcId="{1E7EE3C9-4F5F-4FCA-B6D4-A32533205B96}" destId="{9C762F9C-C80C-4AA6-9B4C-879BC85DB7D0}" srcOrd="2" destOrd="0" presId="urn:microsoft.com/office/officeart/2008/layout/VerticalCurvedList"/>
    <dgm:cxn modelId="{4C9A6180-AB0B-4C3E-ACF9-02566CADC444}" type="presParOf" srcId="{1E7EE3C9-4F5F-4FCA-B6D4-A32533205B96}" destId="{95D82CE5-7784-448B-9BF8-ABDB3A96E810}" srcOrd="3" destOrd="0" presId="urn:microsoft.com/office/officeart/2008/layout/VerticalCurvedList"/>
    <dgm:cxn modelId="{732F0139-82CE-4DCF-A0F5-7105E5181C25}" type="presParOf" srcId="{DA9867CA-1CC1-481F-837F-32EF9707E88B}" destId="{6C39A1FB-CA23-497F-80CD-D599A432C503}" srcOrd="1" destOrd="0" presId="urn:microsoft.com/office/officeart/2008/layout/VerticalCurvedList"/>
    <dgm:cxn modelId="{0B6BFE84-7A30-4F7B-8943-8AAA61277184}" type="presParOf" srcId="{DA9867CA-1CC1-481F-837F-32EF9707E88B}" destId="{75959B62-1C08-4CFE-8103-1A3EF5E65C5D}" srcOrd="2" destOrd="0" presId="urn:microsoft.com/office/officeart/2008/layout/VerticalCurvedList"/>
    <dgm:cxn modelId="{A9CB4BCA-7299-475F-8C10-8F50E18FA8E2}" type="presParOf" srcId="{75959B62-1C08-4CFE-8103-1A3EF5E65C5D}" destId="{B189773D-BA55-481D-B81B-A76CA46B8699}" srcOrd="0" destOrd="0" presId="urn:microsoft.com/office/officeart/2008/layout/VerticalCurvedList"/>
    <dgm:cxn modelId="{E43E841E-BE8C-4CB5-A38C-279204C55A3B}" type="presParOf" srcId="{DA9867CA-1CC1-481F-837F-32EF9707E88B}" destId="{996D2FCE-21B6-44A5-9DC0-EE84BD77C243}" srcOrd="3" destOrd="0" presId="urn:microsoft.com/office/officeart/2008/layout/VerticalCurvedList"/>
    <dgm:cxn modelId="{F83AE110-CB1B-4E64-93CC-7091E67E3D6A}" type="presParOf" srcId="{DA9867CA-1CC1-481F-837F-32EF9707E88B}" destId="{DAA1D51A-B323-447F-A821-C5DC490F7E98}" srcOrd="4" destOrd="0" presId="urn:microsoft.com/office/officeart/2008/layout/VerticalCurvedList"/>
    <dgm:cxn modelId="{42DCE9B9-1E0F-49C2-8CFB-16BB51DD2A55}" type="presParOf" srcId="{DAA1D51A-B323-447F-A821-C5DC490F7E98}" destId="{55F12A6D-9AE3-4A86-B57B-B5E90131FE98}" srcOrd="0" destOrd="0" presId="urn:microsoft.com/office/officeart/2008/layout/VerticalCurvedList"/>
    <dgm:cxn modelId="{224D7575-DCD1-44A9-8EB0-97E6A79698F5}" type="presParOf" srcId="{DA9867CA-1CC1-481F-837F-32EF9707E88B}" destId="{2759CF2B-BA8F-4E32-8988-9A7D2C4F855E}" srcOrd="5" destOrd="0" presId="urn:microsoft.com/office/officeart/2008/layout/VerticalCurvedList"/>
    <dgm:cxn modelId="{50E8381F-281F-45A6-B4C4-00083FFDA93E}" type="presParOf" srcId="{DA9867CA-1CC1-481F-837F-32EF9707E88B}" destId="{731F4167-93A1-4F6B-B74F-955A3D203A17}" srcOrd="6" destOrd="0" presId="urn:microsoft.com/office/officeart/2008/layout/VerticalCurvedList"/>
    <dgm:cxn modelId="{F55F107C-281E-4681-80FA-20D1EE2DDAEA}" type="presParOf" srcId="{731F4167-93A1-4F6B-B74F-955A3D203A17}" destId="{F486778A-4C1A-4FF0-91CE-421BB897F843}" srcOrd="0" destOrd="0" presId="urn:microsoft.com/office/officeart/2008/layout/VerticalCurvedList"/>
    <dgm:cxn modelId="{81899E54-176D-49E7-9ED3-6697472DA8BF}" type="presParOf" srcId="{DA9867CA-1CC1-481F-837F-32EF9707E88B}" destId="{AF88AAC2-F2F4-4538-B5BA-50C326A66E76}" srcOrd="7" destOrd="0" presId="urn:microsoft.com/office/officeart/2008/layout/VerticalCurvedList"/>
    <dgm:cxn modelId="{ED025E04-A428-416C-9BCC-A9F1EB9FBAFC}" type="presParOf" srcId="{DA9867CA-1CC1-481F-837F-32EF9707E88B}" destId="{220267C7-085D-4F3B-B2D9-43FDC735497F}" srcOrd="8" destOrd="0" presId="urn:microsoft.com/office/officeart/2008/layout/VerticalCurvedList"/>
    <dgm:cxn modelId="{96A84BAC-C100-4C0F-AAE3-7B51216B9FF2}" type="presParOf" srcId="{220267C7-085D-4F3B-B2D9-43FDC735497F}" destId="{67965626-B3AB-4520-807B-601BBF3222F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D7AC01-EBB3-4B5D-8C15-AE9295598DA2}" type="doc">
      <dgm:prSet loTypeId="urn:microsoft.com/office/officeart/2005/8/layout/hierarchy4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B32BDA-063E-42F1-A09F-B71A80EDBC1B}">
      <dgm:prSet phldrT="[文本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zh-CN" altLang="en-US" dirty="0"/>
            <a:t>结果审计</a:t>
          </a:r>
        </a:p>
      </dgm:t>
    </dgm:pt>
    <dgm:pt modelId="{9A11C367-339B-429C-A631-C40ECD3BAC26}" type="parTrans" cxnId="{0EBC9956-02A8-4416-971D-420E56702276}">
      <dgm:prSet/>
      <dgm:spPr/>
      <dgm:t>
        <a:bodyPr/>
        <a:lstStyle/>
        <a:p>
          <a:endParaRPr lang="zh-CN" altLang="en-US"/>
        </a:p>
      </dgm:t>
    </dgm:pt>
    <dgm:pt modelId="{75DE6731-F767-426D-ACA9-0C4F27CC3486}" type="sibTrans" cxnId="{0EBC9956-02A8-4416-971D-420E56702276}">
      <dgm:prSet/>
      <dgm:spPr/>
      <dgm:t>
        <a:bodyPr/>
        <a:lstStyle/>
        <a:p>
          <a:endParaRPr lang="zh-CN" altLang="en-US"/>
        </a:p>
      </dgm:t>
    </dgm:pt>
    <dgm:pt modelId="{D2D5347B-93CD-49F0-BAE0-EE4316F2214F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/>
            <a:t>国标规范</a:t>
          </a:r>
        </a:p>
      </dgm:t>
    </dgm:pt>
    <dgm:pt modelId="{E246292E-A282-4577-B8A1-A2F609F1BA63}" type="parTrans" cxnId="{344B1EE6-B4CC-4897-94F6-E09163A1D203}">
      <dgm:prSet/>
      <dgm:spPr/>
      <dgm:t>
        <a:bodyPr/>
        <a:lstStyle/>
        <a:p>
          <a:endParaRPr lang="zh-CN" altLang="en-US"/>
        </a:p>
      </dgm:t>
    </dgm:pt>
    <dgm:pt modelId="{21BE97C1-FC1C-4547-A5CB-5DB92E92CCEC}" type="sibTrans" cxnId="{344B1EE6-B4CC-4897-94F6-E09163A1D203}">
      <dgm:prSet/>
      <dgm:spPr/>
      <dgm:t>
        <a:bodyPr/>
        <a:lstStyle/>
        <a:p>
          <a:endParaRPr lang="zh-CN" altLang="en-US"/>
        </a:p>
      </dgm:t>
    </dgm:pt>
    <dgm:pt modelId="{DFD8EEF5-82EB-4AEC-866C-5AA7F4073C53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/>
            <a:t>数据省查</a:t>
          </a:r>
        </a:p>
      </dgm:t>
    </dgm:pt>
    <dgm:pt modelId="{C34BBC1B-467C-4C0D-8B9A-333C3BF974F8}" type="parTrans" cxnId="{999F5450-5F54-4CC3-A8BE-092443F19439}">
      <dgm:prSet/>
      <dgm:spPr/>
      <dgm:t>
        <a:bodyPr/>
        <a:lstStyle/>
        <a:p>
          <a:endParaRPr lang="zh-CN" altLang="en-US"/>
        </a:p>
      </dgm:t>
    </dgm:pt>
    <dgm:pt modelId="{D7415BB5-6F62-4C22-80F5-A865B7933028}" type="sibTrans" cxnId="{999F5450-5F54-4CC3-A8BE-092443F19439}">
      <dgm:prSet/>
      <dgm:spPr/>
      <dgm:t>
        <a:bodyPr/>
        <a:lstStyle/>
        <a:p>
          <a:endParaRPr lang="zh-CN" altLang="en-US"/>
        </a:p>
      </dgm:t>
    </dgm:pt>
    <dgm:pt modelId="{127EF11F-A30F-4B01-A009-36051D7CE927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/>
            <a:t>步骤省查</a:t>
          </a:r>
        </a:p>
      </dgm:t>
    </dgm:pt>
    <dgm:pt modelId="{ABCA1F6C-A3E4-4600-8F3B-FB21B19B6DC0}" type="parTrans" cxnId="{EABEABBD-84CB-409F-BCC9-C033758924E7}">
      <dgm:prSet/>
      <dgm:spPr/>
      <dgm:t>
        <a:bodyPr/>
        <a:lstStyle/>
        <a:p>
          <a:endParaRPr lang="zh-CN" altLang="en-US"/>
        </a:p>
      </dgm:t>
    </dgm:pt>
    <dgm:pt modelId="{64520082-CB8A-4E1A-9A7D-B070B21B5EC0}" type="sibTrans" cxnId="{EABEABBD-84CB-409F-BCC9-C033758924E7}">
      <dgm:prSet/>
      <dgm:spPr/>
      <dgm:t>
        <a:bodyPr/>
        <a:lstStyle/>
        <a:p>
          <a:endParaRPr lang="zh-CN" altLang="en-US"/>
        </a:p>
      </dgm:t>
    </dgm:pt>
    <dgm:pt modelId="{C0B68A32-AD35-43ED-B71E-E5E79555D942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行业标准</a:t>
          </a:r>
        </a:p>
      </dgm:t>
    </dgm:pt>
    <dgm:pt modelId="{050B288B-45ED-4492-BF39-4C539A5D863A}" type="parTrans" cxnId="{DEC01DEE-74DF-4770-A761-A8B4C92B5471}">
      <dgm:prSet/>
      <dgm:spPr/>
      <dgm:t>
        <a:bodyPr/>
        <a:lstStyle/>
        <a:p>
          <a:endParaRPr lang="zh-CN" altLang="en-US"/>
        </a:p>
      </dgm:t>
    </dgm:pt>
    <dgm:pt modelId="{63401E31-AD2A-4DEA-A073-67AD3C8FDA10}" type="sibTrans" cxnId="{DEC01DEE-74DF-4770-A761-A8B4C92B5471}">
      <dgm:prSet/>
      <dgm:spPr/>
      <dgm:t>
        <a:bodyPr/>
        <a:lstStyle/>
        <a:p>
          <a:endParaRPr lang="zh-CN" altLang="en-US"/>
        </a:p>
      </dgm:t>
    </dgm:pt>
    <dgm:pt modelId="{067E8AB3-B913-47C2-B75B-ED391F4D8AC0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/>
            <a:t>报表统计</a:t>
          </a:r>
        </a:p>
      </dgm:t>
    </dgm:pt>
    <dgm:pt modelId="{16D26BF0-B26B-4C22-8109-12B532CE582A}" type="sibTrans" cxnId="{25633B04-C15B-4A6C-93D5-6A43AB5A7733}">
      <dgm:prSet/>
      <dgm:spPr/>
      <dgm:t>
        <a:bodyPr/>
        <a:lstStyle/>
        <a:p>
          <a:endParaRPr lang="zh-CN" altLang="en-US"/>
        </a:p>
      </dgm:t>
    </dgm:pt>
    <dgm:pt modelId="{00736986-A6AF-436B-A8EB-52A58BED5498}" type="parTrans" cxnId="{25633B04-C15B-4A6C-93D5-6A43AB5A7733}">
      <dgm:prSet/>
      <dgm:spPr/>
      <dgm:t>
        <a:bodyPr/>
        <a:lstStyle/>
        <a:p>
          <a:endParaRPr lang="zh-CN" altLang="en-US"/>
        </a:p>
      </dgm:t>
    </dgm:pt>
    <dgm:pt modelId="{E9ABEE40-BDE5-4EA1-99F5-EBB0691F881A}" type="pres">
      <dgm:prSet presAssocID="{49D7AC01-EBB3-4B5D-8C15-AE9295598DA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61089C-FC13-449F-BB16-C6A93CC7E83A}" type="pres">
      <dgm:prSet presAssocID="{4BB32BDA-063E-42F1-A09F-B71A80EDBC1B}" presName="vertOne" presStyleCnt="0"/>
      <dgm:spPr/>
    </dgm:pt>
    <dgm:pt modelId="{C5AC774D-923D-4171-BA3B-A9F87B34CA13}" type="pres">
      <dgm:prSet presAssocID="{4BB32BDA-063E-42F1-A09F-B71A80EDBC1B}" presName="txOne" presStyleLbl="node0" presStyleIdx="0" presStyleCnt="1" custLinFactNeighborX="-7548" custLinFactNeighborY="-1508">
        <dgm:presLayoutVars>
          <dgm:chPref val="3"/>
        </dgm:presLayoutVars>
      </dgm:prSet>
      <dgm:spPr/>
    </dgm:pt>
    <dgm:pt modelId="{AD748E1A-0FF3-406F-9C7C-DAD41604DB09}" type="pres">
      <dgm:prSet presAssocID="{4BB32BDA-063E-42F1-A09F-B71A80EDBC1B}" presName="parTransOne" presStyleCnt="0"/>
      <dgm:spPr/>
    </dgm:pt>
    <dgm:pt modelId="{578E00D9-47F9-4E9E-9CA3-F687E28D22CD}" type="pres">
      <dgm:prSet presAssocID="{4BB32BDA-063E-42F1-A09F-B71A80EDBC1B}" presName="horzOne" presStyleCnt="0"/>
      <dgm:spPr/>
    </dgm:pt>
    <dgm:pt modelId="{A6177625-1D18-469B-B5BC-619070597205}" type="pres">
      <dgm:prSet presAssocID="{D2D5347B-93CD-49F0-BAE0-EE4316F2214F}" presName="vertTwo" presStyleCnt="0"/>
      <dgm:spPr/>
    </dgm:pt>
    <dgm:pt modelId="{5C29DFD6-4816-4FCA-8037-941A72E1D913}" type="pres">
      <dgm:prSet presAssocID="{D2D5347B-93CD-49F0-BAE0-EE4316F2214F}" presName="txTwo" presStyleLbl="node2" presStyleIdx="0" presStyleCnt="2" custScaleX="91558" custLinFactNeighborX="-3537" custLinFactNeighborY="13417">
        <dgm:presLayoutVars>
          <dgm:chPref val="3"/>
        </dgm:presLayoutVars>
      </dgm:prSet>
      <dgm:spPr/>
    </dgm:pt>
    <dgm:pt modelId="{97CD87EE-A3F5-42AC-AC05-66ACE7B04EDE}" type="pres">
      <dgm:prSet presAssocID="{D2D5347B-93CD-49F0-BAE0-EE4316F2214F}" presName="parTransTwo" presStyleCnt="0"/>
      <dgm:spPr/>
    </dgm:pt>
    <dgm:pt modelId="{1E365109-80DE-4E08-B35A-5D706E5D95AE}" type="pres">
      <dgm:prSet presAssocID="{D2D5347B-93CD-49F0-BAE0-EE4316F2214F}" presName="horzTwo" presStyleCnt="0"/>
      <dgm:spPr/>
    </dgm:pt>
    <dgm:pt modelId="{6F139303-E223-4ABB-A042-1544041BA143}" type="pres">
      <dgm:prSet presAssocID="{DFD8EEF5-82EB-4AEC-866C-5AA7F4073C53}" presName="vertThree" presStyleCnt="0"/>
      <dgm:spPr/>
    </dgm:pt>
    <dgm:pt modelId="{2F4F1E4C-690B-4336-B89B-997F5CCC8FE4}" type="pres">
      <dgm:prSet presAssocID="{DFD8EEF5-82EB-4AEC-866C-5AA7F4073C53}" presName="txThree" presStyleLbl="node3" presStyleIdx="0" presStyleCnt="3" custScaleX="130220">
        <dgm:presLayoutVars>
          <dgm:chPref val="3"/>
        </dgm:presLayoutVars>
      </dgm:prSet>
      <dgm:spPr/>
    </dgm:pt>
    <dgm:pt modelId="{1380FCBC-3A14-4612-A5C6-B30F5FA3874A}" type="pres">
      <dgm:prSet presAssocID="{DFD8EEF5-82EB-4AEC-866C-5AA7F4073C53}" presName="horzThree" presStyleCnt="0"/>
      <dgm:spPr/>
    </dgm:pt>
    <dgm:pt modelId="{7C5D71AB-3E60-4A0E-AF29-90CCDC98226F}" type="pres">
      <dgm:prSet presAssocID="{D7415BB5-6F62-4C22-80F5-A865B7933028}" presName="sibSpaceThree" presStyleCnt="0"/>
      <dgm:spPr/>
    </dgm:pt>
    <dgm:pt modelId="{9D98F16A-1484-4B5D-830F-9A526C248405}" type="pres">
      <dgm:prSet presAssocID="{127EF11F-A30F-4B01-A009-36051D7CE927}" presName="vertThree" presStyleCnt="0"/>
      <dgm:spPr/>
    </dgm:pt>
    <dgm:pt modelId="{FB6CF259-8498-40F2-8C4C-F6335E7309AA}" type="pres">
      <dgm:prSet presAssocID="{127EF11F-A30F-4B01-A009-36051D7CE927}" presName="txThree" presStyleLbl="node3" presStyleIdx="1" presStyleCnt="3" custScaleX="131511" custLinFactNeighborX="50045" custLinFactNeighborY="691">
        <dgm:presLayoutVars>
          <dgm:chPref val="3"/>
        </dgm:presLayoutVars>
      </dgm:prSet>
      <dgm:spPr/>
    </dgm:pt>
    <dgm:pt modelId="{714D5D7B-7EE9-4822-92DF-9CDCD280DFB1}" type="pres">
      <dgm:prSet presAssocID="{127EF11F-A30F-4B01-A009-36051D7CE927}" presName="horzThree" presStyleCnt="0"/>
      <dgm:spPr/>
    </dgm:pt>
    <dgm:pt modelId="{B80F2836-4CBA-4067-890D-2351E8CC927E}" type="pres">
      <dgm:prSet presAssocID="{21BE97C1-FC1C-4547-A5CB-5DB92E92CCEC}" presName="sibSpaceTwo" presStyleCnt="0"/>
      <dgm:spPr/>
    </dgm:pt>
    <dgm:pt modelId="{3565A884-6495-44CA-AC22-525280F68AAD}" type="pres">
      <dgm:prSet presAssocID="{C0B68A32-AD35-43ED-B71E-E5E79555D942}" presName="vertTwo" presStyleCnt="0"/>
      <dgm:spPr/>
    </dgm:pt>
    <dgm:pt modelId="{2904A9EA-AA95-4756-B22B-A0893B652FC7}" type="pres">
      <dgm:prSet presAssocID="{C0B68A32-AD35-43ED-B71E-E5E79555D942}" presName="txTwo" presStyleLbl="node2" presStyleIdx="1" presStyleCnt="2" custScaleX="190212" custScaleY="102840" custLinFactNeighborX="-1020" custLinFactNeighborY="-14393">
        <dgm:presLayoutVars>
          <dgm:chPref val="3"/>
        </dgm:presLayoutVars>
      </dgm:prSet>
      <dgm:spPr/>
    </dgm:pt>
    <dgm:pt modelId="{92A6444E-634A-42F5-A536-9CD5D86BC574}" type="pres">
      <dgm:prSet presAssocID="{C0B68A32-AD35-43ED-B71E-E5E79555D942}" presName="parTransTwo" presStyleCnt="0"/>
      <dgm:spPr/>
    </dgm:pt>
    <dgm:pt modelId="{27519A99-1DB5-491C-844F-EB92143B17B3}" type="pres">
      <dgm:prSet presAssocID="{C0B68A32-AD35-43ED-B71E-E5E79555D942}" presName="horzTwo" presStyleCnt="0"/>
      <dgm:spPr/>
    </dgm:pt>
    <dgm:pt modelId="{B33E5D72-6F9A-4258-950E-530FACEBC232}" type="pres">
      <dgm:prSet presAssocID="{067E8AB3-B913-47C2-B75B-ED391F4D8AC0}" presName="vertThree" presStyleCnt="0"/>
      <dgm:spPr/>
    </dgm:pt>
    <dgm:pt modelId="{0F9020D9-A7A0-4F2B-9873-E7E325C2FA31}" type="pres">
      <dgm:prSet presAssocID="{067E8AB3-B913-47C2-B75B-ED391F4D8AC0}" presName="txThree" presStyleLbl="node3" presStyleIdx="2" presStyleCnt="3" custScaleX="126339" custScaleY="99248" custLinFactNeighborX="53957" custLinFactNeighborY="-2452">
        <dgm:presLayoutVars>
          <dgm:chPref val="3"/>
        </dgm:presLayoutVars>
      </dgm:prSet>
      <dgm:spPr/>
    </dgm:pt>
    <dgm:pt modelId="{C5BA750F-1E34-4CF8-A614-3F70D1D6E90E}" type="pres">
      <dgm:prSet presAssocID="{067E8AB3-B913-47C2-B75B-ED391F4D8AC0}" presName="horzThree" presStyleCnt="0"/>
      <dgm:spPr/>
    </dgm:pt>
  </dgm:ptLst>
  <dgm:cxnLst>
    <dgm:cxn modelId="{25633B04-C15B-4A6C-93D5-6A43AB5A7733}" srcId="{C0B68A32-AD35-43ED-B71E-E5E79555D942}" destId="{067E8AB3-B913-47C2-B75B-ED391F4D8AC0}" srcOrd="0" destOrd="0" parTransId="{00736986-A6AF-436B-A8EB-52A58BED5498}" sibTransId="{16D26BF0-B26B-4C22-8109-12B532CE582A}"/>
    <dgm:cxn modelId="{36CE9916-0087-4B1D-90AA-B8EB10E1DA4C}" type="presOf" srcId="{067E8AB3-B913-47C2-B75B-ED391F4D8AC0}" destId="{0F9020D9-A7A0-4F2B-9873-E7E325C2FA31}" srcOrd="0" destOrd="0" presId="urn:microsoft.com/office/officeart/2005/8/layout/hierarchy4"/>
    <dgm:cxn modelId="{865FA723-FB0C-4FED-A5BB-81F9D8E90BC4}" type="presOf" srcId="{4BB32BDA-063E-42F1-A09F-B71A80EDBC1B}" destId="{C5AC774D-923D-4171-BA3B-A9F87B34CA13}" srcOrd="0" destOrd="0" presId="urn:microsoft.com/office/officeart/2005/8/layout/hierarchy4"/>
    <dgm:cxn modelId="{DBCE483A-7DF6-49CF-B2DE-EE77BC72FA97}" type="presOf" srcId="{DFD8EEF5-82EB-4AEC-866C-5AA7F4073C53}" destId="{2F4F1E4C-690B-4336-B89B-997F5CCC8FE4}" srcOrd="0" destOrd="0" presId="urn:microsoft.com/office/officeart/2005/8/layout/hierarchy4"/>
    <dgm:cxn modelId="{999F5450-5F54-4CC3-A8BE-092443F19439}" srcId="{D2D5347B-93CD-49F0-BAE0-EE4316F2214F}" destId="{DFD8EEF5-82EB-4AEC-866C-5AA7F4073C53}" srcOrd="0" destOrd="0" parTransId="{C34BBC1B-467C-4C0D-8B9A-333C3BF974F8}" sibTransId="{D7415BB5-6F62-4C22-80F5-A865B7933028}"/>
    <dgm:cxn modelId="{0EA96652-484F-4D2C-96B2-47E3CCD4AE0F}" type="presOf" srcId="{C0B68A32-AD35-43ED-B71E-E5E79555D942}" destId="{2904A9EA-AA95-4756-B22B-A0893B652FC7}" srcOrd="0" destOrd="0" presId="urn:microsoft.com/office/officeart/2005/8/layout/hierarchy4"/>
    <dgm:cxn modelId="{0EBC9956-02A8-4416-971D-420E56702276}" srcId="{49D7AC01-EBB3-4B5D-8C15-AE9295598DA2}" destId="{4BB32BDA-063E-42F1-A09F-B71A80EDBC1B}" srcOrd="0" destOrd="0" parTransId="{9A11C367-339B-429C-A631-C40ECD3BAC26}" sibTransId="{75DE6731-F767-426D-ACA9-0C4F27CC3486}"/>
    <dgm:cxn modelId="{9D6F0689-240A-496B-8EB2-A3BDA1610E62}" type="presOf" srcId="{D2D5347B-93CD-49F0-BAE0-EE4316F2214F}" destId="{5C29DFD6-4816-4FCA-8037-941A72E1D913}" srcOrd="0" destOrd="0" presId="urn:microsoft.com/office/officeart/2005/8/layout/hierarchy4"/>
    <dgm:cxn modelId="{3D026F9E-6980-45CB-BBEF-49E74D39BF77}" type="presOf" srcId="{49D7AC01-EBB3-4B5D-8C15-AE9295598DA2}" destId="{E9ABEE40-BDE5-4EA1-99F5-EBB0691F881A}" srcOrd="0" destOrd="0" presId="urn:microsoft.com/office/officeart/2005/8/layout/hierarchy4"/>
    <dgm:cxn modelId="{EABEABBD-84CB-409F-BCC9-C033758924E7}" srcId="{D2D5347B-93CD-49F0-BAE0-EE4316F2214F}" destId="{127EF11F-A30F-4B01-A009-36051D7CE927}" srcOrd="1" destOrd="0" parTransId="{ABCA1F6C-A3E4-4600-8F3B-FB21B19B6DC0}" sibTransId="{64520082-CB8A-4E1A-9A7D-B070B21B5EC0}"/>
    <dgm:cxn modelId="{344B1EE6-B4CC-4897-94F6-E09163A1D203}" srcId="{4BB32BDA-063E-42F1-A09F-B71A80EDBC1B}" destId="{D2D5347B-93CD-49F0-BAE0-EE4316F2214F}" srcOrd="0" destOrd="0" parTransId="{E246292E-A282-4577-B8A1-A2F609F1BA63}" sibTransId="{21BE97C1-FC1C-4547-A5CB-5DB92E92CCEC}"/>
    <dgm:cxn modelId="{DEC01DEE-74DF-4770-A761-A8B4C92B5471}" srcId="{4BB32BDA-063E-42F1-A09F-B71A80EDBC1B}" destId="{C0B68A32-AD35-43ED-B71E-E5E79555D942}" srcOrd="1" destOrd="0" parTransId="{050B288B-45ED-4492-BF39-4C539A5D863A}" sibTransId="{63401E31-AD2A-4DEA-A073-67AD3C8FDA10}"/>
    <dgm:cxn modelId="{B84BA0F4-7E10-4320-BA61-6FD6C984F5C2}" type="presOf" srcId="{127EF11F-A30F-4B01-A009-36051D7CE927}" destId="{FB6CF259-8498-40F2-8C4C-F6335E7309AA}" srcOrd="0" destOrd="0" presId="urn:microsoft.com/office/officeart/2005/8/layout/hierarchy4"/>
    <dgm:cxn modelId="{991C0953-D950-43E3-B64E-78F11040382B}" type="presParOf" srcId="{E9ABEE40-BDE5-4EA1-99F5-EBB0691F881A}" destId="{4761089C-FC13-449F-BB16-C6A93CC7E83A}" srcOrd="0" destOrd="0" presId="urn:microsoft.com/office/officeart/2005/8/layout/hierarchy4"/>
    <dgm:cxn modelId="{55BB314A-2321-47B0-B7B7-115574D7D43F}" type="presParOf" srcId="{4761089C-FC13-449F-BB16-C6A93CC7E83A}" destId="{C5AC774D-923D-4171-BA3B-A9F87B34CA13}" srcOrd="0" destOrd="0" presId="urn:microsoft.com/office/officeart/2005/8/layout/hierarchy4"/>
    <dgm:cxn modelId="{6979E0B2-F598-4BF5-936F-E6A33155EBAE}" type="presParOf" srcId="{4761089C-FC13-449F-BB16-C6A93CC7E83A}" destId="{AD748E1A-0FF3-406F-9C7C-DAD41604DB09}" srcOrd="1" destOrd="0" presId="urn:microsoft.com/office/officeart/2005/8/layout/hierarchy4"/>
    <dgm:cxn modelId="{94342D56-97C3-49E1-A85A-F2A019007B1C}" type="presParOf" srcId="{4761089C-FC13-449F-BB16-C6A93CC7E83A}" destId="{578E00D9-47F9-4E9E-9CA3-F687E28D22CD}" srcOrd="2" destOrd="0" presId="urn:microsoft.com/office/officeart/2005/8/layout/hierarchy4"/>
    <dgm:cxn modelId="{DC377647-7E88-409A-BB14-DC1A605A5339}" type="presParOf" srcId="{578E00D9-47F9-4E9E-9CA3-F687E28D22CD}" destId="{A6177625-1D18-469B-B5BC-619070597205}" srcOrd="0" destOrd="0" presId="urn:microsoft.com/office/officeart/2005/8/layout/hierarchy4"/>
    <dgm:cxn modelId="{48631A9B-33FE-4AEF-BCC8-2E34324E2264}" type="presParOf" srcId="{A6177625-1D18-469B-B5BC-619070597205}" destId="{5C29DFD6-4816-4FCA-8037-941A72E1D913}" srcOrd="0" destOrd="0" presId="urn:microsoft.com/office/officeart/2005/8/layout/hierarchy4"/>
    <dgm:cxn modelId="{3DBD91B5-C2E7-4DB9-82E7-B7FDC80226AC}" type="presParOf" srcId="{A6177625-1D18-469B-B5BC-619070597205}" destId="{97CD87EE-A3F5-42AC-AC05-66ACE7B04EDE}" srcOrd="1" destOrd="0" presId="urn:microsoft.com/office/officeart/2005/8/layout/hierarchy4"/>
    <dgm:cxn modelId="{15CE5A4B-D76C-4BE6-B31E-BDFC7BC55D0A}" type="presParOf" srcId="{A6177625-1D18-469B-B5BC-619070597205}" destId="{1E365109-80DE-4E08-B35A-5D706E5D95AE}" srcOrd="2" destOrd="0" presId="urn:microsoft.com/office/officeart/2005/8/layout/hierarchy4"/>
    <dgm:cxn modelId="{B547BEF3-08AC-4C6F-9316-C3172F4C0473}" type="presParOf" srcId="{1E365109-80DE-4E08-B35A-5D706E5D95AE}" destId="{6F139303-E223-4ABB-A042-1544041BA143}" srcOrd="0" destOrd="0" presId="urn:microsoft.com/office/officeart/2005/8/layout/hierarchy4"/>
    <dgm:cxn modelId="{793BA3C2-F261-40B6-9DE5-D0AAC9786E7B}" type="presParOf" srcId="{6F139303-E223-4ABB-A042-1544041BA143}" destId="{2F4F1E4C-690B-4336-B89B-997F5CCC8FE4}" srcOrd="0" destOrd="0" presId="urn:microsoft.com/office/officeart/2005/8/layout/hierarchy4"/>
    <dgm:cxn modelId="{ECB55021-389B-4825-825E-D20D58DA1E9C}" type="presParOf" srcId="{6F139303-E223-4ABB-A042-1544041BA143}" destId="{1380FCBC-3A14-4612-A5C6-B30F5FA3874A}" srcOrd="1" destOrd="0" presId="urn:microsoft.com/office/officeart/2005/8/layout/hierarchy4"/>
    <dgm:cxn modelId="{94DBD327-589D-4B59-AA8C-594B61C50876}" type="presParOf" srcId="{1E365109-80DE-4E08-B35A-5D706E5D95AE}" destId="{7C5D71AB-3E60-4A0E-AF29-90CCDC98226F}" srcOrd="1" destOrd="0" presId="urn:microsoft.com/office/officeart/2005/8/layout/hierarchy4"/>
    <dgm:cxn modelId="{187010E8-F9D4-4402-8424-43B4294518A1}" type="presParOf" srcId="{1E365109-80DE-4E08-B35A-5D706E5D95AE}" destId="{9D98F16A-1484-4B5D-830F-9A526C248405}" srcOrd="2" destOrd="0" presId="urn:microsoft.com/office/officeart/2005/8/layout/hierarchy4"/>
    <dgm:cxn modelId="{C2B0221B-55DD-4951-94B9-97DA0D348129}" type="presParOf" srcId="{9D98F16A-1484-4B5D-830F-9A526C248405}" destId="{FB6CF259-8498-40F2-8C4C-F6335E7309AA}" srcOrd="0" destOrd="0" presId="urn:microsoft.com/office/officeart/2005/8/layout/hierarchy4"/>
    <dgm:cxn modelId="{C254387E-598B-4778-99A0-D52382D071B8}" type="presParOf" srcId="{9D98F16A-1484-4B5D-830F-9A526C248405}" destId="{714D5D7B-7EE9-4822-92DF-9CDCD280DFB1}" srcOrd="1" destOrd="0" presId="urn:microsoft.com/office/officeart/2005/8/layout/hierarchy4"/>
    <dgm:cxn modelId="{6ABD22C5-78AA-49D7-925C-2DC08748F049}" type="presParOf" srcId="{578E00D9-47F9-4E9E-9CA3-F687E28D22CD}" destId="{B80F2836-4CBA-4067-890D-2351E8CC927E}" srcOrd="1" destOrd="0" presId="urn:microsoft.com/office/officeart/2005/8/layout/hierarchy4"/>
    <dgm:cxn modelId="{1451B4A6-75FD-44A2-88B4-DE1F94865029}" type="presParOf" srcId="{578E00D9-47F9-4E9E-9CA3-F687E28D22CD}" destId="{3565A884-6495-44CA-AC22-525280F68AAD}" srcOrd="2" destOrd="0" presId="urn:microsoft.com/office/officeart/2005/8/layout/hierarchy4"/>
    <dgm:cxn modelId="{BF0E5DAC-63DE-4FDF-B58B-5B293E472DC7}" type="presParOf" srcId="{3565A884-6495-44CA-AC22-525280F68AAD}" destId="{2904A9EA-AA95-4756-B22B-A0893B652FC7}" srcOrd="0" destOrd="0" presId="urn:microsoft.com/office/officeart/2005/8/layout/hierarchy4"/>
    <dgm:cxn modelId="{D2B7B460-0CCF-4156-80B4-BE858B2A4C65}" type="presParOf" srcId="{3565A884-6495-44CA-AC22-525280F68AAD}" destId="{92A6444E-634A-42F5-A536-9CD5D86BC574}" srcOrd="1" destOrd="0" presId="urn:microsoft.com/office/officeart/2005/8/layout/hierarchy4"/>
    <dgm:cxn modelId="{4D57C4FB-BAEC-474F-99EE-2194D868F3A3}" type="presParOf" srcId="{3565A884-6495-44CA-AC22-525280F68AAD}" destId="{27519A99-1DB5-491C-844F-EB92143B17B3}" srcOrd="2" destOrd="0" presId="urn:microsoft.com/office/officeart/2005/8/layout/hierarchy4"/>
    <dgm:cxn modelId="{29C1EE19-2D57-4736-A512-76368B0E4DB5}" type="presParOf" srcId="{27519A99-1DB5-491C-844F-EB92143B17B3}" destId="{B33E5D72-6F9A-4258-950E-530FACEBC232}" srcOrd="0" destOrd="0" presId="urn:microsoft.com/office/officeart/2005/8/layout/hierarchy4"/>
    <dgm:cxn modelId="{AEB3834A-3F49-4F80-BF25-EBC20ECDF44F}" type="presParOf" srcId="{B33E5D72-6F9A-4258-950E-530FACEBC232}" destId="{0F9020D9-A7A0-4F2B-9873-E7E325C2FA31}" srcOrd="0" destOrd="0" presId="urn:microsoft.com/office/officeart/2005/8/layout/hierarchy4"/>
    <dgm:cxn modelId="{11E069AA-C940-488E-89D7-D636111A7749}" type="presParOf" srcId="{B33E5D72-6F9A-4258-950E-530FACEBC232}" destId="{C5BA750F-1E34-4CF8-A614-3F70D1D6E90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EF7E58-6AA0-43D0-AE6B-8B9457D384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CBED327-4F8C-48E8-ABBD-388943D48E2B}">
      <dgm:prSet phldrT="[文本]"/>
      <dgm:spPr/>
      <dgm:t>
        <a:bodyPr/>
        <a:lstStyle/>
        <a:p>
          <a:r>
            <a:rPr lang="zh-CN" altLang="en-US" dirty="0"/>
            <a:t>仪器固有缺陷</a:t>
          </a:r>
        </a:p>
      </dgm:t>
    </dgm:pt>
    <dgm:pt modelId="{EC7DD945-68A1-4C6D-97CF-3B9825B59EEF}" type="parTrans" cxnId="{A35C241E-FC65-4205-9BEE-C95BE979E2C6}">
      <dgm:prSet/>
      <dgm:spPr/>
      <dgm:t>
        <a:bodyPr/>
        <a:lstStyle/>
        <a:p>
          <a:endParaRPr lang="zh-CN" altLang="en-US"/>
        </a:p>
      </dgm:t>
    </dgm:pt>
    <dgm:pt modelId="{EB97DDC3-D602-4471-870F-E3705FA80AEE}" type="sibTrans" cxnId="{A35C241E-FC65-4205-9BEE-C95BE979E2C6}">
      <dgm:prSet/>
      <dgm:spPr/>
      <dgm:t>
        <a:bodyPr/>
        <a:lstStyle/>
        <a:p>
          <a:endParaRPr lang="zh-CN" altLang="en-US"/>
        </a:p>
      </dgm:t>
    </dgm:pt>
    <dgm:pt modelId="{502E5398-CFA8-4F1C-98EA-3C5F21D7DFBF}">
      <dgm:prSet phldrT="[文本]"/>
      <dgm:spPr/>
      <dgm:t>
        <a:bodyPr/>
        <a:lstStyle/>
        <a:p>
          <a:r>
            <a:rPr lang="zh-CN" altLang="en-US" dirty="0"/>
            <a:t>硬件</a:t>
          </a:r>
        </a:p>
      </dgm:t>
    </dgm:pt>
    <dgm:pt modelId="{B18E7086-4FC4-4182-9475-629A1750BE0F}" type="parTrans" cxnId="{067313A2-C086-4200-87C9-B75F26520C50}">
      <dgm:prSet/>
      <dgm:spPr/>
      <dgm:t>
        <a:bodyPr/>
        <a:lstStyle/>
        <a:p>
          <a:endParaRPr lang="zh-CN" altLang="en-US"/>
        </a:p>
      </dgm:t>
    </dgm:pt>
    <dgm:pt modelId="{62A61886-56D8-4E00-B75F-DFC17FE2D2A2}" type="sibTrans" cxnId="{067313A2-C086-4200-87C9-B75F26520C50}">
      <dgm:prSet/>
      <dgm:spPr/>
      <dgm:t>
        <a:bodyPr/>
        <a:lstStyle/>
        <a:p>
          <a:endParaRPr lang="zh-CN" altLang="en-US"/>
        </a:p>
      </dgm:t>
    </dgm:pt>
    <dgm:pt modelId="{BD957E4B-3402-4FED-BFC5-6473AFD107C8}">
      <dgm:prSet phldrT="[文本]"/>
      <dgm:spPr/>
      <dgm:t>
        <a:bodyPr/>
        <a:lstStyle/>
        <a:p>
          <a:r>
            <a:rPr lang="zh-CN" altLang="en-US" dirty="0"/>
            <a:t>软件</a:t>
          </a:r>
        </a:p>
      </dgm:t>
    </dgm:pt>
    <dgm:pt modelId="{C060DC05-0427-4A49-9E7F-517F50D31A17}" type="parTrans" cxnId="{7B24F5D5-3017-4B1E-9463-206DEA55B84C}">
      <dgm:prSet/>
      <dgm:spPr/>
      <dgm:t>
        <a:bodyPr/>
        <a:lstStyle/>
        <a:p>
          <a:endParaRPr lang="zh-CN" altLang="en-US"/>
        </a:p>
      </dgm:t>
    </dgm:pt>
    <dgm:pt modelId="{37D9EBF8-A2C7-43DD-91BD-8B50BDE66DC5}" type="sibTrans" cxnId="{7B24F5D5-3017-4B1E-9463-206DEA55B84C}">
      <dgm:prSet/>
      <dgm:spPr/>
      <dgm:t>
        <a:bodyPr/>
        <a:lstStyle/>
        <a:p>
          <a:endParaRPr lang="zh-CN" altLang="en-US"/>
        </a:p>
      </dgm:t>
    </dgm:pt>
    <dgm:pt modelId="{3498304A-8DB5-4DA4-B079-A5340D3F2154}">
      <dgm:prSet phldrT="[文本]"/>
      <dgm:spPr/>
      <dgm:t>
        <a:bodyPr/>
        <a:lstStyle/>
        <a:p>
          <a:r>
            <a:rPr lang="zh-CN" altLang="en-US" dirty="0"/>
            <a:t>折旧度</a:t>
          </a:r>
        </a:p>
      </dgm:t>
    </dgm:pt>
    <dgm:pt modelId="{560B6345-3501-4CF1-A014-E4ADA3BEC8A0}" type="parTrans" cxnId="{E98257C1-565A-4B54-9387-AF73BE1F95D2}">
      <dgm:prSet/>
      <dgm:spPr/>
      <dgm:t>
        <a:bodyPr/>
        <a:lstStyle/>
        <a:p>
          <a:endParaRPr lang="zh-CN" altLang="en-US"/>
        </a:p>
      </dgm:t>
    </dgm:pt>
    <dgm:pt modelId="{8FF40CEC-E719-4A07-9295-46D8FFF66EBF}" type="sibTrans" cxnId="{E98257C1-565A-4B54-9387-AF73BE1F95D2}">
      <dgm:prSet/>
      <dgm:spPr/>
      <dgm:t>
        <a:bodyPr/>
        <a:lstStyle/>
        <a:p>
          <a:endParaRPr lang="zh-CN" altLang="en-US"/>
        </a:p>
      </dgm:t>
    </dgm:pt>
    <dgm:pt modelId="{B472116E-CF67-4E97-87B8-DF5E5CEE902D}" type="pres">
      <dgm:prSet presAssocID="{46EF7E58-6AA0-43D0-AE6B-8B9457D38426}" presName="linear" presStyleCnt="0">
        <dgm:presLayoutVars>
          <dgm:dir/>
          <dgm:animLvl val="lvl"/>
          <dgm:resizeHandles val="exact"/>
        </dgm:presLayoutVars>
      </dgm:prSet>
      <dgm:spPr/>
    </dgm:pt>
    <dgm:pt modelId="{6FC13C57-5F6C-455C-BBDD-C7CF217408E8}" type="pres">
      <dgm:prSet presAssocID="{3CBED327-4F8C-48E8-ABBD-388943D48E2B}" presName="parentLin" presStyleCnt="0"/>
      <dgm:spPr/>
    </dgm:pt>
    <dgm:pt modelId="{0EB68989-9739-4644-B4E9-44AB5A4D66E5}" type="pres">
      <dgm:prSet presAssocID="{3CBED327-4F8C-48E8-ABBD-388943D48E2B}" presName="parentLeftMargin" presStyleLbl="node1" presStyleIdx="0" presStyleCnt="1"/>
      <dgm:spPr/>
    </dgm:pt>
    <dgm:pt modelId="{D2958A90-08BD-49CF-94E1-61796ABCF369}" type="pres">
      <dgm:prSet presAssocID="{3CBED327-4F8C-48E8-ABBD-388943D48E2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D343DB-1BF6-4A3D-8DDC-E006C5EEEC82}" type="pres">
      <dgm:prSet presAssocID="{3CBED327-4F8C-48E8-ABBD-388943D48E2B}" presName="negativeSpace" presStyleCnt="0"/>
      <dgm:spPr/>
    </dgm:pt>
    <dgm:pt modelId="{3A595BD8-2833-4B38-BE23-0931A323DB8E}" type="pres">
      <dgm:prSet presAssocID="{3CBED327-4F8C-48E8-ABBD-388943D48E2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3130E15-933D-4990-A14F-F2E1A2AB3D4B}" type="presOf" srcId="{3CBED327-4F8C-48E8-ABBD-388943D48E2B}" destId="{D2958A90-08BD-49CF-94E1-61796ABCF369}" srcOrd="1" destOrd="0" presId="urn:microsoft.com/office/officeart/2005/8/layout/list1"/>
    <dgm:cxn modelId="{A35C241E-FC65-4205-9BEE-C95BE979E2C6}" srcId="{46EF7E58-6AA0-43D0-AE6B-8B9457D38426}" destId="{3CBED327-4F8C-48E8-ABBD-388943D48E2B}" srcOrd="0" destOrd="0" parTransId="{EC7DD945-68A1-4C6D-97CF-3B9825B59EEF}" sibTransId="{EB97DDC3-D602-4471-870F-E3705FA80AEE}"/>
    <dgm:cxn modelId="{C1D7134A-6CBD-4AA0-85B1-96BC84CB797A}" type="presOf" srcId="{3CBED327-4F8C-48E8-ABBD-388943D48E2B}" destId="{0EB68989-9739-4644-B4E9-44AB5A4D66E5}" srcOrd="0" destOrd="0" presId="urn:microsoft.com/office/officeart/2005/8/layout/list1"/>
    <dgm:cxn modelId="{8AAFBC8E-BA67-4D92-B7E1-12D765641166}" type="presOf" srcId="{BD957E4B-3402-4FED-BFC5-6473AFD107C8}" destId="{3A595BD8-2833-4B38-BE23-0931A323DB8E}" srcOrd="0" destOrd="1" presId="urn:microsoft.com/office/officeart/2005/8/layout/list1"/>
    <dgm:cxn modelId="{067313A2-C086-4200-87C9-B75F26520C50}" srcId="{3CBED327-4F8C-48E8-ABBD-388943D48E2B}" destId="{502E5398-CFA8-4F1C-98EA-3C5F21D7DFBF}" srcOrd="0" destOrd="0" parTransId="{B18E7086-4FC4-4182-9475-629A1750BE0F}" sibTransId="{62A61886-56D8-4E00-B75F-DFC17FE2D2A2}"/>
    <dgm:cxn modelId="{E98257C1-565A-4B54-9387-AF73BE1F95D2}" srcId="{3CBED327-4F8C-48E8-ABBD-388943D48E2B}" destId="{3498304A-8DB5-4DA4-B079-A5340D3F2154}" srcOrd="2" destOrd="0" parTransId="{560B6345-3501-4CF1-A014-E4ADA3BEC8A0}" sibTransId="{8FF40CEC-E719-4A07-9295-46D8FFF66EBF}"/>
    <dgm:cxn modelId="{720029D4-DBF2-4636-AA4C-FEB18A5BEF71}" type="presOf" srcId="{46EF7E58-6AA0-43D0-AE6B-8B9457D38426}" destId="{B472116E-CF67-4E97-87B8-DF5E5CEE902D}" srcOrd="0" destOrd="0" presId="urn:microsoft.com/office/officeart/2005/8/layout/list1"/>
    <dgm:cxn modelId="{7B24F5D5-3017-4B1E-9463-206DEA55B84C}" srcId="{3CBED327-4F8C-48E8-ABBD-388943D48E2B}" destId="{BD957E4B-3402-4FED-BFC5-6473AFD107C8}" srcOrd="1" destOrd="0" parTransId="{C060DC05-0427-4A49-9E7F-517F50D31A17}" sibTransId="{37D9EBF8-A2C7-43DD-91BD-8B50BDE66DC5}"/>
    <dgm:cxn modelId="{BC52BAD7-5951-475D-8A78-E069CC701BB1}" type="presOf" srcId="{3498304A-8DB5-4DA4-B079-A5340D3F2154}" destId="{3A595BD8-2833-4B38-BE23-0931A323DB8E}" srcOrd="0" destOrd="2" presId="urn:microsoft.com/office/officeart/2005/8/layout/list1"/>
    <dgm:cxn modelId="{F9C991DB-F683-463C-9F6F-A247C2DFDDCF}" type="presOf" srcId="{502E5398-CFA8-4F1C-98EA-3C5F21D7DFBF}" destId="{3A595BD8-2833-4B38-BE23-0931A323DB8E}" srcOrd="0" destOrd="0" presId="urn:microsoft.com/office/officeart/2005/8/layout/list1"/>
    <dgm:cxn modelId="{AD4E647E-B179-4FB9-8196-FE8596F84686}" type="presParOf" srcId="{B472116E-CF67-4E97-87B8-DF5E5CEE902D}" destId="{6FC13C57-5F6C-455C-BBDD-C7CF217408E8}" srcOrd="0" destOrd="0" presId="urn:microsoft.com/office/officeart/2005/8/layout/list1"/>
    <dgm:cxn modelId="{D94A1C4B-7903-4A2E-A817-97A55A06D140}" type="presParOf" srcId="{6FC13C57-5F6C-455C-BBDD-C7CF217408E8}" destId="{0EB68989-9739-4644-B4E9-44AB5A4D66E5}" srcOrd="0" destOrd="0" presId="urn:microsoft.com/office/officeart/2005/8/layout/list1"/>
    <dgm:cxn modelId="{79ADA0D8-6CD1-4F12-A64D-DB53BC9EF10F}" type="presParOf" srcId="{6FC13C57-5F6C-455C-BBDD-C7CF217408E8}" destId="{D2958A90-08BD-49CF-94E1-61796ABCF369}" srcOrd="1" destOrd="0" presId="urn:microsoft.com/office/officeart/2005/8/layout/list1"/>
    <dgm:cxn modelId="{ED19592A-A4BA-4A9E-862F-AC4377F6A9DB}" type="presParOf" srcId="{B472116E-CF67-4E97-87B8-DF5E5CEE902D}" destId="{0BD343DB-1BF6-4A3D-8DDC-E006C5EEEC82}" srcOrd="1" destOrd="0" presId="urn:microsoft.com/office/officeart/2005/8/layout/list1"/>
    <dgm:cxn modelId="{3E22B1EF-E56B-4747-9BBA-F4CEA720B593}" type="presParOf" srcId="{B472116E-CF67-4E97-87B8-DF5E5CEE902D}" destId="{3A595BD8-2833-4B38-BE23-0931A323DB8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EF7E58-6AA0-43D0-AE6B-8B9457D384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CBED327-4F8C-48E8-ABBD-388943D48E2B}">
      <dgm:prSet phldrT="[文本]"/>
      <dgm:spPr/>
      <dgm:t>
        <a:bodyPr/>
        <a:lstStyle/>
        <a:p>
          <a:r>
            <a:rPr lang="zh-CN" altLang="en-US" dirty="0"/>
            <a:t>仪器操控问题</a:t>
          </a:r>
        </a:p>
      </dgm:t>
    </dgm:pt>
    <dgm:pt modelId="{EC7DD945-68A1-4C6D-97CF-3B9825B59EEF}" type="parTrans" cxnId="{A35C241E-FC65-4205-9BEE-C95BE979E2C6}">
      <dgm:prSet/>
      <dgm:spPr/>
      <dgm:t>
        <a:bodyPr/>
        <a:lstStyle/>
        <a:p>
          <a:endParaRPr lang="zh-CN" altLang="en-US"/>
        </a:p>
      </dgm:t>
    </dgm:pt>
    <dgm:pt modelId="{EB97DDC3-D602-4471-870F-E3705FA80AEE}" type="sibTrans" cxnId="{A35C241E-FC65-4205-9BEE-C95BE979E2C6}">
      <dgm:prSet/>
      <dgm:spPr/>
      <dgm:t>
        <a:bodyPr/>
        <a:lstStyle/>
        <a:p>
          <a:endParaRPr lang="zh-CN" altLang="en-US"/>
        </a:p>
      </dgm:t>
    </dgm:pt>
    <dgm:pt modelId="{502E5398-CFA8-4F1C-98EA-3C5F21D7DFBF}">
      <dgm:prSet phldrT="[文本]"/>
      <dgm:spPr/>
      <dgm:t>
        <a:bodyPr/>
        <a:lstStyle/>
        <a:p>
          <a:r>
            <a:rPr lang="zh-CN" altLang="en-US" dirty="0"/>
            <a:t>参数设定</a:t>
          </a:r>
        </a:p>
      </dgm:t>
    </dgm:pt>
    <dgm:pt modelId="{B18E7086-4FC4-4182-9475-629A1750BE0F}" type="parTrans" cxnId="{067313A2-C086-4200-87C9-B75F26520C50}">
      <dgm:prSet/>
      <dgm:spPr/>
      <dgm:t>
        <a:bodyPr/>
        <a:lstStyle/>
        <a:p>
          <a:endParaRPr lang="zh-CN" altLang="en-US"/>
        </a:p>
      </dgm:t>
    </dgm:pt>
    <dgm:pt modelId="{62A61886-56D8-4E00-B75F-DFC17FE2D2A2}" type="sibTrans" cxnId="{067313A2-C086-4200-87C9-B75F26520C50}">
      <dgm:prSet/>
      <dgm:spPr/>
      <dgm:t>
        <a:bodyPr/>
        <a:lstStyle/>
        <a:p>
          <a:endParaRPr lang="zh-CN" altLang="en-US"/>
        </a:p>
      </dgm:t>
    </dgm:pt>
    <dgm:pt modelId="{BD957E4B-3402-4FED-BFC5-6473AFD107C8}">
      <dgm:prSet phldrT="[文本]"/>
      <dgm:spPr/>
      <dgm:t>
        <a:bodyPr/>
        <a:lstStyle/>
        <a:p>
          <a:r>
            <a:rPr lang="zh-CN" altLang="en-US" dirty="0"/>
            <a:t>操作规范性问题</a:t>
          </a:r>
        </a:p>
      </dgm:t>
    </dgm:pt>
    <dgm:pt modelId="{C060DC05-0427-4A49-9E7F-517F50D31A17}" type="parTrans" cxnId="{7B24F5D5-3017-4B1E-9463-206DEA55B84C}">
      <dgm:prSet/>
      <dgm:spPr/>
      <dgm:t>
        <a:bodyPr/>
        <a:lstStyle/>
        <a:p>
          <a:endParaRPr lang="zh-CN" altLang="en-US"/>
        </a:p>
      </dgm:t>
    </dgm:pt>
    <dgm:pt modelId="{37D9EBF8-A2C7-43DD-91BD-8B50BDE66DC5}" type="sibTrans" cxnId="{7B24F5D5-3017-4B1E-9463-206DEA55B84C}">
      <dgm:prSet/>
      <dgm:spPr/>
      <dgm:t>
        <a:bodyPr/>
        <a:lstStyle/>
        <a:p>
          <a:endParaRPr lang="zh-CN" altLang="en-US"/>
        </a:p>
      </dgm:t>
    </dgm:pt>
    <dgm:pt modelId="{9A58FCB4-C7CD-4291-8A51-04503107FC1A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1AC32E5A-87A7-4D46-A398-10A441C5108F}" type="parTrans" cxnId="{8EF21A57-90B3-4205-9DA9-D6BB618DE312}">
      <dgm:prSet/>
      <dgm:spPr/>
      <dgm:t>
        <a:bodyPr/>
        <a:lstStyle/>
        <a:p>
          <a:endParaRPr lang="zh-CN" altLang="en-US"/>
        </a:p>
      </dgm:t>
    </dgm:pt>
    <dgm:pt modelId="{12DD5476-8A05-41CB-8905-76A7D9D895EB}" type="sibTrans" cxnId="{8EF21A57-90B3-4205-9DA9-D6BB618DE312}">
      <dgm:prSet/>
      <dgm:spPr/>
      <dgm:t>
        <a:bodyPr/>
        <a:lstStyle/>
        <a:p>
          <a:endParaRPr lang="zh-CN" altLang="en-US"/>
        </a:p>
      </dgm:t>
    </dgm:pt>
    <dgm:pt modelId="{426A51C9-BE79-4D8F-A193-22B9D80065B8}" type="pres">
      <dgm:prSet presAssocID="{46EF7E58-6AA0-43D0-AE6B-8B9457D38426}" presName="linear" presStyleCnt="0">
        <dgm:presLayoutVars>
          <dgm:dir/>
          <dgm:animLvl val="lvl"/>
          <dgm:resizeHandles val="exact"/>
        </dgm:presLayoutVars>
      </dgm:prSet>
      <dgm:spPr/>
    </dgm:pt>
    <dgm:pt modelId="{AA092F91-EC46-441A-B184-A7AA71070F1E}" type="pres">
      <dgm:prSet presAssocID="{3CBED327-4F8C-48E8-ABBD-388943D48E2B}" presName="parentLin" presStyleCnt="0"/>
      <dgm:spPr/>
    </dgm:pt>
    <dgm:pt modelId="{E88027E8-E332-4B65-BDB0-28333E3F6A3E}" type="pres">
      <dgm:prSet presAssocID="{3CBED327-4F8C-48E8-ABBD-388943D48E2B}" presName="parentLeftMargin" presStyleLbl="node1" presStyleIdx="0" presStyleCnt="1"/>
      <dgm:spPr/>
    </dgm:pt>
    <dgm:pt modelId="{A4719006-BB07-45F1-9E3A-43B2C7710CC1}" type="pres">
      <dgm:prSet presAssocID="{3CBED327-4F8C-48E8-ABBD-388943D48E2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DCD45D8-4FBA-48EE-8B1F-F0A780B80711}" type="pres">
      <dgm:prSet presAssocID="{3CBED327-4F8C-48E8-ABBD-388943D48E2B}" presName="negativeSpace" presStyleCnt="0"/>
      <dgm:spPr/>
    </dgm:pt>
    <dgm:pt modelId="{DA1562D8-58A0-4A1D-938C-2988B94BF489}" type="pres">
      <dgm:prSet presAssocID="{3CBED327-4F8C-48E8-ABBD-388943D48E2B}" presName="childText" presStyleLbl="conFgAcc1" presStyleIdx="0" presStyleCnt="1" custLinFactY="40163" custLinFactNeighborX="7322" custLinFactNeighborY="100000">
        <dgm:presLayoutVars>
          <dgm:bulletEnabled val="1"/>
        </dgm:presLayoutVars>
      </dgm:prSet>
      <dgm:spPr/>
    </dgm:pt>
  </dgm:ptLst>
  <dgm:cxnLst>
    <dgm:cxn modelId="{A35C241E-FC65-4205-9BEE-C95BE979E2C6}" srcId="{46EF7E58-6AA0-43D0-AE6B-8B9457D38426}" destId="{3CBED327-4F8C-48E8-ABBD-388943D48E2B}" srcOrd="0" destOrd="0" parTransId="{EC7DD945-68A1-4C6D-97CF-3B9825B59EEF}" sibTransId="{EB97DDC3-D602-4471-870F-E3705FA80AEE}"/>
    <dgm:cxn modelId="{2EF28F6D-6174-46E6-8ADF-54665459CE69}" type="presOf" srcId="{3CBED327-4F8C-48E8-ABBD-388943D48E2B}" destId="{E88027E8-E332-4B65-BDB0-28333E3F6A3E}" srcOrd="0" destOrd="0" presId="urn:microsoft.com/office/officeart/2005/8/layout/list1"/>
    <dgm:cxn modelId="{8EF21A57-90B3-4205-9DA9-D6BB618DE312}" srcId="{3CBED327-4F8C-48E8-ABBD-388943D48E2B}" destId="{9A58FCB4-C7CD-4291-8A51-04503107FC1A}" srcOrd="2" destOrd="0" parTransId="{1AC32E5A-87A7-4D46-A398-10A441C5108F}" sibTransId="{12DD5476-8A05-41CB-8905-76A7D9D895EB}"/>
    <dgm:cxn modelId="{9D325D8E-7A24-4C5B-BBEB-9A04B635EDD9}" type="presOf" srcId="{46EF7E58-6AA0-43D0-AE6B-8B9457D38426}" destId="{426A51C9-BE79-4D8F-A193-22B9D80065B8}" srcOrd="0" destOrd="0" presId="urn:microsoft.com/office/officeart/2005/8/layout/list1"/>
    <dgm:cxn modelId="{B183519B-66E9-40BF-AD84-D7F767BF13EE}" type="presOf" srcId="{3CBED327-4F8C-48E8-ABBD-388943D48E2B}" destId="{A4719006-BB07-45F1-9E3A-43B2C7710CC1}" srcOrd="1" destOrd="0" presId="urn:microsoft.com/office/officeart/2005/8/layout/list1"/>
    <dgm:cxn modelId="{067313A2-C086-4200-87C9-B75F26520C50}" srcId="{3CBED327-4F8C-48E8-ABBD-388943D48E2B}" destId="{502E5398-CFA8-4F1C-98EA-3C5F21D7DFBF}" srcOrd="0" destOrd="0" parTransId="{B18E7086-4FC4-4182-9475-629A1750BE0F}" sibTransId="{62A61886-56D8-4E00-B75F-DFC17FE2D2A2}"/>
    <dgm:cxn modelId="{B6F191D5-DDAC-450C-8949-631D24B862C0}" type="presOf" srcId="{502E5398-CFA8-4F1C-98EA-3C5F21D7DFBF}" destId="{DA1562D8-58A0-4A1D-938C-2988B94BF489}" srcOrd="0" destOrd="0" presId="urn:microsoft.com/office/officeart/2005/8/layout/list1"/>
    <dgm:cxn modelId="{7B24F5D5-3017-4B1E-9463-206DEA55B84C}" srcId="{3CBED327-4F8C-48E8-ABBD-388943D48E2B}" destId="{BD957E4B-3402-4FED-BFC5-6473AFD107C8}" srcOrd="1" destOrd="0" parTransId="{C060DC05-0427-4A49-9E7F-517F50D31A17}" sibTransId="{37D9EBF8-A2C7-43DD-91BD-8B50BDE66DC5}"/>
    <dgm:cxn modelId="{6F290DD7-E8B4-4397-8FDF-F2A98325A7F6}" type="presOf" srcId="{9A58FCB4-C7CD-4291-8A51-04503107FC1A}" destId="{DA1562D8-58A0-4A1D-938C-2988B94BF489}" srcOrd="0" destOrd="2" presId="urn:microsoft.com/office/officeart/2005/8/layout/list1"/>
    <dgm:cxn modelId="{C548F9DA-7E1C-44D9-A6E9-7856CAA1FFED}" type="presOf" srcId="{BD957E4B-3402-4FED-BFC5-6473AFD107C8}" destId="{DA1562D8-58A0-4A1D-938C-2988B94BF489}" srcOrd="0" destOrd="1" presId="urn:microsoft.com/office/officeart/2005/8/layout/list1"/>
    <dgm:cxn modelId="{4C0447D6-9CAA-4C83-B69A-3667A5E05E28}" type="presParOf" srcId="{426A51C9-BE79-4D8F-A193-22B9D80065B8}" destId="{AA092F91-EC46-441A-B184-A7AA71070F1E}" srcOrd="0" destOrd="0" presId="urn:microsoft.com/office/officeart/2005/8/layout/list1"/>
    <dgm:cxn modelId="{7EB17A85-C275-4D83-A7CB-5B0B110F2000}" type="presParOf" srcId="{AA092F91-EC46-441A-B184-A7AA71070F1E}" destId="{E88027E8-E332-4B65-BDB0-28333E3F6A3E}" srcOrd="0" destOrd="0" presId="urn:microsoft.com/office/officeart/2005/8/layout/list1"/>
    <dgm:cxn modelId="{57D56E86-02D4-403C-B3BE-E6F0A3E64728}" type="presParOf" srcId="{AA092F91-EC46-441A-B184-A7AA71070F1E}" destId="{A4719006-BB07-45F1-9E3A-43B2C7710CC1}" srcOrd="1" destOrd="0" presId="urn:microsoft.com/office/officeart/2005/8/layout/list1"/>
    <dgm:cxn modelId="{E79994E9-833F-47EF-BA86-39510C993778}" type="presParOf" srcId="{426A51C9-BE79-4D8F-A193-22B9D80065B8}" destId="{7DCD45D8-4FBA-48EE-8B1F-F0A780B80711}" srcOrd="1" destOrd="0" presId="urn:microsoft.com/office/officeart/2005/8/layout/list1"/>
    <dgm:cxn modelId="{E447150F-7B85-44A3-8ADF-2287FBEB91DE}" type="presParOf" srcId="{426A51C9-BE79-4D8F-A193-22B9D80065B8}" destId="{DA1562D8-58A0-4A1D-938C-2988B94BF48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CBAA7A-09D8-4968-A9C4-4E072A9A1C32}" type="doc">
      <dgm:prSet loTypeId="urn:microsoft.com/office/officeart/2005/8/layout/gear1" loCatId="relationship" qsTypeId="urn:microsoft.com/office/officeart/2005/8/quickstyle/3d2" qsCatId="3D" csTypeId="urn:microsoft.com/office/officeart/2005/8/colors/accent1_2" csCatId="accent1" phldr="1"/>
      <dgm:spPr/>
    </dgm:pt>
    <dgm:pt modelId="{AB130950-B03B-4423-BDCA-A9D72D632FDA}">
      <dgm:prSet phldrT="[文本]"/>
      <dgm:spPr/>
      <dgm:t>
        <a:bodyPr/>
        <a:lstStyle/>
        <a:p>
          <a:r>
            <a:rPr lang="zh-CN" altLang="en-US" dirty="0"/>
            <a:t>运行结果多种推送</a:t>
          </a:r>
        </a:p>
      </dgm:t>
    </dgm:pt>
    <dgm:pt modelId="{D12A0EEE-4E7B-44E0-A32F-000842B4B5ED}" type="parTrans" cxnId="{22A267B4-173F-4255-972C-D43242848BBA}">
      <dgm:prSet/>
      <dgm:spPr/>
      <dgm:t>
        <a:bodyPr/>
        <a:lstStyle/>
        <a:p>
          <a:endParaRPr lang="zh-CN" altLang="en-US"/>
        </a:p>
      </dgm:t>
    </dgm:pt>
    <dgm:pt modelId="{792B010D-694F-42D1-B4D3-4156A6BC3DAE}" type="sibTrans" cxnId="{22A267B4-173F-4255-972C-D43242848BBA}">
      <dgm:prSet/>
      <dgm:spPr/>
      <dgm:t>
        <a:bodyPr/>
        <a:lstStyle/>
        <a:p>
          <a:endParaRPr lang="zh-CN" altLang="en-US"/>
        </a:p>
      </dgm:t>
    </dgm:pt>
    <dgm:pt modelId="{F3857045-8033-4BB3-92CE-21E94FF89B25}">
      <dgm:prSet phldrT="[文本]"/>
      <dgm:spPr/>
      <dgm:t>
        <a:bodyPr/>
        <a:lstStyle/>
        <a:p>
          <a:r>
            <a:rPr lang="zh-CN" altLang="en-US" dirty="0"/>
            <a:t>运行可控制</a:t>
          </a:r>
        </a:p>
      </dgm:t>
    </dgm:pt>
    <dgm:pt modelId="{B0AEA2BB-DB23-4D1F-A0A9-EB14848C23B7}" type="parTrans" cxnId="{523EF012-9389-4E2B-875E-587FDBEB6DBD}">
      <dgm:prSet/>
      <dgm:spPr/>
      <dgm:t>
        <a:bodyPr/>
        <a:lstStyle/>
        <a:p>
          <a:endParaRPr lang="zh-CN" altLang="en-US"/>
        </a:p>
      </dgm:t>
    </dgm:pt>
    <dgm:pt modelId="{1136225D-8CF8-40B7-B677-137E3F8F4E00}" type="sibTrans" cxnId="{523EF012-9389-4E2B-875E-587FDBEB6DBD}">
      <dgm:prSet/>
      <dgm:spPr/>
      <dgm:t>
        <a:bodyPr/>
        <a:lstStyle/>
        <a:p>
          <a:endParaRPr lang="zh-CN" altLang="en-US"/>
        </a:p>
      </dgm:t>
    </dgm:pt>
    <dgm:pt modelId="{9239F1BB-3656-48A3-B01F-0CE62DE0C0E2}">
      <dgm:prSet phldrT="[文本]"/>
      <dgm:spPr/>
      <dgm:t>
        <a:bodyPr/>
        <a:lstStyle/>
        <a:p>
          <a:r>
            <a:rPr lang="zh-CN" altLang="en-US" dirty="0"/>
            <a:t>规则可添加扩展</a:t>
          </a:r>
        </a:p>
      </dgm:t>
    </dgm:pt>
    <dgm:pt modelId="{9AFE30C0-6FB7-4379-BD9B-CFC94D9B68C6}" type="parTrans" cxnId="{1BCDA644-4337-4567-85EE-5D8750385F51}">
      <dgm:prSet/>
      <dgm:spPr/>
      <dgm:t>
        <a:bodyPr/>
        <a:lstStyle/>
        <a:p>
          <a:endParaRPr lang="zh-CN" altLang="en-US"/>
        </a:p>
      </dgm:t>
    </dgm:pt>
    <dgm:pt modelId="{6ADFE6C1-5408-45BB-B642-95E63554E727}" type="sibTrans" cxnId="{1BCDA644-4337-4567-85EE-5D8750385F51}">
      <dgm:prSet/>
      <dgm:spPr/>
      <dgm:t>
        <a:bodyPr/>
        <a:lstStyle/>
        <a:p>
          <a:endParaRPr lang="zh-CN" altLang="en-US"/>
        </a:p>
      </dgm:t>
    </dgm:pt>
    <dgm:pt modelId="{75A8FDE3-FF8C-4517-B3A9-DEDA7BC320DE}" type="pres">
      <dgm:prSet presAssocID="{91CBAA7A-09D8-4968-A9C4-4E072A9A1C3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F54FAE0-A2E6-4CF1-AA7F-5A7BFBD91F23}" type="pres">
      <dgm:prSet presAssocID="{AB130950-B03B-4423-BDCA-A9D72D632FDA}" presName="gear1" presStyleLbl="node1" presStyleIdx="0" presStyleCnt="3">
        <dgm:presLayoutVars>
          <dgm:chMax val="1"/>
          <dgm:bulletEnabled val="1"/>
        </dgm:presLayoutVars>
      </dgm:prSet>
      <dgm:spPr/>
    </dgm:pt>
    <dgm:pt modelId="{78270B0F-484C-4432-AF16-BB6FED622B2C}" type="pres">
      <dgm:prSet presAssocID="{AB130950-B03B-4423-BDCA-A9D72D632FDA}" presName="gear1srcNode" presStyleLbl="node1" presStyleIdx="0" presStyleCnt="3"/>
      <dgm:spPr/>
    </dgm:pt>
    <dgm:pt modelId="{C967186B-EB9B-4FD2-AB3B-D8940B022303}" type="pres">
      <dgm:prSet presAssocID="{AB130950-B03B-4423-BDCA-A9D72D632FDA}" presName="gear1dstNode" presStyleLbl="node1" presStyleIdx="0" presStyleCnt="3"/>
      <dgm:spPr/>
    </dgm:pt>
    <dgm:pt modelId="{101AD260-8DC3-4C9F-96AC-4E0D85339734}" type="pres">
      <dgm:prSet presAssocID="{F3857045-8033-4BB3-92CE-21E94FF89B25}" presName="gear2" presStyleLbl="node1" presStyleIdx="1" presStyleCnt="3">
        <dgm:presLayoutVars>
          <dgm:chMax val="1"/>
          <dgm:bulletEnabled val="1"/>
        </dgm:presLayoutVars>
      </dgm:prSet>
      <dgm:spPr/>
    </dgm:pt>
    <dgm:pt modelId="{1899546B-B22F-4B03-B18C-F0CF744FBC0D}" type="pres">
      <dgm:prSet presAssocID="{F3857045-8033-4BB3-92CE-21E94FF89B25}" presName="gear2srcNode" presStyleLbl="node1" presStyleIdx="1" presStyleCnt="3"/>
      <dgm:spPr/>
    </dgm:pt>
    <dgm:pt modelId="{8DB8412A-BA0F-4965-9182-A4B70760DD50}" type="pres">
      <dgm:prSet presAssocID="{F3857045-8033-4BB3-92CE-21E94FF89B25}" presName="gear2dstNode" presStyleLbl="node1" presStyleIdx="1" presStyleCnt="3"/>
      <dgm:spPr/>
    </dgm:pt>
    <dgm:pt modelId="{E3829666-6C74-4011-8581-F9ED2E54A5E4}" type="pres">
      <dgm:prSet presAssocID="{9239F1BB-3656-48A3-B01F-0CE62DE0C0E2}" presName="gear3" presStyleLbl="node1" presStyleIdx="2" presStyleCnt="3"/>
      <dgm:spPr/>
    </dgm:pt>
    <dgm:pt modelId="{F2E0C03A-740A-459C-B7A6-5E285E34EB67}" type="pres">
      <dgm:prSet presAssocID="{9239F1BB-3656-48A3-B01F-0CE62DE0C0E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1B734C2-C526-4043-B78B-BB18F73C61F0}" type="pres">
      <dgm:prSet presAssocID="{9239F1BB-3656-48A3-B01F-0CE62DE0C0E2}" presName="gear3srcNode" presStyleLbl="node1" presStyleIdx="2" presStyleCnt="3"/>
      <dgm:spPr/>
    </dgm:pt>
    <dgm:pt modelId="{849B7687-820F-44A3-B1E6-713EE0917053}" type="pres">
      <dgm:prSet presAssocID="{9239F1BB-3656-48A3-B01F-0CE62DE0C0E2}" presName="gear3dstNode" presStyleLbl="node1" presStyleIdx="2" presStyleCnt="3"/>
      <dgm:spPr/>
    </dgm:pt>
    <dgm:pt modelId="{962CFADB-9ADA-4DD6-91AB-53CD647E7F57}" type="pres">
      <dgm:prSet presAssocID="{792B010D-694F-42D1-B4D3-4156A6BC3DAE}" presName="connector1" presStyleLbl="sibTrans2D1" presStyleIdx="0" presStyleCnt="3"/>
      <dgm:spPr/>
    </dgm:pt>
    <dgm:pt modelId="{08EEF912-C8D0-4A65-8B5C-B142C24F18F1}" type="pres">
      <dgm:prSet presAssocID="{1136225D-8CF8-40B7-B677-137E3F8F4E00}" presName="connector2" presStyleLbl="sibTrans2D1" presStyleIdx="1" presStyleCnt="3"/>
      <dgm:spPr/>
    </dgm:pt>
    <dgm:pt modelId="{11CF8A9E-33FE-4A52-8FA6-C0BFE272BDFF}" type="pres">
      <dgm:prSet presAssocID="{6ADFE6C1-5408-45BB-B642-95E63554E727}" presName="connector3" presStyleLbl="sibTrans2D1" presStyleIdx="2" presStyleCnt="3"/>
      <dgm:spPr/>
    </dgm:pt>
  </dgm:ptLst>
  <dgm:cxnLst>
    <dgm:cxn modelId="{523EF012-9389-4E2B-875E-587FDBEB6DBD}" srcId="{91CBAA7A-09D8-4968-A9C4-4E072A9A1C32}" destId="{F3857045-8033-4BB3-92CE-21E94FF89B25}" srcOrd="1" destOrd="0" parTransId="{B0AEA2BB-DB23-4D1F-A0A9-EB14848C23B7}" sibTransId="{1136225D-8CF8-40B7-B677-137E3F8F4E00}"/>
    <dgm:cxn modelId="{03D9A12D-5B0E-43D1-B41A-92755C292BDA}" type="presOf" srcId="{AB130950-B03B-4423-BDCA-A9D72D632FDA}" destId="{C967186B-EB9B-4FD2-AB3B-D8940B022303}" srcOrd="2" destOrd="0" presId="urn:microsoft.com/office/officeart/2005/8/layout/gear1"/>
    <dgm:cxn modelId="{5B07062E-FFD9-4EAB-8199-394E3180EA42}" type="presOf" srcId="{9239F1BB-3656-48A3-B01F-0CE62DE0C0E2}" destId="{21B734C2-C526-4043-B78B-BB18F73C61F0}" srcOrd="2" destOrd="0" presId="urn:microsoft.com/office/officeart/2005/8/layout/gear1"/>
    <dgm:cxn modelId="{1E569335-41AB-4616-8961-32770F7B6E62}" type="presOf" srcId="{1136225D-8CF8-40B7-B677-137E3F8F4E00}" destId="{08EEF912-C8D0-4A65-8B5C-B142C24F18F1}" srcOrd="0" destOrd="0" presId="urn:microsoft.com/office/officeart/2005/8/layout/gear1"/>
    <dgm:cxn modelId="{3C72C43A-CA05-497B-BA8A-4C0E6BD98ACB}" type="presOf" srcId="{9239F1BB-3656-48A3-B01F-0CE62DE0C0E2}" destId="{849B7687-820F-44A3-B1E6-713EE0917053}" srcOrd="3" destOrd="0" presId="urn:microsoft.com/office/officeart/2005/8/layout/gear1"/>
    <dgm:cxn modelId="{17070561-19D1-4E39-A18B-901BA74F0B9F}" type="presOf" srcId="{F3857045-8033-4BB3-92CE-21E94FF89B25}" destId="{1899546B-B22F-4B03-B18C-F0CF744FBC0D}" srcOrd="1" destOrd="0" presId="urn:microsoft.com/office/officeart/2005/8/layout/gear1"/>
    <dgm:cxn modelId="{1BCDA644-4337-4567-85EE-5D8750385F51}" srcId="{91CBAA7A-09D8-4968-A9C4-4E072A9A1C32}" destId="{9239F1BB-3656-48A3-B01F-0CE62DE0C0E2}" srcOrd="2" destOrd="0" parTransId="{9AFE30C0-6FB7-4379-BD9B-CFC94D9B68C6}" sibTransId="{6ADFE6C1-5408-45BB-B642-95E63554E727}"/>
    <dgm:cxn modelId="{85E91566-D0A4-4060-BD4A-EAB6FC5F79AA}" type="presOf" srcId="{9239F1BB-3656-48A3-B01F-0CE62DE0C0E2}" destId="{E3829666-6C74-4011-8581-F9ED2E54A5E4}" srcOrd="0" destOrd="0" presId="urn:microsoft.com/office/officeart/2005/8/layout/gear1"/>
    <dgm:cxn modelId="{AF7C8C66-6B0E-472B-8B21-1F1AEFBEFE0E}" type="presOf" srcId="{F3857045-8033-4BB3-92CE-21E94FF89B25}" destId="{101AD260-8DC3-4C9F-96AC-4E0D85339734}" srcOrd="0" destOrd="0" presId="urn:microsoft.com/office/officeart/2005/8/layout/gear1"/>
    <dgm:cxn modelId="{7B579678-A137-428E-B423-A616C025C9D5}" type="presOf" srcId="{6ADFE6C1-5408-45BB-B642-95E63554E727}" destId="{11CF8A9E-33FE-4A52-8FA6-C0BFE272BDFF}" srcOrd="0" destOrd="0" presId="urn:microsoft.com/office/officeart/2005/8/layout/gear1"/>
    <dgm:cxn modelId="{FFD59CA2-406F-4C56-B4BC-5CBAC68875CD}" type="presOf" srcId="{9239F1BB-3656-48A3-B01F-0CE62DE0C0E2}" destId="{F2E0C03A-740A-459C-B7A6-5E285E34EB67}" srcOrd="1" destOrd="0" presId="urn:microsoft.com/office/officeart/2005/8/layout/gear1"/>
    <dgm:cxn modelId="{2E1944A9-934F-4737-8DF0-ABCE5B564646}" type="presOf" srcId="{91CBAA7A-09D8-4968-A9C4-4E072A9A1C32}" destId="{75A8FDE3-FF8C-4517-B3A9-DEDA7BC320DE}" srcOrd="0" destOrd="0" presId="urn:microsoft.com/office/officeart/2005/8/layout/gear1"/>
    <dgm:cxn modelId="{22A267B4-173F-4255-972C-D43242848BBA}" srcId="{91CBAA7A-09D8-4968-A9C4-4E072A9A1C32}" destId="{AB130950-B03B-4423-BDCA-A9D72D632FDA}" srcOrd="0" destOrd="0" parTransId="{D12A0EEE-4E7B-44E0-A32F-000842B4B5ED}" sibTransId="{792B010D-694F-42D1-B4D3-4156A6BC3DAE}"/>
    <dgm:cxn modelId="{AD6F4EB7-1EA8-4BFE-A3AA-572E586C00D4}" type="presOf" srcId="{AB130950-B03B-4423-BDCA-A9D72D632FDA}" destId="{78270B0F-484C-4432-AF16-BB6FED622B2C}" srcOrd="1" destOrd="0" presId="urn:microsoft.com/office/officeart/2005/8/layout/gear1"/>
    <dgm:cxn modelId="{5A81C1C0-E242-448E-904C-BEB6F1AB227C}" type="presOf" srcId="{F3857045-8033-4BB3-92CE-21E94FF89B25}" destId="{8DB8412A-BA0F-4965-9182-A4B70760DD50}" srcOrd="2" destOrd="0" presId="urn:microsoft.com/office/officeart/2005/8/layout/gear1"/>
    <dgm:cxn modelId="{893C96D6-10B7-40E7-9BE3-872E26C33212}" type="presOf" srcId="{AB130950-B03B-4423-BDCA-A9D72D632FDA}" destId="{1F54FAE0-A2E6-4CF1-AA7F-5A7BFBD91F23}" srcOrd="0" destOrd="0" presId="urn:microsoft.com/office/officeart/2005/8/layout/gear1"/>
    <dgm:cxn modelId="{C03683D9-7670-424B-828D-6564FA83D177}" type="presOf" srcId="{792B010D-694F-42D1-B4D3-4156A6BC3DAE}" destId="{962CFADB-9ADA-4DD6-91AB-53CD647E7F57}" srcOrd="0" destOrd="0" presId="urn:microsoft.com/office/officeart/2005/8/layout/gear1"/>
    <dgm:cxn modelId="{CCCDD5DD-7E1B-4D14-9E58-38802A14D686}" type="presParOf" srcId="{75A8FDE3-FF8C-4517-B3A9-DEDA7BC320DE}" destId="{1F54FAE0-A2E6-4CF1-AA7F-5A7BFBD91F23}" srcOrd="0" destOrd="0" presId="urn:microsoft.com/office/officeart/2005/8/layout/gear1"/>
    <dgm:cxn modelId="{F6F43C6A-C6B2-4E9E-8C55-9F0B5E047BB2}" type="presParOf" srcId="{75A8FDE3-FF8C-4517-B3A9-DEDA7BC320DE}" destId="{78270B0F-484C-4432-AF16-BB6FED622B2C}" srcOrd="1" destOrd="0" presId="urn:microsoft.com/office/officeart/2005/8/layout/gear1"/>
    <dgm:cxn modelId="{63F72063-A506-4265-98DF-BD2DA9B950A7}" type="presParOf" srcId="{75A8FDE3-FF8C-4517-B3A9-DEDA7BC320DE}" destId="{C967186B-EB9B-4FD2-AB3B-D8940B022303}" srcOrd="2" destOrd="0" presId="urn:microsoft.com/office/officeart/2005/8/layout/gear1"/>
    <dgm:cxn modelId="{58FE73C5-E617-4695-BD94-68A31F3F230A}" type="presParOf" srcId="{75A8FDE3-FF8C-4517-B3A9-DEDA7BC320DE}" destId="{101AD260-8DC3-4C9F-96AC-4E0D85339734}" srcOrd="3" destOrd="0" presId="urn:microsoft.com/office/officeart/2005/8/layout/gear1"/>
    <dgm:cxn modelId="{732CD2AA-C7FE-4DAF-B9FB-A7A5A0BAD6E3}" type="presParOf" srcId="{75A8FDE3-FF8C-4517-B3A9-DEDA7BC320DE}" destId="{1899546B-B22F-4B03-B18C-F0CF744FBC0D}" srcOrd="4" destOrd="0" presId="urn:microsoft.com/office/officeart/2005/8/layout/gear1"/>
    <dgm:cxn modelId="{769954D3-5199-44B5-B4E2-B79AF7E82167}" type="presParOf" srcId="{75A8FDE3-FF8C-4517-B3A9-DEDA7BC320DE}" destId="{8DB8412A-BA0F-4965-9182-A4B70760DD50}" srcOrd="5" destOrd="0" presId="urn:microsoft.com/office/officeart/2005/8/layout/gear1"/>
    <dgm:cxn modelId="{CDDBA11B-5F49-4814-823F-E9F442A1D2F2}" type="presParOf" srcId="{75A8FDE3-FF8C-4517-B3A9-DEDA7BC320DE}" destId="{E3829666-6C74-4011-8581-F9ED2E54A5E4}" srcOrd="6" destOrd="0" presId="urn:microsoft.com/office/officeart/2005/8/layout/gear1"/>
    <dgm:cxn modelId="{BEC875DA-9F1D-4601-A1AD-471F585A73ED}" type="presParOf" srcId="{75A8FDE3-FF8C-4517-B3A9-DEDA7BC320DE}" destId="{F2E0C03A-740A-459C-B7A6-5E285E34EB67}" srcOrd="7" destOrd="0" presId="urn:microsoft.com/office/officeart/2005/8/layout/gear1"/>
    <dgm:cxn modelId="{61D95269-C006-4FDB-BC88-AB2C3C80D19C}" type="presParOf" srcId="{75A8FDE3-FF8C-4517-B3A9-DEDA7BC320DE}" destId="{21B734C2-C526-4043-B78B-BB18F73C61F0}" srcOrd="8" destOrd="0" presId="urn:microsoft.com/office/officeart/2005/8/layout/gear1"/>
    <dgm:cxn modelId="{086D5C93-7A0A-4D13-A8F6-96D088B72CFF}" type="presParOf" srcId="{75A8FDE3-FF8C-4517-B3A9-DEDA7BC320DE}" destId="{849B7687-820F-44A3-B1E6-713EE0917053}" srcOrd="9" destOrd="0" presId="urn:microsoft.com/office/officeart/2005/8/layout/gear1"/>
    <dgm:cxn modelId="{B6D80176-AAD9-4D7F-A97E-FFC63F228E96}" type="presParOf" srcId="{75A8FDE3-FF8C-4517-B3A9-DEDA7BC320DE}" destId="{962CFADB-9ADA-4DD6-91AB-53CD647E7F57}" srcOrd="10" destOrd="0" presId="urn:microsoft.com/office/officeart/2005/8/layout/gear1"/>
    <dgm:cxn modelId="{04D78F59-FE26-4ADD-A9A8-7B1BD22056CA}" type="presParOf" srcId="{75A8FDE3-FF8C-4517-B3A9-DEDA7BC320DE}" destId="{08EEF912-C8D0-4A65-8B5C-B142C24F18F1}" srcOrd="11" destOrd="0" presId="urn:microsoft.com/office/officeart/2005/8/layout/gear1"/>
    <dgm:cxn modelId="{59B507CB-8774-4797-9347-1A603ADECAF2}" type="presParOf" srcId="{75A8FDE3-FF8C-4517-B3A9-DEDA7BC320DE}" destId="{11CF8A9E-33FE-4A52-8FA6-C0BFE272BDF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F98BE9-43FC-4A74-99FA-B93ACFC9708D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5AD0BF2-1DA5-41F5-9E19-D84016E3EDDA}">
      <dgm:prSet phldrT="[文本]"/>
      <dgm:spPr/>
      <dgm:t>
        <a:bodyPr/>
        <a:lstStyle/>
        <a:p>
          <a:r>
            <a:rPr lang="en-US" altLang="zh-CN" dirty="0"/>
            <a:t>PASUE</a:t>
          </a:r>
          <a:endParaRPr lang="zh-CN" altLang="en-US" dirty="0"/>
        </a:p>
      </dgm:t>
    </dgm:pt>
    <dgm:pt modelId="{38C181E8-D338-4691-8C7B-3EA896AB0BB2}" type="parTrans" cxnId="{5B586624-B61F-4EE7-BE38-CBAC1FDA7165}">
      <dgm:prSet/>
      <dgm:spPr/>
      <dgm:t>
        <a:bodyPr/>
        <a:lstStyle/>
        <a:p>
          <a:endParaRPr lang="zh-CN" altLang="en-US"/>
        </a:p>
      </dgm:t>
    </dgm:pt>
    <dgm:pt modelId="{C74ABDEE-342A-4084-9784-A2484C4C00B1}" type="sibTrans" cxnId="{5B586624-B61F-4EE7-BE38-CBAC1FDA7165}">
      <dgm:prSet/>
      <dgm:spPr/>
      <dgm:t>
        <a:bodyPr/>
        <a:lstStyle/>
        <a:p>
          <a:endParaRPr lang="zh-CN" altLang="en-US"/>
        </a:p>
      </dgm:t>
    </dgm:pt>
    <dgm:pt modelId="{EC458524-BE16-4320-B242-BE8D998F77CD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/>
            <a:t>STOP</a:t>
          </a:r>
          <a:endParaRPr lang="zh-CN" altLang="en-US" dirty="0"/>
        </a:p>
      </dgm:t>
    </dgm:pt>
    <dgm:pt modelId="{541085F7-F06E-4EEB-AA05-0276D45A06F0}" type="parTrans" cxnId="{C44ECBDC-D6D0-48E3-B832-1263E5AC459C}">
      <dgm:prSet/>
      <dgm:spPr/>
      <dgm:t>
        <a:bodyPr/>
        <a:lstStyle/>
        <a:p>
          <a:endParaRPr lang="zh-CN" altLang="en-US"/>
        </a:p>
      </dgm:t>
    </dgm:pt>
    <dgm:pt modelId="{15EA121F-6955-47B5-90DC-81B1C660AEB2}" type="sibTrans" cxnId="{C44ECBDC-D6D0-48E3-B832-1263E5AC459C}">
      <dgm:prSet/>
      <dgm:spPr/>
      <dgm:t>
        <a:bodyPr/>
        <a:lstStyle/>
        <a:p>
          <a:endParaRPr lang="zh-CN" altLang="en-US"/>
        </a:p>
      </dgm:t>
    </dgm:pt>
    <dgm:pt modelId="{BC6B2387-A417-49D5-9364-8A2079263CCA}">
      <dgm:prSet phldrT="[文本]"/>
      <dgm:spPr>
        <a:solidFill>
          <a:srgbClr val="92D050"/>
        </a:solidFill>
      </dgm:spPr>
      <dgm:t>
        <a:bodyPr/>
        <a:lstStyle/>
        <a:p>
          <a:r>
            <a:rPr lang="en-US" altLang="zh-CN" dirty="0"/>
            <a:t>RESUME</a:t>
          </a:r>
          <a:endParaRPr lang="zh-CN" altLang="en-US" dirty="0"/>
        </a:p>
      </dgm:t>
    </dgm:pt>
    <dgm:pt modelId="{9B95BF27-50A0-4124-923B-22EDC5D13386}" type="parTrans" cxnId="{7BEC8C8A-A2B5-45C0-A3AE-EF2F26119861}">
      <dgm:prSet/>
      <dgm:spPr/>
      <dgm:t>
        <a:bodyPr/>
        <a:lstStyle/>
        <a:p>
          <a:endParaRPr lang="zh-CN" altLang="en-US"/>
        </a:p>
      </dgm:t>
    </dgm:pt>
    <dgm:pt modelId="{EB77524E-C696-454A-8660-A2843898526A}" type="sibTrans" cxnId="{7BEC8C8A-A2B5-45C0-A3AE-EF2F26119861}">
      <dgm:prSet/>
      <dgm:spPr/>
      <dgm:t>
        <a:bodyPr/>
        <a:lstStyle/>
        <a:p>
          <a:endParaRPr lang="zh-CN" altLang="en-US"/>
        </a:p>
      </dgm:t>
    </dgm:pt>
    <dgm:pt modelId="{90CAFBAA-3343-437E-B5B6-CDAD2EA464F0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/>
            <a:t>RUN</a:t>
          </a:r>
          <a:endParaRPr lang="zh-CN" altLang="en-US" dirty="0"/>
        </a:p>
      </dgm:t>
    </dgm:pt>
    <dgm:pt modelId="{D83C2F84-4B15-49EE-A203-8AD316DD2EA8}" type="parTrans" cxnId="{A84018F3-81F5-4469-93F2-F535713C2628}">
      <dgm:prSet/>
      <dgm:spPr/>
      <dgm:t>
        <a:bodyPr/>
        <a:lstStyle/>
        <a:p>
          <a:endParaRPr lang="zh-CN" altLang="en-US"/>
        </a:p>
      </dgm:t>
    </dgm:pt>
    <dgm:pt modelId="{35F1083E-5DFD-4D41-8645-31C2BA7473AA}" type="sibTrans" cxnId="{A84018F3-81F5-4469-93F2-F535713C2628}">
      <dgm:prSet/>
      <dgm:spPr/>
      <dgm:t>
        <a:bodyPr/>
        <a:lstStyle/>
        <a:p>
          <a:endParaRPr lang="zh-CN" altLang="en-US"/>
        </a:p>
      </dgm:t>
    </dgm:pt>
    <dgm:pt modelId="{55F3E42A-14F7-40F2-A976-0ACA90A3DA40}" type="pres">
      <dgm:prSet presAssocID="{5AF98BE9-43FC-4A74-99FA-B93ACFC9708D}" presName="diagram" presStyleCnt="0">
        <dgm:presLayoutVars>
          <dgm:dir/>
          <dgm:resizeHandles val="exact"/>
        </dgm:presLayoutVars>
      </dgm:prSet>
      <dgm:spPr/>
    </dgm:pt>
    <dgm:pt modelId="{FE1A58FF-B59D-49B7-9E35-F7C08A658E3E}" type="pres">
      <dgm:prSet presAssocID="{15AD0BF2-1DA5-41F5-9E19-D84016E3EDDA}" presName="node" presStyleLbl="node1" presStyleIdx="0" presStyleCnt="4">
        <dgm:presLayoutVars>
          <dgm:bulletEnabled val="1"/>
        </dgm:presLayoutVars>
      </dgm:prSet>
      <dgm:spPr/>
    </dgm:pt>
    <dgm:pt modelId="{4B07216E-86B2-44DE-9F07-BC8AE7BF9DA3}" type="pres">
      <dgm:prSet presAssocID="{C74ABDEE-342A-4084-9784-A2484C4C00B1}" presName="sibTrans" presStyleCnt="0"/>
      <dgm:spPr/>
    </dgm:pt>
    <dgm:pt modelId="{4351C459-93DD-4C1F-862C-2C6C967DEF3B}" type="pres">
      <dgm:prSet presAssocID="{EC458524-BE16-4320-B242-BE8D998F77CD}" presName="node" presStyleLbl="node1" presStyleIdx="1" presStyleCnt="4">
        <dgm:presLayoutVars>
          <dgm:bulletEnabled val="1"/>
        </dgm:presLayoutVars>
      </dgm:prSet>
      <dgm:spPr/>
    </dgm:pt>
    <dgm:pt modelId="{BD23211F-253A-41EE-A09B-CF13FD93A6BE}" type="pres">
      <dgm:prSet presAssocID="{15EA121F-6955-47B5-90DC-81B1C660AEB2}" presName="sibTrans" presStyleCnt="0"/>
      <dgm:spPr/>
    </dgm:pt>
    <dgm:pt modelId="{D0BFE226-E9CD-4617-B70E-22263C4C67FD}" type="pres">
      <dgm:prSet presAssocID="{BC6B2387-A417-49D5-9364-8A2079263CCA}" presName="node" presStyleLbl="node1" presStyleIdx="2" presStyleCnt="4">
        <dgm:presLayoutVars>
          <dgm:bulletEnabled val="1"/>
        </dgm:presLayoutVars>
      </dgm:prSet>
      <dgm:spPr/>
    </dgm:pt>
    <dgm:pt modelId="{08A7C3C5-79DB-4C56-B5CC-EFBAADB1E2CC}" type="pres">
      <dgm:prSet presAssocID="{EB77524E-C696-454A-8660-A2843898526A}" presName="sibTrans" presStyleCnt="0"/>
      <dgm:spPr/>
    </dgm:pt>
    <dgm:pt modelId="{5F4A4D41-C654-458D-B44A-6A20A6E418A6}" type="pres">
      <dgm:prSet presAssocID="{90CAFBAA-3343-437E-B5B6-CDAD2EA464F0}" presName="node" presStyleLbl="node1" presStyleIdx="3" presStyleCnt="4">
        <dgm:presLayoutVars>
          <dgm:bulletEnabled val="1"/>
        </dgm:presLayoutVars>
      </dgm:prSet>
      <dgm:spPr/>
    </dgm:pt>
  </dgm:ptLst>
  <dgm:cxnLst>
    <dgm:cxn modelId="{5B586624-B61F-4EE7-BE38-CBAC1FDA7165}" srcId="{5AF98BE9-43FC-4A74-99FA-B93ACFC9708D}" destId="{15AD0BF2-1DA5-41F5-9E19-D84016E3EDDA}" srcOrd="0" destOrd="0" parTransId="{38C181E8-D338-4691-8C7B-3EA896AB0BB2}" sibTransId="{C74ABDEE-342A-4084-9784-A2484C4C00B1}"/>
    <dgm:cxn modelId="{B257CF60-D474-4CC3-9588-2AF961594D70}" type="presOf" srcId="{5AF98BE9-43FC-4A74-99FA-B93ACFC9708D}" destId="{55F3E42A-14F7-40F2-A976-0ACA90A3DA40}" srcOrd="0" destOrd="0" presId="urn:microsoft.com/office/officeart/2005/8/layout/default"/>
    <dgm:cxn modelId="{0EF5AD56-FF5D-4C2A-BC70-E3446231130B}" type="presOf" srcId="{90CAFBAA-3343-437E-B5B6-CDAD2EA464F0}" destId="{5F4A4D41-C654-458D-B44A-6A20A6E418A6}" srcOrd="0" destOrd="0" presId="urn:microsoft.com/office/officeart/2005/8/layout/default"/>
    <dgm:cxn modelId="{B96FAF88-A190-460C-92C1-4EFCB954FA19}" type="presOf" srcId="{15AD0BF2-1DA5-41F5-9E19-D84016E3EDDA}" destId="{FE1A58FF-B59D-49B7-9E35-F7C08A658E3E}" srcOrd="0" destOrd="0" presId="urn:microsoft.com/office/officeart/2005/8/layout/default"/>
    <dgm:cxn modelId="{7BEC8C8A-A2B5-45C0-A3AE-EF2F26119861}" srcId="{5AF98BE9-43FC-4A74-99FA-B93ACFC9708D}" destId="{BC6B2387-A417-49D5-9364-8A2079263CCA}" srcOrd="2" destOrd="0" parTransId="{9B95BF27-50A0-4124-923B-22EDC5D13386}" sibTransId="{EB77524E-C696-454A-8660-A2843898526A}"/>
    <dgm:cxn modelId="{F422D1C7-ED0D-4DFA-A719-2A55DBBECAA7}" type="presOf" srcId="{BC6B2387-A417-49D5-9364-8A2079263CCA}" destId="{D0BFE226-E9CD-4617-B70E-22263C4C67FD}" srcOrd="0" destOrd="0" presId="urn:microsoft.com/office/officeart/2005/8/layout/default"/>
    <dgm:cxn modelId="{E5D6A9CC-1D3A-4E71-B85E-CC57363F9818}" type="presOf" srcId="{EC458524-BE16-4320-B242-BE8D998F77CD}" destId="{4351C459-93DD-4C1F-862C-2C6C967DEF3B}" srcOrd="0" destOrd="0" presId="urn:microsoft.com/office/officeart/2005/8/layout/default"/>
    <dgm:cxn modelId="{C44ECBDC-D6D0-48E3-B832-1263E5AC459C}" srcId="{5AF98BE9-43FC-4A74-99FA-B93ACFC9708D}" destId="{EC458524-BE16-4320-B242-BE8D998F77CD}" srcOrd="1" destOrd="0" parTransId="{541085F7-F06E-4EEB-AA05-0276D45A06F0}" sibTransId="{15EA121F-6955-47B5-90DC-81B1C660AEB2}"/>
    <dgm:cxn modelId="{A84018F3-81F5-4469-93F2-F535713C2628}" srcId="{5AF98BE9-43FC-4A74-99FA-B93ACFC9708D}" destId="{90CAFBAA-3343-437E-B5B6-CDAD2EA464F0}" srcOrd="3" destOrd="0" parTransId="{D83C2F84-4B15-49EE-A203-8AD316DD2EA8}" sibTransId="{35F1083E-5DFD-4D41-8645-31C2BA7473AA}"/>
    <dgm:cxn modelId="{BC017C2A-2A5F-4437-A8B7-73776C7E22AC}" type="presParOf" srcId="{55F3E42A-14F7-40F2-A976-0ACA90A3DA40}" destId="{FE1A58FF-B59D-49B7-9E35-F7C08A658E3E}" srcOrd="0" destOrd="0" presId="urn:microsoft.com/office/officeart/2005/8/layout/default"/>
    <dgm:cxn modelId="{74093AB8-F534-4270-A583-19FF59AE6272}" type="presParOf" srcId="{55F3E42A-14F7-40F2-A976-0ACA90A3DA40}" destId="{4B07216E-86B2-44DE-9F07-BC8AE7BF9DA3}" srcOrd="1" destOrd="0" presId="urn:microsoft.com/office/officeart/2005/8/layout/default"/>
    <dgm:cxn modelId="{39259D39-1B08-4E0F-9DCF-B184EF4A754B}" type="presParOf" srcId="{55F3E42A-14F7-40F2-A976-0ACA90A3DA40}" destId="{4351C459-93DD-4C1F-862C-2C6C967DEF3B}" srcOrd="2" destOrd="0" presId="urn:microsoft.com/office/officeart/2005/8/layout/default"/>
    <dgm:cxn modelId="{E085A271-DBB4-441B-88BD-73740A3EB760}" type="presParOf" srcId="{55F3E42A-14F7-40F2-A976-0ACA90A3DA40}" destId="{BD23211F-253A-41EE-A09B-CF13FD93A6BE}" srcOrd="3" destOrd="0" presId="urn:microsoft.com/office/officeart/2005/8/layout/default"/>
    <dgm:cxn modelId="{A2543403-B225-49AA-A399-15552A5F7EBA}" type="presParOf" srcId="{55F3E42A-14F7-40F2-A976-0ACA90A3DA40}" destId="{D0BFE226-E9CD-4617-B70E-22263C4C67FD}" srcOrd="4" destOrd="0" presId="urn:microsoft.com/office/officeart/2005/8/layout/default"/>
    <dgm:cxn modelId="{C4869981-88ED-434B-BBD8-462C0173963D}" type="presParOf" srcId="{55F3E42A-14F7-40F2-A976-0ACA90A3DA40}" destId="{08A7C3C5-79DB-4C56-B5CC-EFBAADB1E2CC}" srcOrd="5" destOrd="0" presId="urn:microsoft.com/office/officeart/2005/8/layout/default"/>
    <dgm:cxn modelId="{786D8B78-CCEC-4292-A837-99FA180E445D}" type="presParOf" srcId="{55F3E42A-14F7-40F2-A976-0ACA90A3DA40}" destId="{5F4A4D41-C654-458D-B44A-6A20A6E418A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B4E01B-FABB-4FA1-9ECB-77213138B27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ADF6CBE-E661-4538-8720-0156772A7819}">
      <dgm:prSet phldrT="[文本]" custT="1"/>
      <dgm:spPr/>
      <dgm:t>
        <a:bodyPr/>
        <a:lstStyle/>
        <a:p>
          <a:r>
            <a:rPr lang="zh-CN" altLang="en-US" sz="2000" dirty="0"/>
            <a:t>讨论</a:t>
          </a:r>
        </a:p>
      </dgm:t>
    </dgm:pt>
    <dgm:pt modelId="{85310ACE-9E9F-44B9-A816-AF9A6615137B}" type="parTrans" cxnId="{F8F67D3A-AE5A-4650-B9DD-545AD9C02A85}">
      <dgm:prSet/>
      <dgm:spPr/>
      <dgm:t>
        <a:bodyPr/>
        <a:lstStyle/>
        <a:p>
          <a:endParaRPr lang="zh-CN" altLang="en-US"/>
        </a:p>
      </dgm:t>
    </dgm:pt>
    <dgm:pt modelId="{342F449D-5465-45B6-BCE9-9C58BAF4535C}" type="sibTrans" cxnId="{F8F67D3A-AE5A-4650-B9DD-545AD9C02A85}">
      <dgm:prSet/>
      <dgm:spPr/>
      <dgm:t>
        <a:bodyPr/>
        <a:lstStyle/>
        <a:p>
          <a:endParaRPr lang="zh-CN" altLang="en-US"/>
        </a:p>
      </dgm:t>
    </dgm:pt>
    <dgm:pt modelId="{BBC70155-F16C-4686-859F-95851CC61BF9}">
      <dgm:prSet phldrT="[文本]" custT="1"/>
      <dgm:spPr/>
      <dgm:t>
        <a:bodyPr/>
        <a:lstStyle/>
        <a:p>
          <a:r>
            <a:rPr lang="zh-CN" altLang="en-US" sz="2400" dirty="0"/>
            <a:t>总结</a:t>
          </a:r>
        </a:p>
      </dgm:t>
    </dgm:pt>
    <dgm:pt modelId="{B2C368AB-11AD-4AFF-B3B0-C49D32AE3E2B}" type="parTrans" cxnId="{FCB5EABA-C555-46D5-8521-019FFECFA278}">
      <dgm:prSet/>
      <dgm:spPr/>
      <dgm:t>
        <a:bodyPr/>
        <a:lstStyle/>
        <a:p>
          <a:endParaRPr lang="zh-CN" altLang="en-US"/>
        </a:p>
      </dgm:t>
    </dgm:pt>
    <dgm:pt modelId="{76C7C059-CA0C-474C-87A9-DF652DE67718}" type="sibTrans" cxnId="{FCB5EABA-C555-46D5-8521-019FFECFA278}">
      <dgm:prSet/>
      <dgm:spPr/>
      <dgm:t>
        <a:bodyPr/>
        <a:lstStyle/>
        <a:p>
          <a:endParaRPr lang="zh-CN" altLang="en-US"/>
        </a:p>
      </dgm:t>
    </dgm:pt>
    <dgm:pt modelId="{FACFD808-86FC-4989-87C4-FBE7752C7C9D}">
      <dgm:prSet phldrT="[文本]" custT="1"/>
      <dgm:spPr/>
      <dgm:t>
        <a:bodyPr/>
        <a:lstStyle/>
        <a:p>
          <a:r>
            <a:rPr lang="zh-CN" altLang="en-US" sz="2800" dirty="0"/>
            <a:t>更新</a:t>
          </a:r>
        </a:p>
      </dgm:t>
    </dgm:pt>
    <dgm:pt modelId="{AF840442-8190-47F7-B6FE-5FD0AB448DED}" type="parTrans" cxnId="{B20BFD92-066B-4060-9F24-A825B2141210}">
      <dgm:prSet/>
      <dgm:spPr/>
      <dgm:t>
        <a:bodyPr/>
        <a:lstStyle/>
        <a:p>
          <a:endParaRPr lang="zh-CN" altLang="en-US"/>
        </a:p>
      </dgm:t>
    </dgm:pt>
    <dgm:pt modelId="{5A62CBA5-4F6A-473A-A665-E7F2848E1BD8}" type="sibTrans" cxnId="{B20BFD92-066B-4060-9F24-A825B2141210}">
      <dgm:prSet/>
      <dgm:spPr/>
      <dgm:t>
        <a:bodyPr/>
        <a:lstStyle/>
        <a:p>
          <a:endParaRPr lang="zh-CN" altLang="en-US"/>
        </a:p>
      </dgm:t>
    </dgm:pt>
    <dgm:pt modelId="{D19F2CB8-519E-4C9A-8E41-FDC71EBA724E}" type="pres">
      <dgm:prSet presAssocID="{96B4E01B-FABB-4FA1-9ECB-77213138B27D}" presName="arrowDiagram" presStyleCnt="0">
        <dgm:presLayoutVars>
          <dgm:chMax val="5"/>
          <dgm:dir/>
          <dgm:resizeHandles val="exact"/>
        </dgm:presLayoutVars>
      </dgm:prSet>
      <dgm:spPr/>
    </dgm:pt>
    <dgm:pt modelId="{BAA9EE90-5ECB-461B-ADE9-46ABD00CE33A}" type="pres">
      <dgm:prSet presAssocID="{96B4E01B-FABB-4FA1-9ECB-77213138B27D}" presName="arrow" presStyleLbl="bgShp" presStyleIdx="0" presStyleCnt="1" custScaleX="129183"/>
      <dgm:spPr/>
    </dgm:pt>
    <dgm:pt modelId="{65FC6E34-F616-41F5-8A67-CC3387F24482}" type="pres">
      <dgm:prSet presAssocID="{96B4E01B-FABB-4FA1-9ECB-77213138B27D}" presName="arrowDiagram3" presStyleCnt="0"/>
      <dgm:spPr/>
    </dgm:pt>
    <dgm:pt modelId="{DE521C3E-DFC1-41CB-A70E-537EFAA228C8}" type="pres">
      <dgm:prSet presAssocID="{BADF6CBE-E661-4538-8720-0156772A7819}" presName="bullet3a" presStyleLbl="node1" presStyleIdx="0" presStyleCnt="3" custLinFactY="-100000" custLinFactNeighborY="-114195"/>
      <dgm:spPr/>
    </dgm:pt>
    <dgm:pt modelId="{8AB46544-90DC-4868-A12A-AEA93DA7F11C}" type="pres">
      <dgm:prSet presAssocID="{BADF6CBE-E661-4538-8720-0156772A7819}" presName="textBox3a" presStyleLbl="revTx" presStyleIdx="0" presStyleCnt="3" custLinFactNeighborX="2527" custLinFactNeighborY="-22428">
        <dgm:presLayoutVars>
          <dgm:bulletEnabled val="1"/>
        </dgm:presLayoutVars>
      </dgm:prSet>
      <dgm:spPr/>
    </dgm:pt>
    <dgm:pt modelId="{79253949-71E5-44A9-BA5C-9D00A32B217C}" type="pres">
      <dgm:prSet presAssocID="{BBC70155-F16C-4686-859F-95851CC61BF9}" presName="bullet3b" presStyleLbl="node1" presStyleIdx="1" presStyleCnt="3"/>
      <dgm:spPr/>
    </dgm:pt>
    <dgm:pt modelId="{682C73C5-74E3-4A68-833F-D658DA1874CE}" type="pres">
      <dgm:prSet presAssocID="{BBC70155-F16C-4686-859F-95851CC61BF9}" presName="textBox3b" presStyleLbl="revTx" presStyleIdx="1" presStyleCnt="3">
        <dgm:presLayoutVars>
          <dgm:bulletEnabled val="1"/>
        </dgm:presLayoutVars>
      </dgm:prSet>
      <dgm:spPr/>
    </dgm:pt>
    <dgm:pt modelId="{ABF30B7D-8E4F-4DAD-B327-DB48AA8EFADC}" type="pres">
      <dgm:prSet presAssocID="{FACFD808-86FC-4989-87C4-FBE7752C7C9D}" presName="bullet3c" presStyleLbl="node1" presStyleIdx="2" presStyleCnt="3"/>
      <dgm:spPr/>
    </dgm:pt>
    <dgm:pt modelId="{C254AD85-2A78-4EF7-B3FD-301968638605}" type="pres">
      <dgm:prSet presAssocID="{FACFD808-86FC-4989-87C4-FBE7752C7C9D}" presName="textBox3c" presStyleLbl="revTx" presStyleIdx="2" presStyleCnt="3" custScaleX="136167" custScaleY="69140" custLinFactNeighborX="8428" custLinFactNeighborY="-8550">
        <dgm:presLayoutVars>
          <dgm:bulletEnabled val="1"/>
        </dgm:presLayoutVars>
      </dgm:prSet>
      <dgm:spPr/>
    </dgm:pt>
  </dgm:ptLst>
  <dgm:cxnLst>
    <dgm:cxn modelId="{207B9516-F834-483F-BC8E-203AB0292CC7}" type="presOf" srcId="{96B4E01B-FABB-4FA1-9ECB-77213138B27D}" destId="{D19F2CB8-519E-4C9A-8E41-FDC71EBA724E}" srcOrd="0" destOrd="0" presId="urn:microsoft.com/office/officeart/2005/8/layout/arrow2"/>
    <dgm:cxn modelId="{416D0E2D-A52F-4C50-B5AC-9D9EF0D5352A}" type="presOf" srcId="{FACFD808-86FC-4989-87C4-FBE7752C7C9D}" destId="{C254AD85-2A78-4EF7-B3FD-301968638605}" srcOrd="0" destOrd="0" presId="urn:microsoft.com/office/officeart/2005/8/layout/arrow2"/>
    <dgm:cxn modelId="{F8F67D3A-AE5A-4650-B9DD-545AD9C02A85}" srcId="{96B4E01B-FABB-4FA1-9ECB-77213138B27D}" destId="{BADF6CBE-E661-4538-8720-0156772A7819}" srcOrd="0" destOrd="0" parTransId="{85310ACE-9E9F-44B9-A816-AF9A6615137B}" sibTransId="{342F449D-5465-45B6-BCE9-9C58BAF4535C}"/>
    <dgm:cxn modelId="{E1892A77-C16A-4A57-962C-ADCB36F1584C}" type="presOf" srcId="{BBC70155-F16C-4686-859F-95851CC61BF9}" destId="{682C73C5-74E3-4A68-833F-D658DA1874CE}" srcOrd="0" destOrd="0" presId="urn:microsoft.com/office/officeart/2005/8/layout/arrow2"/>
    <dgm:cxn modelId="{B20BFD92-066B-4060-9F24-A825B2141210}" srcId="{96B4E01B-FABB-4FA1-9ECB-77213138B27D}" destId="{FACFD808-86FC-4989-87C4-FBE7752C7C9D}" srcOrd="2" destOrd="0" parTransId="{AF840442-8190-47F7-B6FE-5FD0AB448DED}" sibTransId="{5A62CBA5-4F6A-473A-A665-E7F2848E1BD8}"/>
    <dgm:cxn modelId="{FCB5EABA-C555-46D5-8521-019FFECFA278}" srcId="{96B4E01B-FABB-4FA1-9ECB-77213138B27D}" destId="{BBC70155-F16C-4686-859F-95851CC61BF9}" srcOrd="1" destOrd="0" parTransId="{B2C368AB-11AD-4AFF-B3B0-C49D32AE3E2B}" sibTransId="{76C7C059-CA0C-474C-87A9-DF652DE67718}"/>
    <dgm:cxn modelId="{A9708AE0-E53E-4BE3-8976-EE38B6A013A1}" type="presOf" srcId="{BADF6CBE-E661-4538-8720-0156772A7819}" destId="{8AB46544-90DC-4868-A12A-AEA93DA7F11C}" srcOrd="0" destOrd="0" presId="urn:microsoft.com/office/officeart/2005/8/layout/arrow2"/>
    <dgm:cxn modelId="{FAA4CD48-5052-4074-982D-C2F6301F4A17}" type="presParOf" srcId="{D19F2CB8-519E-4C9A-8E41-FDC71EBA724E}" destId="{BAA9EE90-5ECB-461B-ADE9-46ABD00CE33A}" srcOrd="0" destOrd="0" presId="urn:microsoft.com/office/officeart/2005/8/layout/arrow2"/>
    <dgm:cxn modelId="{2D4A7497-A0C6-4842-8AB7-7085C5492E1A}" type="presParOf" srcId="{D19F2CB8-519E-4C9A-8E41-FDC71EBA724E}" destId="{65FC6E34-F616-41F5-8A67-CC3387F24482}" srcOrd="1" destOrd="0" presId="urn:microsoft.com/office/officeart/2005/8/layout/arrow2"/>
    <dgm:cxn modelId="{3209153C-A10B-45D4-81A5-5F1EEB181CE0}" type="presParOf" srcId="{65FC6E34-F616-41F5-8A67-CC3387F24482}" destId="{DE521C3E-DFC1-41CB-A70E-537EFAA228C8}" srcOrd="0" destOrd="0" presId="urn:microsoft.com/office/officeart/2005/8/layout/arrow2"/>
    <dgm:cxn modelId="{AA1CA24C-A173-43B9-A0DA-F5ABC4F5CEF9}" type="presParOf" srcId="{65FC6E34-F616-41F5-8A67-CC3387F24482}" destId="{8AB46544-90DC-4868-A12A-AEA93DA7F11C}" srcOrd="1" destOrd="0" presId="urn:microsoft.com/office/officeart/2005/8/layout/arrow2"/>
    <dgm:cxn modelId="{FF0B10AF-1091-4F26-8499-556F5EF8A98A}" type="presParOf" srcId="{65FC6E34-F616-41F5-8A67-CC3387F24482}" destId="{79253949-71E5-44A9-BA5C-9D00A32B217C}" srcOrd="2" destOrd="0" presId="urn:microsoft.com/office/officeart/2005/8/layout/arrow2"/>
    <dgm:cxn modelId="{EB65F932-8E59-4D97-9EF9-E8C1EE56052B}" type="presParOf" srcId="{65FC6E34-F616-41F5-8A67-CC3387F24482}" destId="{682C73C5-74E3-4A68-833F-D658DA1874CE}" srcOrd="3" destOrd="0" presId="urn:microsoft.com/office/officeart/2005/8/layout/arrow2"/>
    <dgm:cxn modelId="{6AC3E519-0054-480A-A658-468461818770}" type="presParOf" srcId="{65FC6E34-F616-41F5-8A67-CC3387F24482}" destId="{ABF30B7D-8E4F-4DAD-B327-DB48AA8EFADC}" srcOrd="4" destOrd="0" presId="urn:microsoft.com/office/officeart/2005/8/layout/arrow2"/>
    <dgm:cxn modelId="{B1EEAEAF-1929-498E-9558-AC1EB86019C4}" type="presParOf" srcId="{65FC6E34-F616-41F5-8A67-CC3387F24482}" destId="{C254AD85-2A78-4EF7-B3FD-30196863860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312BA25-0305-47C9-9F04-76B576C580FC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D5E02E-8124-4186-ACAD-016A7A23691D}">
      <dgm:prSet phldrT="[文本]"/>
      <dgm:spPr/>
      <dgm:t>
        <a:bodyPr/>
        <a:lstStyle/>
        <a:p>
          <a:r>
            <a:rPr lang="zh-CN" altLang="en-US" dirty="0"/>
            <a:t>化学分析</a:t>
          </a:r>
        </a:p>
      </dgm:t>
    </dgm:pt>
    <dgm:pt modelId="{BD83B031-5F70-47AE-B6D2-5FCFC446A392}" type="parTrans" cxnId="{B3868F62-57B7-45CC-BADA-A2B92D319058}">
      <dgm:prSet/>
      <dgm:spPr/>
      <dgm:t>
        <a:bodyPr/>
        <a:lstStyle/>
        <a:p>
          <a:endParaRPr lang="zh-CN" altLang="en-US"/>
        </a:p>
      </dgm:t>
    </dgm:pt>
    <dgm:pt modelId="{36F869F1-4873-49F7-85DB-C7FF99249659}" type="sibTrans" cxnId="{B3868F62-57B7-45CC-BADA-A2B92D319058}">
      <dgm:prSet/>
      <dgm:spPr/>
      <dgm:t>
        <a:bodyPr/>
        <a:lstStyle/>
        <a:p>
          <a:endParaRPr lang="zh-CN" altLang="en-US"/>
        </a:p>
      </dgm:t>
    </dgm:pt>
    <dgm:pt modelId="{245D96E8-FF2B-4D03-8AFE-E1C7E0F533AB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610CCEE5-3F11-46FE-BF34-49B064119006}" type="parTrans" cxnId="{5CC6FE51-6AB4-4422-A543-513B71C5794F}">
      <dgm:prSet/>
      <dgm:spPr/>
      <dgm:t>
        <a:bodyPr/>
        <a:lstStyle/>
        <a:p>
          <a:endParaRPr lang="zh-CN" altLang="en-US"/>
        </a:p>
      </dgm:t>
    </dgm:pt>
    <dgm:pt modelId="{FAE98A21-A3CC-4676-A454-3107A98EC46C}" type="sibTrans" cxnId="{5CC6FE51-6AB4-4422-A543-513B71C5794F}">
      <dgm:prSet/>
      <dgm:spPr/>
      <dgm:t>
        <a:bodyPr/>
        <a:lstStyle/>
        <a:p>
          <a:endParaRPr lang="zh-CN" altLang="en-US"/>
        </a:p>
      </dgm:t>
    </dgm:pt>
    <dgm:pt modelId="{4159F2A4-B1F5-41C2-9D5C-A746D87A298A}">
      <dgm:prSet phldrT="[文本]"/>
      <dgm:spPr/>
      <dgm:t>
        <a:bodyPr/>
        <a:lstStyle/>
        <a:p>
          <a:r>
            <a:rPr lang="zh-CN" altLang="en-US" dirty="0"/>
            <a:t>仪器售后</a:t>
          </a:r>
        </a:p>
      </dgm:t>
    </dgm:pt>
    <dgm:pt modelId="{3EEAC28A-92B5-4BBA-BB59-CA9ED0DE4496}" type="parTrans" cxnId="{76C7BFB7-30B9-428F-B332-7EC9F2DD29AB}">
      <dgm:prSet/>
      <dgm:spPr/>
      <dgm:t>
        <a:bodyPr/>
        <a:lstStyle/>
        <a:p>
          <a:endParaRPr lang="zh-CN" altLang="en-US"/>
        </a:p>
      </dgm:t>
    </dgm:pt>
    <dgm:pt modelId="{1508D347-2EFD-4C6F-BDDC-4EC0051EF7F0}" type="sibTrans" cxnId="{76C7BFB7-30B9-428F-B332-7EC9F2DD29AB}">
      <dgm:prSet/>
      <dgm:spPr/>
      <dgm:t>
        <a:bodyPr/>
        <a:lstStyle/>
        <a:p>
          <a:endParaRPr lang="zh-CN" altLang="en-US"/>
        </a:p>
      </dgm:t>
    </dgm:pt>
    <dgm:pt modelId="{2BFA6552-5242-4654-A095-A127F173B9FC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48E11E3-18DE-4875-8E85-C1DC205BE10D}" type="parTrans" cxnId="{F06AC24B-3FA9-4DBC-9355-7361C46044DA}">
      <dgm:prSet/>
      <dgm:spPr/>
      <dgm:t>
        <a:bodyPr/>
        <a:lstStyle/>
        <a:p>
          <a:endParaRPr lang="zh-CN" altLang="en-US"/>
        </a:p>
      </dgm:t>
    </dgm:pt>
    <dgm:pt modelId="{61128B1D-711C-46EE-8739-B6288FD03663}" type="sibTrans" cxnId="{F06AC24B-3FA9-4DBC-9355-7361C46044DA}">
      <dgm:prSet/>
      <dgm:spPr/>
      <dgm:t>
        <a:bodyPr/>
        <a:lstStyle/>
        <a:p>
          <a:endParaRPr lang="zh-CN" altLang="en-US"/>
        </a:p>
      </dgm:t>
    </dgm:pt>
    <dgm:pt modelId="{7D529956-E726-4A4A-AC0E-083F3D3E0F2F}">
      <dgm:prSet phldrT="[文本]"/>
      <dgm:spPr/>
      <dgm:t>
        <a:bodyPr/>
        <a:lstStyle/>
        <a:p>
          <a:r>
            <a:rPr lang="en-US" altLang="zh-CN" dirty="0"/>
            <a:t>LIMS</a:t>
          </a:r>
          <a:r>
            <a:rPr lang="zh-CN" altLang="en-US" dirty="0"/>
            <a:t>系统</a:t>
          </a:r>
        </a:p>
      </dgm:t>
    </dgm:pt>
    <dgm:pt modelId="{6A97CE05-E5B3-4CD1-A7D4-3245F9200566}" type="parTrans" cxnId="{3638A724-53CC-4240-BB43-CC92B7A4E011}">
      <dgm:prSet/>
      <dgm:spPr/>
      <dgm:t>
        <a:bodyPr/>
        <a:lstStyle/>
        <a:p>
          <a:endParaRPr lang="zh-CN" altLang="en-US"/>
        </a:p>
      </dgm:t>
    </dgm:pt>
    <dgm:pt modelId="{1538B6FF-A9A4-4787-85DB-85D62A363256}" type="sibTrans" cxnId="{3638A724-53CC-4240-BB43-CC92B7A4E011}">
      <dgm:prSet/>
      <dgm:spPr/>
      <dgm:t>
        <a:bodyPr/>
        <a:lstStyle/>
        <a:p>
          <a:endParaRPr lang="zh-CN" altLang="en-US"/>
        </a:p>
      </dgm:t>
    </dgm:pt>
    <dgm:pt modelId="{55F54343-E04A-4066-943F-385C9F74B12A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5CEDA8E8-3FDD-4737-8964-820FD7E7B9FA}" type="parTrans" cxnId="{849CF1B9-1127-4005-A39E-255352981BEF}">
      <dgm:prSet/>
      <dgm:spPr/>
      <dgm:t>
        <a:bodyPr/>
        <a:lstStyle/>
        <a:p>
          <a:endParaRPr lang="zh-CN" altLang="en-US"/>
        </a:p>
      </dgm:t>
    </dgm:pt>
    <dgm:pt modelId="{7AE09421-063A-43FE-917D-17B3C41166AC}" type="sibTrans" cxnId="{849CF1B9-1127-4005-A39E-255352981BEF}">
      <dgm:prSet/>
      <dgm:spPr/>
      <dgm:t>
        <a:bodyPr/>
        <a:lstStyle/>
        <a:p>
          <a:endParaRPr lang="zh-CN" altLang="en-US"/>
        </a:p>
      </dgm:t>
    </dgm:pt>
    <dgm:pt modelId="{5B001AE8-0F77-47A5-A7DD-5B656E80A2D6}" type="pres">
      <dgm:prSet presAssocID="{5312BA25-0305-47C9-9F04-76B576C580FC}" presName="Name0" presStyleCnt="0">
        <dgm:presLayoutVars>
          <dgm:chMax/>
          <dgm:chPref/>
          <dgm:dir/>
          <dgm:animLvl val="lvl"/>
        </dgm:presLayoutVars>
      </dgm:prSet>
      <dgm:spPr/>
    </dgm:pt>
    <dgm:pt modelId="{29E81F57-D300-4354-9811-CD5713960C5C}" type="pres">
      <dgm:prSet presAssocID="{04D5E02E-8124-4186-ACAD-016A7A23691D}" presName="composite" presStyleCnt="0"/>
      <dgm:spPr/>
    </dgm:pt>
    <dgm:pt modelId="{A6B43A15-3DB2-4F41-8577-4951FFDDB8FB}" type="pres">
      <dgm:prSet presAssocID="{04D5E02E-8124-4186-ACAD-016A7A23691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26928060-2546-4CE7-A6D2-356CD7E45032}" type="pres">
      <dgm:prSet presAssocID="{04D5E02E-8124-4186-ACAD-016A7A23691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EBE8B57-2C87-42ED-9C73-5222387A8921}" type="pres">
      <dgm:prSet presAssocID="{04D5E02E-8124-4186-ACAD-016A7A23691D}" presName="BalanceSpacing" presStyleCnt="0"/>
      <dgm:spPr/>
    </dgm:pt>
    <dgm:pt modelId="{847498E9-1931-4A42-97FD-69DCCBC7896A}" type="pres">
      <dgm:prSet presAssocID="{04D5E02E-8124-4186-ACAD-016A7A23691D}" presName="BalanceSpacing1" presStyleCnt="0"/>
      <dgm:spPr/>
    </dgm:pt>
    <dgm:pt modelId="{BA3E56B1-33E4-44B1-A194-4C0CF97BEF7A}" type="pres">
      <dgm:prSet presAssocID="{36F869F1-4873-49F7-85DB-C7FF99249659}" presName="Accent1Text" presStyleLbl="node1" presStyleIdx="1" presStyleCnt="6"/>
      <dgm:spPr/>
    </dgm:pt>
    <dgm:pt modelId="{F3C4629A-A886-4C0D-A69A-2B274ECD080D}" type="pres">
      <dgm:prSet presAssocID="{36F869F1-4873-49F7-85DB-C7FF99249659}" presName="spaceBetweenRectangles" presStyleCnt="0"/>
      <dgm:spPr/>
    </dgm:pt>
    <dgm:pt modelId="{67C91D2D-DCE6-4E2A-BD08-0C64E5711E92}" type="pres">
      <dgm:prSet presAssocID="{4159F2A4-B1F5-41C2-9D5C-A746D87A298A}" presName="composite" presStyleCnt="0"/>
      <dgm:spPr/>
    </dgm:pt>
    <dgm:pt modelId="{B7148E60-9DBB-4824-8BF2-E787108FC4C1}" type="pres">
      <dgm:prSet presAssocID="{4159F2A4-B1F5-41C2-9D5C-A746D87A298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64453F77-1BB6-4E89-B7DA-A927D456E7D9}" type="pres">
      <dgm:prSet presAssocID="{4159F2A4-B1F5-41C2-9D5C-A746D87A298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E1B6492-FE9D-4FB0-B0BD-AD2E2E0431E8}" type="pres">
      <dgm:prSet presAssocID="{4159F2A4-B1F5-41C2-9D5C-A746D87A298A}" presName="BalanceSpacing" presStyleCnt="0"/>
      <dgm:spPr/>
    </dgm:pt>
    <dgm:pt modelId="{BB878293-9E23-42B2-8CFA-00A53095E10C}" type="pres">
      <dgm:prSet presAssocID="{4159F2A4-B1F5-41C2-9D5C-A746D87A298A}" presName="BalanceSpacing1" presStyleCnt="0"/>
      <dgm:spPr/>
    </dgm:pt>
    <dgm:pt modelId="{9F889547-8013-4A72-BEA1-A2D7B895D10C}" type="pres">
      <dgm:prSet presAssocID="{1508D347-2EFD-4C6F-BDDC-4EC0051EF7F0}" presName="Accent1Text" presStyleLbl="node1" presStyleIdx="3" presStyleCnt="6"/>
      <dgm:spPr/>
    </dgm:pt>
    <dgm:pt modelId="{50123C41-0F98-4059-9896-6D3843097CA6}" type="pres">
      <dgm:prSet presAssocID="{1508D347-2EFD-4C6F-BDDC-4EC0051EF7F0}" presName="spaceBetweenRectangles" presStyleCnt="0"/>
      <dgm:spPr/>
    </dgm:pt>
    <dgm:pt modelId="{7B164CB7-FBE7-4709-9562-2AAC6A9AEB18}" type="pres">
      <dgm:prSet presAssocID="{7D529956-E726-4A4A-AC0E-083F3D3E0F2F}" presName="composite" presStyleCnt="0"/>
      <dgm:spPr/>
    </dgm:pt>
    <dgm:pt modelId="{CBA61181-74C1-400F-8C03-DB0DD8DF89E8}" type="pres">
      <dgm:prSet presAssocID="{7D529956-E726-4A4A-AC0E-083F3D3E0F2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B45B1C0-62F2-402E-9417-91BFC3AF2A28}" type="pres">
      <dgm:prSet presAssocID="{7D529956-E726-4A4A-AC0E-083F3D3E0F2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053D4AC-F32F-4B47-B967-1777BD5F7731}" type="pres">
      <dgm:prSet presAssocID="{7D529956-E726-4A4A-AC0E-083F3D3E0F2F}" presName="BalanceSpacing" presStyleCnt="0"/>
      <dgm:spPr/>
    </dgm:pt>
    <dgm:pt modelId="{B26F713E-4E14-43DA-862C-0B51EF7E47AB}" type="pres">
      <dgm:prSet presAssocID="{7D529956-E726-4A4A-AC0E-083F3D3E0F2F}" presName="BalanceSpacing1" presStyleCnt="0"/>
      <dgm:spPr/>
    </dgm:pt>
    <dgm:pt modelId="{7B7569CC-2EE6-499C-BCFB-9327ADF8DD08}" type="pres">
      <dgm:prSet presAssocID="{1538B6FF-A9A4-4787-85DB-85D62A363256}" presName="Accent1Text" presStyleLbl="node1" presStyleIdx="5" presStyleCnt="6"/>
      <dgm:spPr/>
    </dgm:pt>
  </dgm:ptLst>
  <dgm:cxnLst>
    <dgm:cxn modelId="{3638A724-53CC-4240-BB43-CC92B7A4E011}" srcId="{5312BA25-0305-47C9-9F04-76B576C580FC}" destId="{7D529956-E726-4A4A-AC0E-083F3D3E0F2F}" srcOrd="2" destOrd="0" parTransId="{6A97CE05-E5B3-4CD1-A7D4-3245F9200566}" sibTransId="{1538B6FF-A9A4-4787-85DB-85D62A363256}"/>
    <dgm:cxn modelId="{7502433B-5007-4E33-B179-A79CBDA41ABB}" type="presOf" srcId="{55F54343-E04A-4066-943F-385C9F74B12A}" destId="{8B45B1C0-62F2-402E-9417-91BFC3AF2A28}" srcOrd="0" destOrd="0" presId="urn:microsoft.com/office/officeart/2008/layout/AlternatingHexagons"/>
    <dgm:cxn modelId="{B3868F62-57B7-45CC-BADA-A2B92D319058}" srcId="{5312BA25-0305-47C9-9F04-76B576C580FC}" destId="{04D5E02E-8124-4186-ACAD-016A7A23691D}" srcOrd="0" destOrd="0" parTransId="{BD83B031-5F70-47AE-B6D2-5FCFC446A392}" sibTransId="{36F869F1-4873-49F7-85DB-C7FF99249659}"/>
    <dgm:cxn modelId="{4A9DFA64-54E0-49E7-8B19-E791AA0E7724}" type="presOf" srcId="{36F869F1-4873-49F7-85DB-C7FF99249659}" destId="{BA3E56B1-33E4-44B1-A194-4C0CF97BEF7A}" srcOrd="0" destOrd="0" presId="urn:microsoft.com/office/officeart/2008/layout/AlternatingHexagons"/>
    <dgm:cxn modelId="{F06AC24B-3FA9-4DBC-9355-7361C46044DA}" srcId="{4159F2A4-B1F5-41C2-9D5C-A746D87A298A}" destId="{2BFA6552-5242-4654-A095-A127F173B9FC}" srcOrd="0" destOrd="0" parTransId="{C48E11E3-18DE-4875-8E85-C1DC205BE10D}" sibTransId="{61128B1D-711C-46EE-8739-B6288FD03663}"/>
    <dgm:cxn modelId="{5CC6FE51-6AB4-4422-A543-513B71C5794F}" srcId="{04D5E02E-8124-4186-ACAD-016A7A23691D}" destId="{245D96E8-FF2B-4D03-8AFE-E1C7E0F533AB}" srcOrd="0" destOrd="0" parTransId="{610CCEE5-3F11-46FE-BF34-49B064119006}" sibTransId="{FAE98A21-A3CC-4676-A454-3107A98EC46C}"/>
    <dgm:cxn modelId="{93AA4977-7470-4E52-B977-97C6EE57F967}" type="presOf" srcId="{5312BA25-0305-47C9-9F04-76B576C580FC}" destId="{5B001AE8-0F77-47A5-A7DD-5B656E80A2D6}" srcOrd="0" destOrd="0" presId="urn:microsoft.com/office/officeart/2008/layout/AlternatingHexagons"/>
    <dgm:cxn modelId="{97E93858-2EE6-41C4-8773-90844C4E01B1}" type="presOf" srcId="{04D5E02E-8124-4186-ACAD-016A7A23691D}" destId="{A6B43A15-3DB2-4F41-8577-4951FFDDB8FB}" srcOrd="0" destOrd="0" presId="urn:microsoft.com/office/officeart/2008/layout/AlternatingHexagons"/>
    <dgm:cxn modelId="{617CA982-386F-4C79-990F-4BA24F93AE8C}" type="presOf" srcId="{4159F2A4-B1F5-41C2-9D5C-A746D87A298A}" destId="{B7148E60-9DBB-4824-8BF2-E787108FC4C1}" srcOrd="0" destOrd="0" presId="urn:microsoft.com/office/officeart/2008/layout/AlternatingHexagons"/>
    <dgm:cxn modelId="{03A3F182-A6DB-41C9-B67B-654030536EB6}" type="presOf" srcId="{2BFA6552-5242-4654-A095-A127F173B9FC}" destId="{64453F77-1BB6-4E89-B7DA-A927D456E7D9}" srcOrd="0" destOrd="0" presId="urn:microsoft.com/office/officeart/2008/layout/AlternatingHexagons"/>
    <dgm:cxn modelId="{135344B3-2F32-4236-B04C-E346A88A9FEB}" type="presOf" srcId="{1538B6FF-A9A4-4787-85DB-85D62A363256}" destId="{7B7569CC-2EE6-499C-BCFB-9327ADF8DD08}" srcOrd="0" destOrd="0" presId="urn:microsoft.com/office/officeart/2008/layout/AlternatingHexagons"/>
    <dgm:cxn modelId="{76C7BFB7-30B9-428F-B332-7EC9F2DD29AB}" srcId="{5312BA25-0305-47C9-9F04-76B576C580FC}" destId="{4159F2A4-B1F5-41C2-9D5C-A746D87A298A}" srcOrd="1" destOrd="0" parTransId="{3EEAC28A-92B5-4BBA-BB59-CA9ED0DE4496}" sibTransId="{1508D347-2EFD-4C6F-BDDC-4EC0051EF7F0}"/>
    <dgm:cxn modelId="{849CF1B9-1127-4005-A39E-255352981BEF}" srcId="{7D529956-E726-4A4A-AC0E-083F3D3E0F2F}" destId="{55F54343-E04A-4066-943F-385C9F74B12A}" srcOrd="0" destOrd="0" parTransId="{5CEDA8E8-3FDD-4737-8964-820FD7E7B9FA}" sibTransId="{7AE09421-063A-43FE-917D-17B3C41166AC}"/>
    <dgm:cxn modelId="{0E548CD7-D42D-4FD1-AAF0-117D487C4320}" type="presOf" srcId="{7D529956-E726-4A4A-AC0E-083F3D3E0F2F}" destId="{CBA61181-74C1-400F-8C03-DB0DD8DF89E8}" srcOrd="0" destOrd="0" presId="urn:microsoft.com/office/officeart/2008/layout/AlternatingHexagons"/>
    <dgm:cxn modelId="{7CD1D2D8-6A87-4768-997C-5469788B4B65}" type="presOf" srcId="{1508D347-2EFD-4C6F-BDDC-4EC0051EF7F0}" destId="{9F889547-8013-4A72-BEA1-A2D7B895D10C}" srcOrd="0" destOrd="0" presId="urn:microsoft.com/office/officeart/2008/layout/AlternatingHexagons"/>
    <dgm:cxn modelId="{B826EEEA-0DB3-41B8-8017-E8EE1A21B4E6}" type="presOf" srcId="{245D96E8-FF2B-4D03-8AFE-E1C7E0F533AB}" destId="{26928060-2546-4CE7-A6D2-356CD7E45032}" srcOrd="0" destOrd="0" presId="urn:microsoft.com/office/officeart/2008/layout/AlternatingHexagons"/>
    <dgm:cxn modelId="{C0725FA8-F0B5-4D0F-8D8B-28AC75010337}" type="presParOf" srcId="{5B001AE8-0F77-47A5-A7DD-5B656E80A2D6}" destId="{29E81F57-D300-4354-9811-CD5713960C5C}" srcOrd="0" destOrd="0" presId="urn:microsoft.com/office/officeart/2008/layout/AlternatingHexagons"/>
    <dgm:cxn modelId="{EBEC5C93-70D0-480C-ABAD-DADD46E50519}" type="presParOf" srcId="{29E81F57-D300-4354-9811-CD5713960C5C}" destId="{A6B43A15-3DB2-4F41-8577-4951FFDDB8FB}" srcOrd="0" destOrd="0" presId="urn:microsoft.com/office/officeart/2008/layout/AlternatingHexagons"/>
    <dgm:cxn modelId="{3AFB0D5B-A42F-4A95-944E-D040E8DAFAD2}" type="presParOf" srcId="{29E81F57-D300-4354-9811-CD5713960C5C}" destId="{26928060-2546-4CE7-A6D2-356CD7E45032}" srcOrd="1" destOrd="0" presId="urn:microsoft.com/office/officeart/2008/layout/AlternatingHexagons"/>
    <dgm:cxn modelId="{08EE3E14-49E3-4E80-846B-7D46956C805B}" type="presParOf" srcId="{29E81F57-D300-4354-9811-CD5713960C5C}" destId="{AEBE8B57-2C87-42ED-9C73-5222387A8921}" srcOrd="2" destOrd="0" presId="urn:microsoft.com/office/officeart/2008/layout/AlternatingHexagons"/>
    <dgm:cxn modelId="{97CD9D6B-441D-44B7-8986-9ED4497E7155}" type="presParOf" srcId="{29E81F57-D300-4354-9811-CD5713960C5C}" destId="{847498E9-1931-4A42-97FD-69DCCBC7896A}" srcOrd="3" destOrd="0" presId="urn:microsoft.com/office/officeart/2008/layout/AlternatingHexagons"/>
    <dgm:cxn modelId="{FAD2357A-3777-480E-A55F-D167B6876115}" type="presParOf" srcId="{29E81F57-D300-4354-9811-CD5713960C5C}" destId="{BA3E56B1-33E4-44B1-A194-4C0CF97BEF7A}" srcOrd="4" destOrd="0" presId="urn:microsoft.com/office/officeart/2008/layout/AlternatingHexagons"/>
    <dgm:cxn modelId="{246792D6-1075-410D-B4C5-1C01BEC8B1E6}" type="presParOf" srcId="{5B001AE8-0F77-47A5-A7DD-5B656E80A2D6}" destId="{F3C4629A-A886-4C0D-A69A-2B274ECD080D}" srcOrd="1" destOrd="0" presId="urn:microsoft.com/office/officeart/2008/layout/AlternatingHexagons"/>
    <dgm:cxn modelId="{569BD405-F370-4CB5-9CE7-7CD2DE0AE05B}" type="presParOf" srcId="{5B001AE8-0F77-47A5-A7DD-5B656E80A2D6}" destId="{67C91D2D-DCE6-4E2A-BD08-0C64E5711E92}" srcOrd="2" destOrd="0" presId="urn:microsoft.com/office/officeart/2008/layout/AlternatingHexagons"/>
    <dgm:cxn modelId="{CDB78F37-41B8-45BB-882C-683746731222}" type="presParOf" srcId="{67C91D2D-DCE6-4E2A-BD08-0C64E5711E92}" destId="{B7148E60-9DBB-4824-8BF2-E787108FC4C1}" srcOrd="0" destOrd="0" presId="urn:microsoft.com/office/officeart/2008/layout/AlternatingHexagons"/>
    <dgm:cxn modelId="{43783B9E-8644-46D6-A3C4-E3163B6B320E}" type="presParOf" srcId="{67C91D2D-DCE6-4E2A-BD08-0C64E5711E92}" destId="{64453F77-1BB6-4E89-B7DA-A927D456E7D9}" srcOrd="1" destOrd="0" presId="urn:microsoft.com/office/officeart/2008/layout/AlternatingHexagons"/>
    <dgm:cxn modelId="{69FADFDE-DDBF-4D5D-BE41-847029A4411A}" type="presParOf" srcId="{67C91D2D-DCE6-4E2A-BD08-0C64E5711E92}" destId="{9E1B6492-FE9D-4FB0-B0BD-AD2E2E0431E8}" srcOrd="2" destOrd="0" presId="urn:microsoft.com/office/officeart/2008/layout/AlternatingHexagons"/>
    <dgm:cxn modelId="{372FD592-3FED-4CCF-8C47-8371B3EDFCAA}" type="presParOf" srcId="{67C91D2D-DCE6-4E2A-BD08-0C64E5711E92}" destId="{BB878293-9E23-42B2-8CFA-00A53095E10C}" srcOrd="3" destOrd="0" presId="urn:microsoft.com/office/officeart/2008/layout/AlternatingHexagons"/>
    <dgm:cxn modelId="{68C92F64-2CAD-4F1D-AC03-E74E1590A223}" type="presParOf" srcId="{67C91D2D-DCE6-4E2A-BD08-0C64E5711E92}" destId="{9F889547-8013-4A72-BEA1-A2D7B895D10C}" srcOrd="4" destOrd="0" presId="urn:microsoft.com/office/officeart/2008/layout/AlternatingHexagons"/>
    <dgm:cxn modelId="{CD192A7E-27B2-48B1-A5DC-96A0BCE1E7E5}" type="presParOf" srcId="{5B001AE8-0F77-47A5-A7DD-5B656E80A2D6}" destId="{50123C41-0F98-4059-9896-6D3843097CA6}" srcOrd="3" destOrd="0" presId="urn:microsoft.com/office/officeart/2008/layout/AlternatingHexagons"/>
    <dgm:cxn modelId="{F5C09065-5748-43F6-8119-C9DE43C5A9E4}" type="presParOf" srcId="{5B001AE8-0F77-47A5-A7DD-5B656E80A2D6}" destId="{7B164CB7-FBE7-4709-9562-2AAC6A9AEB18}" srcOrd="4" destOrd="0" presId="urn:microsoft.com/office/officeart/2008/layout/AlternatingHexagons"/>
    <dgm:cxn modelId="{54D4029F-8598-4A4F-B4E2-4C325BE07B43}" type="presParOf" srcId="{7B164CB7-FBE7-4709-9562-2AAC6A9AEB18}" destId="{CBA61181-74C1-400F-8C03-DB0DD8DF89E8}" srcOrd="0" destOrd="0" presId="urn:microsoft.com/office/officeart/2008/layout/AlternatingHexagons"/>
    <dgm:cxn modelId="{5426D246-E30F-4EDD-B86B-6D3DDD53B4E4}" type="presParOf" srcId="{7B164CB7-FBE7-4709-9562-2AAC6A9AEB18}" destId="{8B45B1C0-62F2-402E-9417-91BFC3AF2A28}" srcOrd="1" destOrd="0" presId="urn:microsoft.com/office/officeart/2008/layout/AlternatingHexagons"/>
    <dgm:cxn modelId="{79DED0A1-F3F4-43DB-864D-A9A07E40E584}" type="presParOf" srcId="{7B164CB7-FBE7-4709-9562-2AAC6A9AEB18}" destId="{0053D4AC-F32F-4B47-B967-1777BD5F7731}" srcOrd="2" destOrd="0" presId="urn:microsoft.com/office/officeart/2008/layout/AlternatingHexagons"/>
    <dgm:cxn modelId="{FA3D6557-B627-4B92-979A-56B124BF7F0A}" type="presParOf" srcId="{7B164CB7-FBE7-4709-9562-2AAC6A9AEB18}" destId="{B26F713E-4E14-43DA-862C-0B51EF7E47AB}" srcOrd="3" destOrd="0" presId="urn:microsoft.com/office/officeart/2008/layout/AlternatingHexagons"/>
    <dgm:cxn modelId="{0D1DDED8-8F8C-4C52-8144-698AE84E6120}" type="presParOf" srcId="{7B164CB7-FBE7-4709-9562-2AAC6A9AEB18}" destId="{7B7569CC-2EE6-499C-BCFB-9327ADF8DD0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A297C-98F1-412D-9855-5A7C4BDC3149}">
      <dsp:nvSpPr>
        <dsp:cNvPr id="0" name=""/>
        <dsp:cNvSpPr/>
      </dsp:nvSpPr>
      <dsp:spPr>
        <a:xfrm rot="16200000">
          <a:off x="-133831" y="136144"/>
          <a:ext cx="892210" cy="6245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 dirty="0"/>
        </a:p>
      </dsp:txBody>
      <dsp:txXfrm rot="-5400000">
        <a:off x="1" y="314585"/>
        <a:ext cx="624547" cy="267663"/>
      </dsp:txXfrm>
    </dsp:sp>
    <dsp:sp modelId="{B64DE485-D07F-4DCE-8B4D-299C68E9D940}">
      <dsp:nvSpPr>
        <dsp:cNvPr id="0" name=""/>
        <dsp:cNvSpPr/>
      </dsp:nvSpPr>
      <dsp:spPr>
        <a:xfrm rot="5400000">
          <a:off x="1742849" y="-1115988"/>
          <a:ext cx="579936" cy="28165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智</a:t>
          </a:r>
        </a:p>
      </dsp:txBody>
      <dsp:txXfrm rot="-5400000">
        <a:off x="624547" y="30624"/>
        <a:ext cx="2788231" cy="523316"/>
      </dsp:txXfrm>
    </dsp:sp>
    <dsp:sp modelId="{9A762E1A-9650-403C-ABE8-C0767C3EBFCC}">
      <dsp:nvSpPr>
        <dsp:cNvPr id="0" name=""/>
        <dsp:cNvSpPr/>
      </dsp:nvSpPr>
      <dsp:spPr>
        <a:xfrm rot="16200000">
          <a:off x="-133831" y="874818"/>
          <a:ext cx="892210" cy="6245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 dirty="0"/>
        </a:p>
      </dsp:txBody>
      <dsp:txXfrm rot="-5400000">
        <a:off x="1" y="1053260"/>
        <a:ext cx="624547" cy="267663"/>
      </dsp:txXfrm>
    </dsp:sp>
    <dsp:sp modelId="{C84B4596-9B5D-466F-A2FA-5A2882E3BC0A}">
      <dsp:nvSpPr>
        <dsp:cNvPr id="0" name=""/>
        <dsp:cNvSpPr/>
      </dsp:nvSpPr>
      <dsp:spPr>
        <a:xfrm rot="5400000">
          <a:off x="1742849" y="-377315"/>
          <a:ext cx="579936" cy="28165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云</a:t>
          </a:r>
        </a:p>
      </dsp:txBody>
      <dsp:txXfrm rot="-5400000">
        <a:off x="624547" y="769297"/>
        <a:ext cx="2788231" cy="523316"/>
      </dsp:txXfrm>
    </dsp:sp>
    <dsp:sp modelId="{35A1195F-73BA-4273-92D6-6CDEFAA19A1D}">
      <dsp:nvSpPr>
        <dsp:cNvPr id="0" name=""/>
        <dsp:cNvSpPr/>
      </dsp:nvSpPr>
      <dsp:spPr>
        <a:xfrm rot="16200000">
          <a:off x="-133831" y="1613492"/>
          <a:ext cx="892210" cy="6245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 dirty="0"/>
        </a:p>
      </dsp:txBody>
      <dsp:txXfrm rot="-5400000">
        <a:off x="1" y="1791934"/>
        <a:ext cx="624547" cy="267663"/>
      </dsp:txXfrm>
    </dsp:sp>
    <dsp:sp modelId="{2A391694-CB00-4B54-9078-C388C40FDC6B}">
      <dsp:nvSpPr>
        <dsp:cNvPr id="0" name=""/>
        <dsp:cNvSpPr/>
      </dsp:nvSpPr>
      <dsp:spPr>
        <a:xfrm rot="5400000">
          <a:off x="1742849" y="361358"/>
          <a:ext cx="579936" cy="28165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网</a:t>
          </a:r>
        </a:p>
      </dsp:txBody>
      <dsp:txXfrm rot="-5400000">
        <a:off x="624547" y="1507970"/>
        <a:ext cx="2788231" cy="523316"/>
      </dsp:txXfrm>
    </dsp:sp>
    <dsp:sp modelId="{75956190-20DD-4549-B877-23240E6D05B1}">
      <dsp:nvSpPr>
        <dsp:cNvPr id="0" name=""/>
        <dsp:cNvSpPr/>
      </dsp:nvSpPr>
      <dsp:spPr>
        <a:xfrm rot="16200000">
          <a:off x="-133831" y="2352165"/>
          <a:ext cx="892210" cy="6245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 dirty="0"/>
        </a:p>
      </dsp:txBody>
      <dsp:txXfrm rot="-5400000">
        <a:off x="1" y="2530607"/>
        <a:ext cx="624547" cy="267663"/>
      </dsp:txXfrm>
    </dsp:sp>
    <dsp:sp modelId="{FA749CA2-A54B-44EB-913A-4C82F283AFA6}">
      <dsp:nvSpPr>
        <dsp:cNvPr id="0" name=""/>
        <dsp:cNvSpPr/>
      </dsp:nvSpPr>
      <dsp:spPr>
        <a:xfrm rot="5400000">
          <a:off x="1742849" y="1100031"/>
          <a:ext cx="579936" cy="28165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端</a:t>
          </a:r>
        </a:p>
      </dsp:txBody>
      <dsp:txXfrm rot="-5400000">
        <a:off x="624547" y="2246643"/>
        <a:ext cx="2788231" cy="5233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5C2E4-6F03-47AB-9A4B-E719E621E4F2}">
      <dsp:nvSpPr>
        <dsp:cNvPr id="0" name=""/>
        <dsp:cNvSpPr/>
      </dsp:nvSpPr>
      <dsp:spPr>
        <a:xfrm>
          <a:off x="0" y="1496165"/>
          <a:ext cx="1729424" cy="864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规则集合</a:t>
          </a:r>
        </a:p>
      </dsp:txBody>
      <dsp:txXfrm>
        <a:off x="25327" y="1521492"/>
        <a:ext cx="1678770" cy="814058"/>
      </dsp:txXfrm>
    </dsp:sp>
    <dsp:sp modelId="{87D20624-2A08-44B0-ABFD-B3C62C254ADD}">
      <dsp:nvSpPr>
        <dsp:cNvPr id="0" name=""/>
        <dsp:cNvSpPr/>
      </dsp:nvSpPr>
      <dsp:spPr>
        <a:xfrm rot="18295851">
          <a:off x="1470367" y="1411439"/>
          <a:ext cx="1212209" cy="40341"/>
        </a:xfrm>
        <a:custGeom>
          <a:avLst/>
          <a:gdLst/>
          <a:ahLst/>
          <a:cxnLst/>
          <a:rect l="0" t="0" r="0" b="0"/>
          <a:pathLst>
            <a:path>
              <a:moveTo>
                <a:pt x="0" y="20170"/>
              </a:moveTo>
              <a:lnTo>
                <a:pt x="1212209" y="201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46166" y="1401304"/>
        <a:ext cx="60610" cy="60610"/>
      </dsp:txXfrm>
    </dsp:sp>
    <dsp:sp modelId="{5F10403D-BF80-499D-A9D4-A5E89DE63CF4}">
      <dsp:nvSpPr>
        <dsp:cNvPr id="0" name=""/>
        <dsp:cNvSpPr/>
      </dsp:nvSpPr>
      <dsp:spPr>
        <a:xfrm>
          <a:off x="2423519" y="502343"/>
          <a:ext cx="1729424" cy="864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国家规范</a:t>
          </a:r>
        </a:p>
      </dsp:txBody>
      <dsp:txXfrm>
        <a:off x="2448846" y="527670"/>
        <a:ext cx="1678770" cy="814058"/>
      </dsp:txXfrm>
    </dsp:sp>
    <dsp:sp modelId="{3E8F287B-F829-47AC-B033-A269C8279C7B}">
      <dsp:nvSpPr>
        <dsp:cNvPr id="0" name=""/>
        <dsp:cNvSpPr/>
      </dsp:nvSpPr>
      <dsp:spPr>
        <a:xfrm rot="19457599">
          <a:off x="4072870" y="665923"/>
          <a:ext cx="851916" cy="40341"/>
        </a:xfrm>
        <a:custGeom>
          <a:avLst/>
          <a:gdLst/>
          <a:ahLst/>
          <a:cxnLst/>
          <a:rect l="0" t="0" r="0" b="0"/>
          <a:pathLst>
            <a:path>
              <a:moveTo>
                <a:pt x="0" y="20170"/>
              </a:moveTo>
              <a:lnTo>
                <a:pt x="851916" y="201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77530" y="664796"/>
        <a:ext cx="42595" cy="42595"/>
      </dsp:txXfrm>
    </dsp:sp>
    <dsp:sp modelId="{6CBAD62C-F3F1-4742-9946-0D73F1F0B9CE}">
      <dsp:nvSpPr>
        <dsp:cNvPr id="0" name=""/>
        <dsp:cNvSpPr/>
      </dsp:nvSpPr>
      <dsp:spPr>
        <a:xfrm>
          <a:off x="4844713" y="5133"/>
          <a:ext cx="1729424" cy="864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检测标准</a:t>
          </a:r>
        </a:p>
      </dsp:txBody>
      <dsp:txXfrm>
        <a:off x="4870040" y="30460"/>
        <a:ext cx="1678770" cy="814058"/>
      </dsp:txXfrm>
    </dsp:sp>
    <dsp:sp modelId="{4DEE4D80-59C8-4A9E-8C8F-1E040E50A014}">
      <dsp:nvSpPr>
        <dsp:cNvPr id="0" name=""/>
        <dsp:cNvSpPr/>
      </dsp:nvSpPr>
      <dsp:spPr>
        <a:xfrm rot="2142401">
          <a:off x="4072870" y="1163132"/>
          <a:ext cx="851916" cy="40341"/>
        </a:xfrm>
        <a:custGeom>
          <a:avLst/>
          <a:gdLst/>
          <a:ahLst/>
          <a:cxnLst/>
          <a:rect l="0" t="0" r="0" b="0"/>
          <a:pathLst>
            <a:path>
              <a:moveTo>
                <a:pt x="0" y="20170"/>
              </a:moveTo>
              <a:lnTo>
                <a:pt x="851916" y="201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77530" y="1162005"/>
        <a:ext cx="42595" cy="42595"/>
      </dsp:txXfrm>
    </dsp:sp>
    <dsp:sp modelId="{6086562D-31F1-401A-AFC8-2B4472509C83}">
      <dsp:nvSpPr>
        <dsp:cNvPr id="0" name=""/>
        <dsp:cNvSpPr/>
      </dsp:nvSpPr>
      <dsp:spPr>
        <a:xfrm>
          <a:off x="4844713" y="999552"/>
          <a:ext cx="1729424" cy="864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信息标准</a:t>
          </a:r>
        </a:p>
      </dsp:txBody>
      <dsp:txXfrm>
        <a:off x="4870040" y="1024879"/>
        <a:ext cx="1678770" cy="814058"/>
      </dsp:txXfrm>
    </dsp:sp>
    <dsp:sp modelId="{BA49CC88-6E12-4EDF-B00E-573BBBB52B0F}">
      <dsp:nvSpPr>
        <dsp:cNvPr id="0" name=""/>
        <dsp:cNvSpPr/>
      </dsp:nvSpPr>
      <dsp:spPr>
        <a:xfrm rot="2955">
          <a:off x="1729424" y="1908648"/>
          <a:ext cx="694096" cy="40341"/>
        </a:xfrm>
        <a:custGeom>
          <a:avLst/>
          <a:gdLst/>
          <a:ahLst/>
          <a:cxnLst/>
          <a:rect l="0" t="0" r="0" b="0"/>
          <a:pathLst>
            <a:path>
              <a:moveTo>
                <a:pt x="0" y="20170"/>
              </a:moveTo>
              <a:lnTo>
                <a:pt x="694096" y="201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59119" y="1911467"/>
        <a:ext cx="34704" cy="34704"/>
      </dsp:txXfrm>
    </dsp:sp>
    <dsp:sp modelId="{DC1C9C53-8B8B-4ECA-A78D-25AF37093F0A}">
      <dsp:nvSpPr>
        <dsp:cNvPr id="0" name=""/>
        <dsp:cNvSpPr/>
      </dsp:nvSpPr>
      <dsp:spPr>
        <a:xfrm>
          <a:off x="2423519" y="1496761"/>
          <a:ext cx="1729424" cy="864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实践经验</a:t>
          </a:r>
        </a:p>
      </dsp:txBody>
      <dsp:txXfrm>
        <a:off x="2448846" y="1522088"/>
        <a:ext cx="1678770" cy="814058"/>
      </dsp:txXfrm>
    </dsp:sp>
    <dsp:sp modelId="{81C6D8A8-3CD7-4AF0-8387-47B7BE044481}">
      <dsp:nvSpPr>
        <dsp:cNvPr id="0" name=""/>
        <dsp:cNvSpPr/>
      </dsp:nvSpPr>
      <dsp:spPr>
        <a:xfrm rot="3306085">
          <a:off x="1469878" y="2405858"/>
          <a:ext cx="1213187" cy="40341"/>
        </a:xfrm>
        <a:custGeom>
          <a:avLst/>
          <a:gdLst/>
          <a:ahLst/>
          <a:cxnLst/>
          <a:rect l="0" t="0" r="0" b="0"/>
          <a:pathLst>
            <a:path>
              <a:moveTo>
                <a:pt x="0" y="20170"/>
              </a:moveTo>
              <a:lnTo>
                <a:pt x="1213187" y="201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46142" y="2395699"/>
        <a:ext cx="60659" cy="60659"/>
      </dsp:txXfrm>
    </dsp:sp>
    <dsp:sp modelId="{C7476B11-0D9C-4DC1-B4FC-DFE8689204CC}">
      <dsp:nvSpPr>
        <dsp:cNvPr id="0" name=""/>
        <dsp:cNvSpPr/>
      </dsp:nvSpPr>
      <dsp:spPr>
        <a:xfrm>
          <a:off x="2423519" y="2491180"/>
          <a:ext cx="1729424" cy="864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行业规范</a:t>
          </a:r>
        </a:p>
      </dsp:txBody>
      <dsp:txXfrm>
        <a:off x="2448846" y="2516507"/>
        <a:ext cx="1678770" cy="814058"/>
      </dsp:txXfrm>
    </dsp:sp>
    <dsp:sp modelId="{4C02ED4F-118B-4FF9-BC6C-A7797C9348C8}">
      <dsp:nvSpPr>
        <dsp:cNvPr id="0" name=""/>
        <dsp:cNvSpPr/>
      </dsp:nvSpPr>
      <dsp:spPr>
        <a:xfrm rot="19457599">
          <a:off x="4072870" y="2654761"/>
          <a:ext cx="851916" cy="40341"/>
        </a:xfrm>
        <a:custGeom>
          <a:avLst/>
          <a:gdLst/>
          <a:ahLst/>
          <a:cxnLst/>
          <a:rect l="0" t="0" r="0" b="0"/>
          <a:pathLst>
            <a:path>
              <a:moveTo>
                <a:pt x="0" y="20170"/>
              </a:moveTo>
              <a:lnTo>
                <a:pt x="851916" y="201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77530" y="2653634"/>
        <a:ext cx="42595" cy="42595"/>
      </dsp:txXfrm>
    </dsp:sp>
    <dsp:sp modelId="{AAADAC2B-C27D-4C0E-9698-FDA1E1B991B0}">
      <dsp:nvSpPr>
        <dsp:cNvPr id="0" name=""/>
        <dsp:cNvSpPr/>
      </dsp:nvSpPr>
      <dsp:spPr>
        <a:xfrm>
          <a:off x="4844713" y="1993971"/>
          <a:ext cx="1729424" cy="864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采集步骤</a:t>
          </a:r>
        </a:p>
      </dsp:txBody>
      <dsp:txXfrm>
        <a:off x="4870040" y="2019298"/>
        <a:ext cx="1678770" cy="814058"/>
      </dsp:txXfrm>
    </dsp:sp>
    <dsp:sp modelId="{B85FB626-465D-46BB-A8CA-93DAE0F20590}">
      <dsp:nvSpPr>
        <dsp:cNvPr id="0" name=""/>
        <dsp:cNvSpPr/>
      </dsp:nvSpPr>
      <dsp:spPr>
        <a:xfrm rot="2153680">
          <a:off x="4071588" y="3154537"/>
          <a:ext cx="856806" cy="40341"/>
        </a:xfrm>
        <a:custGeom>
          <a:avLst/>
          <a:gdLst/>
          <a:ahLst/>
          <a:cxnLst/>
          <a:rect l="0" t="0" r="0" b="0"/>
          <a:pathLst>
            <a:path>
              <a:moveTo>
                <a:pt x="0" y="20170"/>
              </a:moveTo>
              <a:lnTo>
                <a:pt x="856806" y="201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78571" y="3153288"/>
        <a:ext cx="42840" cy="42840"/>
      </dsp:txXfrm>
    </dsp:sp>
    <dsp:sp modelId="{53158A6F-7C15-41ED-8B9F-6CEDFEE94E26}">
      <dsp:nvSpPr>
        <dsp:cNvPr id="0" name=""/>
        <dsp:cNvSpPr/>
      </dsp:nvSpPr>
      <dsp:spPr>
        <a:xfrm>
          <a:off x="4847039" y="2993523"/>
          <a:ext cx="1729424" cy="864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信息</a:t>
          </a:r>
        </a:p>
      </dsp:txBody>
      <dsp:txXfrm>
        <a:off x="4872366" y="3018850"/>
        <a:ext cx="1678770" cy="8140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4DAC7-FCB3-420F-B953-F9E301B29068}">
      <dsp:nvSpPr>
        <dsp:cNvPr id="0" name=""/>
        <dsp:cNvSpPr/>
      </dsp:nvSpPr>
      <dsp:spPr>
        <a:xfrm>
          <a:off x="0" y="214526"/>
          <a:ext cx="403795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BB1C0-D3DF-4447-A4F8-B31464DA8098}">
      <dsp:nvSpPr>
        <dsp:cNvPr id="0" name=""/>
        <dsp:cNvSpPr/>
      </dsp:nvSpPr>
      <dsp:spPr>
        <a:xfrm>
          <a:off x="201897" y="22646"/>
          <a:ext cx="282656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38" tIns="0" rIns="10683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资格资历</a:t>
          </a:r>
        </a:p>
      </dsp:txBody>
      <dsp:txXfrm>
        <a:off x="220631" y="41380"/>
        <a:ext cx="2789099" cy="346292"/>
      </dsp:txXfrm>
    </dsp:sp>
    <dsp:sp modelId="{477DB7F8-DAB1-484D-AEED-3FD1533359E4}">
      <dsp:nvSpPr>
        <dsp:cNvPr id="0" name=""/>
        <dsp:cNvSpPr/>
      </dsp:nvSpPr>
      <dsp:spPr>
        <a:xfrm>
          <a:off x="0" y="804206"/>
          <a:ext cx="403795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9ED66-22C9-4EB1-A13B-00923DB8B1B0}">
      <dsp:nvSpPr>
        <dsp:cNvPr id="0" name=""/>
        <dsp:cNvSpPr/>
      </dsp:nvSpPr>
      <dsp:spPr>
        <a:xfrm>
          <a:off x="201897" y="612326"/>
          <a:ext cx="282656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38" tIns="0" rIns="10683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技术方向</a:t>
          </a:r>
        </a:p>
      </dsp:txBody>
      <dsp:txXfrm>
        <a:off x="220631" y="631060"/>
        <a:ext cx="2789099" cy="346292"/>
      </dsp:txXfrm>
    </dsp:sp>
    <dsp:sp modelId="{C52E65DA-E456-40D3-98DF-1C553E1FD73A}">
      <dsp:nvSpPr>
        <dsp:cNvPr id="0" name=""/>
        <dsp:cNvSpPr/>
      </dsp:nvSpPr>
      <dsp:spPr>
        <a:xfrm>
          <a:off x="0" y="1393886"/>
          <a:ext cx="403795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55F60-32BB-4CB4-9C0D-EC5E32D19B80}">
      <dsp:nvSpPr>
        <dsp:cNvPr id="0" name=""/>
        <dsp:cNvSpPr/>
      </dsp:nvSpPr>
      <dsp:spPr>
        <a:xfrm>
          <a:off x="201897" y="1202006"/>
          <a:ext cx="282656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38" tIns="0" rIns="10683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获得成果</a:t>
          </a:r>
        </a:p>
      </dsp:txBody>
      <dsp:txXfrm>
        <a:off x="220631" y="1220740"/>
        <a:ext cx="2789099" cy="3462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5F376-02E5-4E6A-9014-D2B1A2265A91}">
      <dsp:nvSpPr>
        <dsp:cNvPr id="0" name=""/>
        <dsp:cNvSpPr/>
      </dsp:nvSpPr>
      <dsp:spPr>
        <a:xfrm>
          <a:off x="0" y="1234441"/>
          <a:ext cx="3898900" cy="822960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9622D-E117-4B95-A2A4-857E2BF6F542}">
      <dsp:nvSpPr>
        <dsp:cNvPr id="0" name=""/>
        <dsp:cNvSpPr/>
      </dsp:nvSpPr>
      <dsp:spPr>
        <a:xfrm>
          <a:off x="0" y="0"/>
          <a:ext cx="350901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  <a:sp3d extrusionH="28000" prstMaterial="matte"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从业人员经验积累</a:t>
          </a:r>
          <a:br>
            <a:rPr lang="en-US" altLang="zh-CN" sz="2000" kern="1200" dirty="0"/>
          </a:br>
          <a:r>
            <a:rPr lang="zh-CN" altLang="en-US" sz="2000" kern="1200" dirty="0"/>
            <a:t>向数据智能方向转化</a:t>
          </a:r>
          <a:r>
            <a:rPr lang="en-US" altLang="zh-CN" sz="2000" kern="1200" dirty="0"/>
            <a:t> </a:t>
          </a:r>
          <a:endParaRPr lang="zh-CN" altLang="en-US" sz="2000" kern="1200" dirty="0"/>
        </a:p>
      </dsp:txBody>
      <dsp:txXfrm>
        <a:off x="0" y="0"/>
        <a:ext cx="3509010" cy="822960"/>
      </dsp:txXfrm>
    </dsp:sp>
    <dsp:sp modelId="{48986621-F458-4DB4-A230-7C3630087A7A}">
      <dsp:nvSpPr>
        <dsp:cNvPr id="0" name=""/>
        <dsp:cNvSpPr/>
      </dsp:nvSpPr>
      <dsp:spPr>
        <a:xfrm>
          <a:off x="1651634" y="925830"/>
          <a:ext cx="205740" cy="2057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F77B7-8877-48E5-BF07-9FF5F4C9AFAA}">
      <dsp:nvSpPr>
        <dsp:cNvPr id="0" name=""/>
        <dsp:cNvSpPr/>
      </dsp:nvSpPr>
      <dsp:spPr>
        <a:xfrm>
          <a:off x="679933" y="1368449"/>
          <a:ext cx="1135101" cy="1135101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1E3E67-6D08-4BC5-B6C8-D954781BE9D9}">
      <dsp:nvSpPr>
        <dsp:cNvPr id="0" name=""/>
        <dsp:cNvSpPr/>
      </dsp:nvSpPr>
      <dsp:spPr>
        <a:xfrm rot="17700000">
          <a:off x="1079892" y="443110"/>
          <a:ext cx="1411056" cy="68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0" rIns="0" bIns="0" numCol="1" spcCol="1270" anchor="ctr" anchorCtr="0">
          <a:noAutofit/>
          <a:sp3d extrusionH="28000" prstMaterial="matte"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创立</a:t>
          </a:r>
        </a:p>
      </dsp:txBody>
      <dsp:txXfrm>
        <a:off x="1079892" y="443110"/>
        <a:ext cx="1411056" cy="680020"/>
      </dsp:txXfrm>
    </dsp:sp>
    <dsp:sp modelId="{1DCE9802-B5EF-498E-BD29-06DD2C154453}">
      <dsp:nvSpPr>
        <dsp:cNvPr id="0" name=""/>
        <dsp:cNvSpPr/>
      </dsp:nvSpPr>
      <dsp:spPr>
        <a:xfrm>
          <a:off x="1900534" y="1641405"/>
          <a:ext cx="589189" cy="589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573742-68C6-48A6-A7F9-8840FAB692CE}">
      <dsp:nvSpPr>
        <dsp:cNvPr id="0" name=""/>
        <dsp:cNvSpPr/>
      </dsp:nvSpPr>
      <dsp:spPr>
        <a:xfrm rot="17700000">
          <a:off x="1202720" y="2461463"/>
          <a:ext cx="1220630" cy="58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5880" bIns="0" numCol="1" spcCol="1270" anchor="ctr" anchorCtr="0">
          <a:noAutofit/>
          <a:sp3d extrusionH="28000" prstMaterial="matte"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1999</a:t>
          </a:r>
          <a:endParaRPr lang="zh-CN" altLang="en-US" sz="2200" kern="1200" dirty="0"/>
        </a:p>
      </dsp:txBody>
      <dsp:txXfrm>
        <a:off x="1202720" y="2461463"/>
        <a:ext cx="1220630" cy="588542"/>
      </dsp:txXfrm>
    </dsp:sp>
    <dsp:sp modelId="{31F4D943-9099-4EE2-BE9C-622D9524A3F3}">
      <dsp:nvSpPr>
        <dsp:cNvPr id="0" name=""/>
        <dsp:cNvSpPr/>
      </dsp:nvSpPr>
      <dsp:spPr>
        <a:xfrm rot="17700000">
          <a:off x="1966907" y="821993"/>
          <a:ext cx="1220630" cy="58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7FDC9-5148-4D0F-A30B-1A4B8FF001C5}">
      <dsp:nvSpPr>
        <dsp:cNvPr id="0" name=""/>
        <dsp:cNvSpPr/>
      </dsp:nvSpPr>
      <dsp:spPr>
        <a:xfrm>
          <a:off x="2575133" y="1641405"/>
          <a:ext cx="589189" cy="589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44CC12-4E75-468B-8A80-BB480A5E840B}">
      <dsp:nvSpPr>
        <dsp:cNvPr id="0" name=""/>
        <dsp:cNvSpPr/>
      </dsp:nvSpPr>
      <dsp:spPr>
        <a:xfrm rot="17700000">
          <a:off x="1877319" y="2461463"/>
          <a:ext cx="1220630" cy="58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5880" bIns="0" numCol="1" spcCol="1270" anchor="ctr" anchorCtr="0">
          <a:noAutofit/>
          <a:sp3d extrusionH="28000" prstMaterial="matte"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成果一</a:t>
          </a:r>
        </a:p>
      </dsp:txBody>
      <dsp:txXfrm>
        <a:off x="1877319" y="2461463"/>
        <a:ext cx="1220630" cy="588542"/>
      </dsp:txXfrm>
    </dsp:sp>
    <dsp:sp modelId="{DE3F4893-8EE8-49C7-8FC4-2D024645EB15}">
      <dsp:nvSpPr>
        <dsp:cNvPr id="0" name=""/>
        <dsp:cNvSpPr/>
      </dsp:nvSpPr>
      <dsp:spPr>
        <a:xfrm rot="17700000">
          <a:off x="2641506" y="821993"/>
          <a:ext cx="1220630" cy="58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BE7DE-05B7-4C3C-9434-7B8C3FA97421}">
      <dsp:nvSpPr>
        <dsp:cNvPr id="0" name=""/>
        <dsp:cNvSpPr/>
      </dsp:nvSpPr>
      <dsp:spPr>
        <a:xfrm>
          <a:off x="3268869" y="1394602"/>
          <a:ext cx="1135101" cy="1135101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711B4B-3E9A-4B66-A249-49219AFEFBD4}">
      <dsp:nvSpPr>
        <dsp:cNvPr id="0" name=""/>
        <dsp:cNvSpPr/>
      </dsp:nvSpPr>
      <dsp:spPr>
        <a:xfrm rot="17700000">
          <a:off x="3649781" y="443110"/>
          <a:ext cx="1411056" cy="68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0" rIns="0" bIns="0" numCol="1" spcCol="1270" anchor="ctr" anchorCtr="0">
          <a:noAutofit/>
          <a:sp3d extrusionH="28000" prstMaterial="matte"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大事件一</a:t>
          </a:r>
        </a:p>
      </dsp:txBody>
      <dsp:txXfrm>
        <a:off x="3649781" y="443110"/>
        <a:ext cx="1411056" cy="680020"/>
      </dsp:txXfrm>
    </dsp:sp>
    <dsp:sp modelId="{7CE4A321-43CD-482A-B6DC-7CD57DD01D3F}">
      <dsp:nvSpPr>
        <dsp:cNvPr id="0" name=""/>
        <dsp:cNvSpPr/>
      </dsp:nvSpPr>
      <dsp:spPr>
        <a:xfrm>
          <a:off x="4470423" y="1641405"/>
          <a:ext cx="589189" cy="589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593BB3-2951-4EAB-8CA6-984BAA8864CA}">
      <dsp:nvSpPr>
        <dsp:cNvPr id="0" name=""/>
        <dsp:cNvSpPr/>
      </dsp:nvSpPr>
      <dsp:spPr>
        <a:xfrm rot="17700000">
          <a:off x="3772609" y="2461463"/>
          <a:ext cx="1220630" cy="58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5880" bIns="0" numCol="1" spcCol="1270" anchor="ctr" anchorCtr="0">
          <a:noAutofit/>
          <a:sp3d extrusionH="28000" prstMaterial="matte"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成果二</a:t>
          </a:r>
        </a:p>
      </dsp:txBody>
      <dsp:txXfrm>
        <a:off x="3772609" y="2461463"/>
        <a:ext cx="1220630" cy="588542"/>
      </dsp:txXfrm>
    </dsp:sp>
    <dsp:sp modelId="{866172DE-7905-4199-9048-31135AB7D789}">
      <dsp:nvSpPr>
        <dsp:cNvPr id="0" name=""/>
        <dsp:cNvSpPr/>
      </dsp:nvSpPr>
      <dsp:spPr>
        <a:xfrm rot="17700000">
          <a:off x="4536796" y="821993"/>
          <a:ext cx="1220630" cy="58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433A9-FF4E-40DA-90BF-095445E9D6F0}">
      <dsp:nvSpPr>
        <dsp:cNvPr id="0" name=""/>
        <dsp:cNvSpPr/>
      </dsp:nvSpPr>
      <dsp:spPr>
        <a:xfrm>
          <a:off x="5145022" y="1641405"/>
          <a:ext cx="589189" cy="589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259E90-8222-441E-A120-CC4A378B891F}">
      <dsp:nvSpPr>
        <dsp:cNvPr id="0" name=""/>
        <dsp:cNvSpPr/>
      </dsp:nvSpPr>
      <dsp:spPr>
        <a:xfrm rot="17700000">
          <a:off x="4447208" y="2461463"/>
          <a:ext cx="1220630" cy="58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5880" bIns="0" numCol="1" spcCol="1270" anchor="ctr" anchorCtr="0">
          <a:noAutofit/>
          <a:sp3d extrusionH="28000" prstMaterial="matte"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获取荣誉</a:t>
          </a:r>
        </a:p>
      </dsp:txBody>
      <dsp:txXfrm>
        <a:off x="4447208" y="2461463"/>
        <a:ext cx="1220630" cy="588542"/>
      </dsp:txXfrm>
    </dsp:sp>
    <dsp:sp modelId="{563115B3-DA74-4598-8FDF-A531A928C70F}">
      <dsp:nvSpPr>
        <dsp:cNvPr id="0" name=""/>
        <dsp:cNvSpPr/>
      </dsp:nvSpPr>
      <dsp:spPr>
        <a:xfrm rot="17700000">
          <a:off x="5211395" y="821993"/>
          <a:ext cx="1220630" cy="58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F77B7-8877-48E5-BF07-9FF5F4C9AFAA}">
      <dsp:nvSpPr>
        <dsp:cNvPr id="0" name=""/>
        <dsp:cNvSpPr/>
      </dsp:nvSpPr>
      <dsp:spPr>
        <a:xfrm>
          <a:off x="586897" y="1243163"/>
          <a:ext cx="1031178" cy="103117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1E3E67-6D08-4BC5-B6C8-D954781BE9D9}">
      <dsp:nvSpPr>
        <dsp:cNvPr id="0" name=""/>
        <dsp:cNvSpPr/>
      </dsp:nvSpPr>
      <dsp:spPr>
        <a:xfrm rot="17700000">
          <a:off x="950238" y="402542"/>
          <a:ext cx="1281869" cy="617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  <a:sp3d extrusionH="28000" prstMaterial="matte"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大事件二</a:t>
          </a:r>
        </a:p>
      </dsp:txBody>
      <dsp:txXfrm>
        <a:off x="950238" y="402542"/>
        <a:ext cx="1281869" cy="617762"/>
      </dsp:txXfrm>
    </dsp:sp>
    <dsp:sp modelId="{1DCE9802-B5EF-498E-BD29-06DD2C154453}">
      <dsp:nvSpPr>
        <dsp:cNvPr id="0" name=""/>
        <dsp:cNvSpPr/>
      </dsp:nvSpPr>
      <dsp:spPr>
        <a:xfrm>
          <a:off x="1695748" y="1491129"/>
          <a:ext cx="535247" cy="5352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573742-68C6-48A6-A7F9-8840FAB692CE}">
      <dsp:nvSpPr>
        <dsp:cNvPr id="0" name=""/>
        <dsp:cNvSpPr/>
      </dsp:nvSpPr>
      <dsp:spPr>
        <a:xfrm rot="17700000">
          <a:off x="1061821" y="2236108"/>
          <a:ext cx="1108877" cy="534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0960" bIns="0" numCol="1" spcCol="1270" anchor="ctr" anchorCtr="0">
          <a:noAutofit/>
          <a:sp3d extrusionH="28000" prstMaterial="matte"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2009</a:t>
          </a:r>
          <a:endParaRPr lang="zh-CN" altLang="en-US" sz="2400" kern="1200" dirty="0"/>
        </a:p>
      </dsp:txBody>
      <dsp:txXfrm>
        <a:off x="1061821" y="2236108"/>
        <a:ext cx="1108877" cy="534659"/>
      </dsp:txXfrm>
    </dsp:sp>
    <dsp:sp modelId="{31F4D943-9099-4EE2-BE9C-622D9524A3F3}">
      <dsp:nvSpPr>
        <dsp:cNvPr id="0" name=""/>
        <dsp:cNvSpPr/>
      </dsp:nvSpPr>
      <dsp:spPr>
        <a:xfrm rot="17700000">
          <a:off x="1756044" y="746737"/>
          <a:ext cx="1108877" cy="534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7FDC9-5148-4D0F-A30B-1A4B8FF001C5}">
      <dsp:nvSpPr>
        <dsp:cNvPr id="0" name=""/>
        <dsp:cNvSpPr/>
      </dsp:nvSpPr>
      <dsp:spPr>
        <a:xfrm>
          <a:off x="2308585" y="1491129"/>
          <a:ext cx="535247" cy="5352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44CC12-4E75-468B-8A80-BB480A5E840B}">
      <dsp:nvSpPr>
        <dsp:cNvPr id="0" name=""/>
        <dsp:cNvSpPr/>
      </dsp:nvSpPr>
      <dsp:spPr>
        <a:xfrm rot="17700000">
          <a:off x="1674658" y="2236108"/>
          <a:ext cx="1108877" cy="534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0960" bIns="0" numCol="1" spcCol="1270" anchor="ctr" anchorCtr="0">
          <a:noAutofit/>
          <a:sp3d extrusionH="28000" prstMaterial="matte"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新业务</a:t>
          </a:r>
        </a:p>
      </dsp:txBody>
      <dsp:txXfrm>
        <a:off x="1674658" y="2236108"/>
        <a:ext cx="1108877" cy="534659"/>
      </dsp:txXfrm>
    </dsp:sp>
    <dsp:sp modelId="{DE3F4893-8EE8-49C7-8FC4-2D024645EB15}">
      <dsp:nvSpPr>
        <dsp:cNvPr id="0" name=""/>
        <dsp:cNvSpPr/>
      </dsp:nvSpPr>
      <dsp:spPr>
        <a:xfrm rot="17700000">
          <a:off x="2368881" y="746737"/>
          <a:ext cx="1108877" cy="534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BE7DE-05B7-4C3C-9434-7B8C3FA97421}">
      <dsp:nvSpPr>
        <dsp:cNvPr id="0" name=""/>
        <dsp:cNvSpPr/>
      </dsp:nvSpPr>
      <dsp:spPr>
        <a:xfrm>
          <a:off x="2921504" y="1243163"/>
          <a:ext cx="1031178" cy="103117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711B4B-3E9A-4B66-A249-49219AFEFBD4}">
      <dsp:nvSpPr>
        <dsp:cNvPr id="0" name=""/>
        <dsp:cNvSpPr/>
      </dsp:nvSpPr>
      <dsp:spPr>
        <a:xfrm rot="17700000">
          <a:off x="3284845" y="402542"/>
          <a:ext cx="1281869" cy="617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  <a:sp3d extrusionH="28000" prstMaterial="matte"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大事件三</a:t>
          </a:r>
        </a:p>
      </dsp:txBody>
      <dsp:txXfrm>
        <a:off x="3284845" y="402542"/>
        <a:ext cx="1281869" cy="617762"/>
      </dsp:txXfrm>
    </dsp:sp>
    <dsp:sp modelId="{7CE4A321-43CD-482A-B6DC-7CD57DD01D3F}">
      <dsp:nvSpPr>
        <dsp:cNvPr id="0" name=""/>
        <dsp:cNvSpPr/>
      </dsp:nvSpPr>
      <dsp:spPr>
        <a:xfrm>
          <a:off x="4030355" y="1491129"/>
          <a:ext cx="535247" cy="5352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593BB3-2951-4EAB-8CA6-984BAA8864CA}">
      <dsp:nvSpPr>
        <dsp:cNvPr id="0" name=""/>
        <dsp:cNvSpPr/>
      </dsp:nvSpPr>
      <dsp:spPr>
        <a:xfrm rot="17700000">
          <a:off x="3396428" y="2236108"/>
          <a:ext cx="1108877" cy="534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0960" bIns="0" numCol="1" spcCol="1270" anchor="ctr" anchorCtr="0">
          <a:noAutofit/>
          <a:sp3d extrusionH="28000" prstMaterial="matte"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 dirty="0"/>
        </a:p>
      </dsp:txBody>
      <dsp:txXfrm>
        <a:off x="3396428" y="2236108"/>
        <a:ext cx="1108877" cy="534659"/>
      </dsp:txXfrm>
    </dsp:sp>
    <dsp:sp modelId="{866172DE-7905-4199-9048-31135AB7D789}">
      <dsp:nvSpPr>
        <dsp:cNvPr id="0" name=""/>
        <dsp:cNvSpPr/>
      </dsp:nvSpPr>
      <dsp:spPr>
        <a:xfrm rot="17700000">
          <a:off x="4090651" y="746737"/>
          <a:ext cx="1108877" cy="534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433A9-FF4E-40DA-90BF-095445E9D6F0}">
      <dsp:nvSpPr>
        <dsp:cNvPr id="0" name=""/>
        <dsp:cNvSpPr/>
      </dsp:nvSpPr>
      <dsp:spPr>
        <a:xfrm>
          <a:off x="4643192" y="1491129"/>
          <a:ext cx="535247" cy="5352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259E90-8222-441E-A120-CC4A378B891F}">
      <dsp:nvSpPr>
        <dsp:cNvPr id="0" name=""/>
        <dsp:cNvSpPr/>
      </dsp:nvSpPr>
      <dsp:spPr>
        <a:xfrm rot="17700000">
          <a:off x="4009265" y="2236108"/>
          <a:ext cx="1108877" cy="534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0960" bIns="0" numCol="1" spcCol="1270" anchor="ctr" anchorCtr="0">
          <a:noAutofit/>
          <a:sp3d extrusionH="28000" prstMaterial="matte"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2019</a:t>
          </a:r>
          <a:endParaRPr lang="zh-CN" altLang="en-US" sz="2400" kern="1200" dirty="0"/>
        </a:p>
      </dsp:txBody>
      <dsp:txXfrm>
        <a:off x="4009265" y="2236108"/>
        <a:ext cx="1108877" cy="534659"/>
      </dsp:txXfrm>
    </dsp:sp>
    <dsp:sp modelId="{563115B3-DA74-4598-8FDF-A531A928C70F}">
      <dsp:nvSpPr>
        <dsp:cNvPr id="0" name=""/>
        <dsp:cNvSpPr/>
      </dsp:nvSpPr>
      <dsp:spPr>
        <a:xfrm rot="17700000">
          <a:off x="4703488" y="746737"/>
          <a:ext cx="1108877" cy="534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3450C-57E1-4DEE-A985-1F1037DC725D}">
      <dsp:nvSpPr>
        <dsp:cNvPr id="0" name=""/>
        <dsp:cNvSpPr/>
      </dsp:nvSpPr>
      <dsp:spPr>
        <a:xfrm>
          <a:off x="-5095850" y="-780651"/>
          <a:ext cx="6068578" cy="6068578"/>
        </a:xfrm>
        <a:prstGeom prst="blockArc">
          <a:avLst>
            <a:gd name="adj1" fmla="val 18900000"/>
            <a:gd name="adj2" fmla="val 2700000"/>
            <a:gd name="adj3" fmla="val 35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9A1FB-CA23-497F-80CD-D599A432C503}">
      <dsp:nvSpPr>
        <dsp:cNvPr id="0" name=""/>
        <dsp:cNvSpPr/>
      </dsp:nvSpPr>
      <dsp:spPr>
        <a:xfrm>
          <a:off x="509334" y="346519"/>
          <a:ext cx="4994006" cy="693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386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0" kern="1200" dirty="0"/>
            <a:t>智能环境污染预警</a:t>
          </a:r>
          <a:endParaRPr lang="zh-CN" altLang="en-US" sz="2700" kern="1200" dirty="0"/>
        </a:p>
      </dsp:txBody>
      <dsp:txXfrm>
        <a:off x="509334" y="346519"/>
        <a:ext cx="4994006" cy="693399"/>
      </dsp:txXfrm>
    </dsp:sp>
    <dsp:sp modelId="{B189773D-BA55-481D-B81B-A76CA46B8699}">
      <dsp:nvSpPr>
        <dsp:cNvPr id="0" name=""/>
        <dsp:cNvSpPr/>
      </dsp:nvSpPr>
      <dsp:spPr>
        <a:xfrm>
          <a:off x="75960" y="259844"/>
          <a:ext cx="866749" cy="8667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D2FCE-21B6-44A5-9DC0-EE84BD77C243}">
      <dsp:nvSpPr>
        <dsp:cNvPr id="0" name=""/>
        <dsp:cNvSpPr/>
      </dsp:nvSpPr>
      <dsp:spPr>
        <a:xfrm>
          <a:off x="906876" y="1386798"/>
          <a:ext cx="4596464" cy="693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386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0" kern="1200" dirty="0"/>
            <a:t>智能监测质量控制</a:t>
          </a:r>
          <a:endParaRPr lang="zh-CN" altLang="en-US" sz="2700" kern="1200" dirty="0"/>
        </a:p>
      </dsp:txBody>
      <dsp:txXfrm>
        <a:off x="906876" y="1386798"/>
        <a:ext cx="4596464" cy="693399"/>
      </dsp:txXfrm>
    </dsp:sp>
    <dsp:sp modelId="{55F12A6D-9AE3-4A86-B57B-B5E90131FE98}">
      <dsp:nvSpPr>
        <dsp:cNvPr id="0" name=""/>
        <dsp:cNvSpPr/>
      </dsp:nvSpPr>
      <dsp:spPr>
        <a:xfrm>
          <a:off x="473502" y="1300123"/>
          <a:ext cx="866749" cy="8667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9CF2B-BA8F-4E32-8988-9A7D2C4F855E}">
      <dsp:nvSpPr>
        <dsp:cNvPr id="0" name=""/>
        <dsp:cNvSpPr/>
      </dsp:nvSpPr>
      <dsp:spPr>
        <a:xfrm>
          <a:off x="906876" y="2427077"/>
          <a:ext cx="4596464" cy="693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386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0" kern="1200" dirty="0"/>
            <a:t>智能检测结果审计</a:t>
          </a:r>
          <a:endParaRPr lang="zh-CN" altLang="en-US" sz="2700" kern="1200" dirty="0"/>
        </a:p>
      </dsp:txBody>
      <dsp:txXfrm>
        <a:off x="906876" y="2427077"/>
        <a:ext cx="4596464" cy="693399"/>
      </dsp:txXfrm>
    </dsp:sp>
    <dsp:sp modelId="{F486778A-4C1A-4FF0-91CE-421BB897F843}">
      <dsp:nvSpPr>
        <dsp:cNvPr id="0" name=""/>
        <dsp:cNvSpPr/>
      </dsp:nvSpPr>
      <dsp:spPr>
        <a:xfrm>
          <a:off x="473502" y="2359566"/>
          <a:ext cx="866749" cy="8667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8AAC2-F2F4-4538-B5BA-50C326A66E76}">
      <dsp:nvSpPr>
        <dsp:cNvPr id="0" name=""/>
        <dsp:cNvSpPr/>
      </dsp:nvSpPr>
      <dsp:spPr>
        <a:xfrm>
          <a:off x="509334" y="3467357"/>
          <a:ext cx="4994006" cy="693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386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智能仪器远程诊断</a:t>
          </a:r>
        </a:p>
      </dsp:txBody>
      <dsp:txXfrm>
        <a:off x="509334" y="3467357"/>
        <a:ext cx="4994006" cy="693399"/>
      </dsp:txXfrm>
    </dsp:sp>
    <dsp:sp modelId="{67965626-B3AB-4520-807B-601BBF3222FA}">
      <dsp:nvSpPr>
        <dsp:cNvPr id="0" name=""/>
        <dsp:cNvSpPr/>
      </dsp:nvSpPr>
      <dsp:spPr>
        <a:xfrm>
          <a:off x="75960" y="3380682"/>
          <a:ext cx="866749" cy="8667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C774D-923D-4171-BA3B-A9F87B34CA13}">
      <dsp:nvSpPr>
        <dsp:cNvPr id="0" name=""/>
        <dsp:cNvSpPr/>
      </dsp:nvSpPr>
      <dsp:spPr>
        <a:xfrm>
          <a:off x="0" y="45"/>
          <a:ext cx="4512818" cy="130636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结果审计</a:t>
          </a:r>
        </a:p>
      </dsp:txBody>
      <dsp:txXfrm>
        <a:off x="38262" y="38307"/>
        <a:ext cx="4436294" cy="1229842"/>
      </dsp:txXfrm>
    </dsp:sp>
    <dsp:sp modelId="{5C29DFD6-4816-4FCA-8037-941A72E1D913}">
      <dsp:nvSpPr>
        <dsp:cNvPr id="0" name=""/>
        <dsp:cNvSpPr/>
      </dsp:nvSpPr>
      <dsp:spPr>
        <a:xfrm>
          <a:off x="22854" y="1398836"/>
          <a:ext cx="2130877" cy="1306366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国标规范</a:t>
          </a:r>
        </a:p>
      </dsp:txBody>
      <dsp:txXfrm>
        <a:off x="61116" y="1437098"/>
        <a:ext cx="2054353" cy="1229842"/>
      </dsp:txXfrm>
    </dsp:sp>
    <dsp:sp modelId="{2F4F1E4C-690B-4336-B89B-997F5CCC8FE4}">
      <dsp:nvSpPr>
        <dsp:cNvPr id="0" name=""/>
        <dsp:cNvSpPr/>
      </dsp:nvSpPr>
      <dsp:spPr>
        <a:xfrm>
          <a:off x="6935" y="2774834"/>
          <a:ext cx="1139648" cy="1306366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数据省查</a:t>
          </a:r>
        </a:p>
      </dsp:txBody>
      <dsp:txXfrm>
        <a:off x="40314" y="2808213"/>
        <a:ext cx="1072890" cy="1239608"/>
      </dsp:txXfrm>
    </dsp:sp>
    <dsp:sp modelId="{FB6CF259-8498-40F2-8C4C-F6335E7309AA}">
      <dsp:nvSpPr>
        <dsp:cNvPr id="0" name=""/>
        <dsp:cNvSpPr/>
      </dsp:nvSpPr>
      <dsp:spPr>
        <a:xfrm>
          <a:off x="1621320" y="2783861"/>
          <a:ext cx="1150946" cy="1306366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步骤省查</a:t>
          </a:r>
        </a:p>
      </dsp:txBody>
      <dsp:txXfrm>
        <a:off x="1655030" y="2817571"/>
        <a:ext cx="1083526" cy="1238946"/>
      </dsp:txXfrm>
    </dsp:sp>
    <dsp:sp modelId="{2904A9EA-AA95-4756-B22B-A0893B652FC7}">
      <dsp:nvSpPr>
        <dsp:cNvPr id="0" name=""/>
        <dsp:cNvSpPr/>
      </dsp:nvSpPr>
      <dsp:spPr>
        <a:xfrm>
          <a:off x="2396524" y="1376471"/>
          <a:ext cx="2103141" cy="1343467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行业标准</a:t>
          </a:r>
        </a:p>
      </dsp:txBody>
      <dsp:txXfrm>
        <a:off x="2435873" y="1415820"/>
        <a:ext cx="2024443" cy="1264769"/>
      </dsp:txXfrm>
    </dsp:sp>
    <dsp:sp modelId="{0F9020D9-A7A0-4F2B-9873-E7E325C2FA31}">
      <dsp:nvSpPr>
        <dsp:cNvPr id="0" name=""/>
        <dsp:cNvSpPr/>
      </dsp:nvSpPr>
      <dsp:spPr>
        <a:xfrm>
          <a:off x="3378748" y="2779903"/>
          <a:ext cx="1105683" cy="1296542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报表统计</a:t>
          </a:r>
        </a:p>
      </dsp:txBody>
      <dsp:txXfrm>
        <a:off x="3411132" y="2812287"/>
        <a:ext cx="1040915" cy="12317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95BD8-2833-4B38-BE23-0931A323DB8E}">
      <dsp:nvSpPr>
        <dsp:cNvPr id="0" name=""/>
        <dsp:cNvSpPr/>
      </dsp:nvSpPr>
      <dsp:spPr>
        <a:xfrm>
          <a:off x="0" y="206274"/>
          <a:ext cx="2535898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14" tIns="249936" rIns="19681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硬件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软件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折旧度</a:t>
          </a:r>
        </a:p>
      </dsp:txBody>
      <dsp:txXfrm>
        <a:off x="0" y="206274"/>
        <a:ext cx="2535898" cy="1134000"/>
      </dsp:txXfrm>
    </dsp:sp>
    <dsp:sp modelId="{D2958A90-08BD-49CF-94E1-61796ABCF369}">
      <dsp:nvSpPr>
        <dsp:cNvPr id="0" name=""/>
        <dsp:cNvSpPr/>
      </dsp:nvSpPr>
      <dsp:spPr>
        <a:xfrm>
          <a:off x="126794" y="29154"/>
          <a:ext cx="1775128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096" tIns="0" rIns="6709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仪器固有缺陷</a:t>
          </a:r>
        </a:p>
      </dsp:txBody>
      <dsp:txXfrm>
        <a:off x="144087" y="46447"/>
        <a:ext cx="1740542" cy="319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562D8-58A0-4A1D-938C-2988B94BF489}">
      <dsp:nvSpPr>
        <dsp:cNvPr id="0" name=""/>
        <dsp:cNvSpPr/>
      </dsp:nvSpPr>
      <dsp:spPr>
        <a:xfrm>
          <a:off x="0" y="222828"/>
          <a:ext cx="2576202" cy="1146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942" tIns="270764" rIns="19994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参数设定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操作规范性问题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/>
            <a:t> </a:t>
          </a:r>
          <a:endParaRPr lang="zh-CN" altLang="en-US" sz="1300" kern="1200" dirty="0"/>
        </a:p>
      </dsp:txBody>
      <dsp:txXfrm>
        <a:off x="0" y="222828"/>
        <a:ext cx="2576202" cy="1146600"/>
      </dsp:txXfrm>
    </dsp:sp>
    <dsp:sp modelId="{A4719006-BB07-45F1-9E3A-43B2C7710CC1}">
      <dsp:nvSpPr>
        <dsp:cNvPr id="0" name=""/>
        <dsp:cNvSpPr/>
      </dsp:nvSpPr>
      <dsp:spPr>
        <a:xfrm>
          <a:off x="128810" y="15474"/>
          <a:ext cx="180334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62" tIns="0" rIns="6816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仪器操控问题</a:t>
          </a:r>
        </a:p>
      </dsp:txBody>
      <dsp:txXfrm>
        <a:off x="147544" y="34208"/>
        <a:ext cx="1765874" cy="346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4FAE0-A2E6-4CF1-AA7F-5A7BFBD91F23}">
      <dsp:nvSpPr>
        <dsp:cNvPr id="0" name=""/>
        <dsp:cNvSpPr/>
      </dsp:nvSpPr>
      <dsp:spPr>
        <a:xfrm>
          <a:off x="1950712" y="1566347"/>
          <a:ext cx="1914424" cy="1914424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运行结果多种推送</a:t>
          </a:r>
        </a:p>
      </dsp:txBody>
      <dsp:txXfrm>
        <a:off x="2335596" y="2014792"/>
        <a:ext cx="1144656" cy="984053"/>
      </dsp:txXfrm>
    </dsp:sp>
    <dsp:sp modelId="{101AD260-8DC3-4C9F-96AC-4E0D85339734}">
      <dsp:nvSpPr>
        <dsp:cNvPr id="0" name=""/>
        <dsp:cNvSpPr/>
      </dsp:nvSpPr>
      <dsp:spPr>
        <a:xfrm>
          <a:off x="836865" y="1113847"/>
          <a:ext cx="1392308" cy="1392308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运行可控制</a:t>
          </a:r>
        </a:p>
      </dsp:txBody>
      <dsp:txXfrm>
        <a:off x="1187383" y="1466483"/>
        <a:ext cx="691272" cy="687036"/>
      </dsp:txXfrm>
    </dsp:sp>
    <dsp:sp modelId="{E3829666-6C74-4011-8581-F9ED2E54A5E4}">
      <dsp:nvSpPr>
        <dsp:cNvPr id="0" name=""/>
        <dsp:cNvSpPr/>
      </dsp:nvSpPr>
      <dsp:spPr>
        <a:xfrm rot="20700000">
          <a:off x="1616700" y="153296"/>
          <a:ext cx="1364178" cy="1364178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规则可添加扩展</a:t>
          </a:r>
        </a:p>
      </dsp:txBody>
      <dsp:txXfrm rot="-20700000">
        <a:off x="1915905" y="452500"/>
        <a:ext cx="765769" cy="765769"/>
      </dsp:txXfrm>
    </dsp:sp>
    <dsp:sp modelId="{962CFADB-9ADA-4DD6-91AB-53CD647E7F57}">
      <dsp:nvSpPr>
        <dsp:cNvPr id="0" name=""/>
        <dsp:cNvSpPr/>
      </dsp:nvSpPr>
      <dsp:spPr>
        <a:xfrm>
          <a:off x="1795830" y="1281803"/>
          <a:ext cx="2450463" cy="2450463"/>
        </a:xfrm>
        <a:prstGeom prst="circularArrow">
          <a:avLst>
            <a:gd name="adj1" fmla="val 4687"/>
            <a:gd name="adj2" fmla="val 299029"/>
            <a:gd name="adj3" fmla="val 2496465"/>
            <a:gd name="adj4" fmla="val 1590438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EEF912-C8D0-4A65-8B5C-B142C24F18F1}">
      <dsp:nvSpPr>
        <dsp:cNvPr id="0" name=""/>
        <dsp:cNvSpPr/>
      </dsp:nvSpPr>
      <dsp:spPr>
        <a:xfrm>
          <a:off x="590290" y="808843"/>
          <a:ext cx="1780414" cy="178041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CF8A9E-33FE-4A52-8FA6-C0BFE272BDFF}">
      <dsp:nvSpPr>
        <dsp:cNvPr id="0" name=""/>
        <dsp:cNvSpPr/>
      </dsp:nvSpPr>
      <dsp:spPr>
        <a:xfrm>
          <a:off x="1301152" y="-142448"/>
          <a:ext cx="1919645" cy="191964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A58FF-B59D-49B7-9E35-F7C08A658E3E}">
      <dsp:nvSpPr>
        <dsp:cNvPr id="0" name=""/>
        <dsp:cNvSpPr/>
      </dsp:nvSpPr>
      <dsp:spPr>
        <a:xfrm>
          <a:off x="289" y="143699"/>
          <a:ext cx="1130505" cy="6783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PASUE</a:t>
          </a:r>
          <a:endParaRPr lang="zh-CN" altLang="en-US" sz="1800" kern="1200" dirty="0"/>
        </a:p>
      </dsp:txBody>
      <dsp:txXfrm>
        <a:off x="289" y="143699"/>
        <a:ext cx="1130505" cy="678303"/>
      </dsp:txXfrm>
    </dsp:sp>
    <dsp:sp modelId="{4351C459-93DD-4C1F-862C-2C6C967DEF3B}">
      <dsp:nvSpPr>
        <dsp:cNvPr id="0" name=""/>
        <dsp:cNvSpPr/>
      </dsp:nvSpPr>
      <dsp:spPr>
        <a:xfrm>
          <a:off x="1243845" y="143699"/>
          <a:ext cx="1130505" cy="678303"/>
        </a:xfrm>
        <a:prstGeom prst="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STOP</a:t>
          </a:r>
          <a:endParaRPr lang="zh-CN" altLang="en-US" sz="1800" kern="1200" dirty="0"/>
        </a:p>
      </dsp:txBody>
      <dsp:txXfrm>
        <a:off x="1243845" y="143699"/>
        <a:ext cx="1130505" cy="678303"/>
      </dsp:txXfrm>
    </dsp:sp>
    <dsp:sp modelId="{D0BFE226-E9CD-4617-B70E-22263C4C67FD}">
      <dsp:nvSpPr>
        <dsp:cNvPr id="0" name=""/>
        <dsp:cNvSpPr/>
      </dsp:nvSpPr>
      <dsp:spPr>
        <a:xfrm>
          <a:off x="289" y="935052"/>
          <a:ext cx="1130505" cy="678303"/>
        </a:xfrm>
        <a:prstGeom prst="rect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RESUME</a:t>
          </a:r>
          <a:endParaRPr lang="zh-CN" altLang="en-US" sz="1800" kern="1200" dirty="0"/>
        </a:p>
      </dsp:txBody>
      <dsp:txXfrm>
        <a:off x="289" y="935052"/>
        <a:ext cx="1130505" cy="678303"/>
      </dsp:txXfrm>
    </dsp:sp>
    <dsp:sp modelId="{5F4A4D41-C654-458D-B44A-6A20A6E418A6}">
      <dsp:nvSpPr>
        <dsp:cNvPr id="0" name=""/>
        <dsp:cNvSpPr/>
      </dsp:nvSpPr>
      <dsp:spPr>
        <a:xfrm>
          <a:off x="1243845" y="935052"/>
          <a:ext cx="1130505" cy="678303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RUN</a:t>
          </a:r>
          <a:endParaRPr lang="zh-CN" altLang="en-US" sz="1800" kern="1200" dirty="0"/>
        </a:p>
      </dsp:txBody>
      <dsp:txXfrm>
        <a:off x="1243845" y="935052"/>
        <a:ext cx="1130505" cy="6783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9EE90-5ECB-461B-ADE9-46ABD00CE33A}">
      <dsp:nvSpPr>
        <dsp:cNvPr id="0" name=""/>
        <dsp:cNvSpPr/>
      </dsp:nvSpPr>
      <dsp:spPr>
        <a:xfrm>
          <a:off x="684239" y="0"/>
          <a:ext cx="4419001" cy="213795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21C3E-DFC1-41CB-A70E-537EFAA228C8}">
      <dsp:nvSpPr>
        <dsp:cNvPr id="0" name=""/>
        <dsp:cNvSpPr/>
      </dsp:nvSpPr>
      <dsp:spPr>
        <a:xfrm>
          <a:off x="1617808" y="1285114"/>
          <a:ext cx="88938" cy="88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46544-90DC-4868-A12A-AEA93DA7F11C}">
      <dsp:nvSpPr>
        <dsp:cNvPr id="0" name=""/>
        <dsp:cNvSpPr/>
      </dsp:nvSpPr>
      <dsp:spPr>
        <a:xfrm>
          <a:off x="1682418" y="1381510"/>
          <a:ext cx="797029" cy="61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2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讨论</a:t>
          </a:r>
        </a:p>
      </dsp:txBody>
      <dsp:txXfrm>
        <a:off x="1682418" y="1381510"/>
        <a:ext cx="797029" cy="617869"/>
      </dsp:txXfrm>
    </dsp:sp>
    <dsp:sp modelId="{79253949-71E5-44A9-BA5C-9D00A32B217C}">
      <dsp:nvSpPr>
        <dsp:cNvPr id="0" name=""/>
        <dsp:cNvSpPr/>
      </dsp:nvSpPr>
      <dsp:spPr>
        <a:xfrm>
          <a:off x="2402865" y="894520"/>
          <a:ext cx="160774" cy="1607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C73C5-74E3-4A68-833F-D658DA1874CE}">
      <dsp:nvSpPr>
        <dsp:cNvPr id="0" name=""/>
        <dsp:cNvSpPr/>
      </dsp:nvSpPr>
      <dsp:spPr>
        <a:xfrm>
          <a:off x="2483252" y="974907"/>
          <a:ext cx="820975" cy="1163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91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总结</a:t>
          </a:r>
        </a:p>
      </dsp:txBody>
      <dsp:txXfrm>
        <a:off x="2483252" y="974907"/>
        <a:ext cx="820975" cy="1163048"/>
      </dsp:txXfrm>
    </dsp:sp>
    <dsp:sp modelId="{ABF30B7D-8E4F-4DAD-B327-DB48AA8EFADC}">
      <dsp:nvSpPr>
        <dsp:cNvPr id="0" name=""/>
        <dsp:cNvSpPr/>
      </dsp:nvSpPr>
      <dsp:spPr>
        <a:xfrm>
          <a:off x="3346987" y="540902"/>
          <a:ext cx="222347" cy="222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4AD85-2A78-4EF7-B3FD-301968638605}">
      <dsp:nvSpPr>
        <dsp:cNvPr id="0" name=""/>
        <dsp:cNvSpPr/>
      </dsp:nvSpPr>
      <dsp:spPr>
        <a:xfrm>
          <a:off x="3378891" y="754305"/>
          <a:ext cx="1117897" cy="102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17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更新</a:t>
          </a:r>
        </a:p>
      </dsp:txBody>
      <dsp:txXfrm>
        <a:off x="3378891" y="754305"/>
        <a:ext cx="1117897" cy="10273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43A15-3DB2-4F41-8577-4951FFDDB8FB}">
      <dsp:nvSpPr>
        <dsp:cNvPr id="0" name=""/>
        <dsp:cNvSpPr/>
      </dsp:nvSpPr>
      <dsp:spPr>
        <a:xfrm rot="5400000">
          <a:off x="2065091" y="87650"/>
          <a:ext cx="1346908" cy="11718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化学分析</a:t>
          </a:r>
        </a:p>
      </dsp:txBody>
      <dsp:txXfrm rot="-5400000">
        <a:off x="2335247" y="209994"/>
        <a:ext cx="806596" cy="927122"/>
      </dsp:txXfrm>
    </dsp:sp>
    <dsp:sp modelId="{26928060-2546-4CE7-A6D2-356CD7E45032}">
      <dsp:nvSpPr>
        <dsp:cNvPr id="0" name=""/>
        <dsp:cNvSpPr/>
      </dsp:nvSpPr>
      <dsp:spPr>
        <a:xfrm>
          <a:off x="3360009" y="269483"/>
          <a:ext cx="1503149" cy="808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 </a:t>
          </a:r>
          <a:endParaRPr lang="zh-CN" altLang="en-US" sz="1900" kern="1200" dirty="0"/>
        </a:p>
      </dsp:txBody>
      <dsp:txXfrm>
        <a:off x="3360009" y="269483"/>
        <a:ext cx="1503149" cy="808144"/>
      </dsp:txXfrm>
    </dsp:sp>
    <dsp:sp modelId="{BA3E56B1-33E4-44B1-A194-4C0CF97BEF7A}">
      <dsp:nvSpPr>
        <dsp:cNvPr id="0" name=""/>
        <dsp:cNvSpPr/>
      </dsp:nvSpPr>
      <dsp:spPr>
        <a:xfrm rot="5400000">
          <a:off x="799536" y="87650"/>
          <a:ext cx="1346908" cy="11718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1069692" y="209994"/>
        <a:ext cx="806596" cy="927122"/>
      </dsp:txXfrm>
    </dsp:sp>
    <dsp:sp modelId="{B7148E60-9DBB-4824-8BF2-E787108FC4C1}">
      <dsp:nvSpPr>
        <dsp:cNvPr id="0" name=""/>
        <dsp:cNvSpPr/>
      </dsp:nvSpPr>
      <dsp:spPr>
        <a:xfrm rot="5400000">
          <a:off x="1429889" y="1230906"/>
          <a:ext cx="1346908" cy="11718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仪器售后</a:t>
          </a:r>
        </a:p>
      </dsp:txBody>
      <dsp:txXfrm rot="-5400000">
        <a:off x="1700045" y="1353250"/>
        <a:ext cx="806596" cy="927122"/>
      </dsp:txXfrm>
    </dsp:sp>
    <dsp:sp modelId="{64453F77-1BB6-4E89-B7DA-A927D456E7D9}">
      <dsp:nvSpPr>
        <dsp:cNvPr id="0" name=""/>
        <dsp:cNvSpPr/>
      </dsp:nvSpPr>
      <dsp:spPr>
        <a:xfrm>
          <a:off x="14289" y="1412739"/>
          <a:ext cx="1454660" cy="808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 </a:t>
          </a:r>
          <a:endParaRPr lang="zh-CN" altLang="en-US" sz="1900" kern="1200" dirty="0"/>
        </a:p>
      </dsp:txBody>
      <dsp:txXfrm>
        <a:off x="14289" y="1412739"/>
        <a:ext cx="1454660" cy="808144"/>
      </dsp:txXfrm>
    </dsp:sp>
    <dsp:sp modelId="{9F889547-8013-4A72-BEA1-A2D7B895D10C}">
      <dsp:nvSpPr>
        <dsp:cNvPr id="0" name=""/>
        <dsp:cNvSpPr/>
      </dsp:nvSpPr>
      <dsp:spPr>
        <a:xfrm rot="5400000">
          <a:off x="2695444" y="1230906"/>
          <a:ext cx="1346908" cy="11718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2965600" y="1353250"/>
        <a:ext cx="806596" cy="927122"/>
      </dsp:txXfrm>
    </dsp:sp>
    <dsp:sp modelId="{CBA61181-74C1-400F-8C03-DB0DD8DF89E8}">
      <dsp:nvSpPr>
        <dsp:cNvPr id="0" name=""/>
        <dsp:cNvSpPr/>
      </dsp:nvSpPr>
      <dsp:spPr>
        <a:xfrm rot="5400000">
          <a:off x="2065091" y="2374162"/>
          <a:ext cx="1346908" cy="11718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LIMS</a:t>
          </a:r>
          <a:r>
            <a:rPr lang="zh-CN" altLang="en-US" sz="1900" kern="1200" dirty="0"/>
            <a:t>系统</a:t>
          </a:r>
        </a:p>
      </dsp:txBody>
      <dsp:txXfrm rot="-5400000">
        <a:off x="2335247" y="2496506"/>
        <a:ext cx="806596" cy="927122"/>
      </dsp:txXfrm>
    </dsp:sp>
    <dsp:sp modelId="{8B45B1C0-62F2-402E-9417-91BFC3AF2A28}">
      <dsp:nvSpPr>
        <dsp:cNvPr id="0" name=""/>
        <dsp:cNvSpPr/>
      </dsp:nvSpPr>
      <dsp:spPr>
        <a:xfrm>
          <a:off x="3360009" y="2555994"/>
          <a:ext cx="1503149" cy="808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 </a:t>
          </a:r>
          <a:endParaRPr lang="zh-CN" altLang="en-US" sz="1900" kern="1200" dirty="0"/>
        </a:p>
      </dsp:txBody>
      <dsp:txXfrm>
        <a:off x="3360009" y="2555994"/>
        <a:ext cx="1503149" cy="808144"/>
      </dsp:txXfrm>
    </dsp:sp>
    <dsp:sp modelId="{7B7569CC-2EE6-499C-BCFB-9327ADF8DD08}">
      <dsp:nvSpPr>
        <dsp:cNvPr id="0" name=""/>
        <dsp:cNvSpPr/>
      </dsp:nvSpPr>
      <dsp:spPr>
        <a:xfrm rot="5400000">
          <a:off x="799536" y="2374162"/>
          <a:ext cx="1346908" cy="11718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1069692" y="2496506"/>
        <a:ext cx="806596" cy="92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0.35205</cdr:x>
      <cdr:y>0.6534</cdr:y>
    </cdr:from>
    <cdr:to>
      <cdr:x>0.41012</cdr:x>
      <cdr:y>0.72638</cdr:y>
    </cdr:to>
    <cdr:sp macro="" textlink="">
      <cdr:nvSpPr>
        <cdr:cNvPr id="3" name="椭圆 2">
          <a:extLst xmlns:a="http://schemas.openxmlformats.org/drawingml/2006/main">
            <a:ext uri="{FF2B5EF4-FFF2-40B4-BE49-F238E27FC236}">
              <a16:creationId xmlns:a16="http://schemas.microsoft.com/office/drawing/2014/main" id="{58107546-575A-418D-9B45-303ACD246A37}"/>
            </a:ext>
          </a:extLst>
        </cdr:cNvPr>
        <cdr:cNvSpPr/>
      </cdr:nvSpPr>
      <cdr:spPr>
        <a:xfrm xmlns:a="http://schemas.openxmlformats.org/drawingml/2006/main">
          <a:off x="4199061" y="2180498"/>
          <a:ext cx="692630" cy="243545"/>
        </a:xfrm>
        <a:prstGeom xmlns:a="http://schemas.openxmlformats.org/drawingml/2006/main" prst="ellipse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0.19618</cdr:x>
      <cdr:y>0.54202</cdr:y>
    </cdr:from>
    <cdr:to>
      <cdr:x>0.3012</cdr:x>
      <cdr:y>0.72748</cdr:y>
    </cdr:to>
    <cdr:sp macro="" textlink="">
      <cdr:nvSpPr>
        <cdr:cNvPr id="4" name="文本框 3">
          <a:extLst xmlns:a="http://schemas.openxmlformats.org/drawingml/2006/main">
            <a:ext uri="{FF2B5EF4-FFF2-40B4-BE49-F238E27FC236}">
              <a16:creationId xmlns:a16="http://schemas.microsoft.com/office/drawing/2014/main" id="{931FC4CE-3734-4550-9338-3B89364A9AE6}"/>
            </a:ext>
          </a:extLst>
        </cdr:cNvPr>
        <cdr:cNvSpPr txBox="1"/>
      </cdr:nvSpPr>
      <cdr:spPr>
        <a:xfrm xmlns:a="http://schemas.openxmlformats.org/drawingml/2006/main">
          <a:off x="2364098" y="1796998"/>
          <a:ext cx="1265551" cy="614861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dirty="0"/>
            <a:t>发出预警</a:t>
          </a:r>
          <a:endParaRPr lang="en-US" altLang="zh-CN" dirty="0"/>
        </a:p>
        <a:p xmlns:a="http://schemas.openxmlformats.org/drawingml/2006/main">
          <a:r>
            <a:rPr lang="zh-CN" altLang="en-US" dirty="0"/>
            <a:t>提前处置</a:t>
          </a:r>
          <a:endParaRPr lang="zh-CN" altLang="en-US" sz="1100" dirty="0"/>
        </a:p>
      </cdr:txBody>
    </cdr:sp>
  </cdr:relSizeAnchor>
  <cdr:relSizeAnchor xmlns:cdr="http://schemas.openxmlformats.org/drawingml/2006/chartDrawing">
    <cdr:from>
      <cdr:x>0.69674</cdr:x>
      <cdr:y>0.39826</cdr:y>
    </cdr:from>
    <cdr:to>
      <cdr:x>0.75481</cdr:x>
      <cdr:y>0.47124</cdr:y>
    </cdr:to>
    <cdr:sp macro="" textlink="">
      <cdr:nvSpPr>
        <cdr:cNvPr id="9" name="椭圆 8">
          <a:extLst xmlns:a="http://schemas.openxmlformats.org/drawingml/2006/main">
            <a:ext uri="{FF2B5EF4-FFF2-40B4-BE49-F238E27FC236}">
              <a16:creationId xmlns:a16="http://schemas.microsoft.com/office/drawing/2014/main" id="{64A7B100-E44B-4C4C-932A-AA41F6D542A5}"/>
            </a:ext>
          </a:extLst>
        </cdr:cNvPr>
        <cdr:cNvSpPr/>
      </cdr:nvSpPr>
      <cdr:spPr>
        <a:xfrm xmlns:a="http://schemas.openxmlformats.org/drawingml/2006/main">
          <a:off x="8396048" y="1320392"/>
          <a:ext cx="699771" cy="241956"/>
        </a:xfrm>
        <a:prstGeom xmlns:a="http://schemas.openxmlformats.org/drawingml/2006/main" prst="ellipse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0.80282</cdr:x>
      <cdr:y>0.43914</cdr:y>
    </cdr:from>
    <cdr:to>
      <cdr:x>0.90746</cdr:x>
      <cdr:y>0.52631</cdr:y>
    </cdr:to>
    <cdr:sp macro="" textlink="">
      <cdr:nvSpPr>
        <cdr:cNvPr id="10" name="文本框 2">
          <a:extLst xmlns:a="http://schemas.openxmlformats.org/drawingml/2006/main">
            <a:ext uri="{FF2B5EF4-FFF2-40B4-BE49-F238E27FC236}">
              <a16:creationId xmlns:a16="http://schemas.microsoft.com/office/drawing/2014/main" id="{D1F686E5-6666-423B-BDDA-EA3E0BA81C35}"/>
            </a:ext>
          </a:extLst>
        </cdr:cNvPr>
        <cdr:cNvSpPr txBox="1"/>
      </cdr:nvSpPr>
      <cdr:spPr>
        <a:xfrm xmlns:a="http://schemas.openxmlformats.org/drawingml/2006/main">
          <a:off x="9674380" y="1455916"/>
          <a:ext cx="1260975" cy="288994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dirty="0"/>
            <a:t>处置完成</a:t>
          </a:r>
        </a:p>
      </cdr:txBody>
    </cdr:sp>
  </cdr:relSizeAnchor>
  <cdr:relSizeAnchor xmlns:cdr="http://schemas.openxmlformats.org/drawingml/2006/chartDrawing">
    <cdr:from>
      <cdr:x>0.74631</cdr:x>
      <cdr:y>0.40895</cdr:y>
    </cdr:from>
    <cdr:to>
      <cdr:x>0.80282</cdr:x>
      <cdr:y>0.48272</cdr:y>
    </cdr:to>
    <cdr:cxnSp macro="">
      <cdr:nvCxnSpPr>
        <cdr:cNvPr id="21" name="直接连接符 20">
          <a:extLst xmlns:a="http://schemas.openxmlformats.org/drawingml/2006/main">
            <a:ext uri="{FF2B5EF4-FFF2-40B4-BE49-F238E27FC236}">
              <a16:creationId xmlns:a16="http://schemas.microsoft.com/office/drawing/2014/main" id="{7648EB8F-166A-4BCC-8A55-B47C019F9C47}"/>
            </a:ext>
          </a:extLst>
        </cdr:cNvPr>
        <cdr:cNvCxnSpPr>
          <a:stCxn xmlns:a="http://schemas.openxmlformats.org/drawingml/2006/main" id="10" idx="1"/>
          <a:endCxn xmlns:a="http://schemas.openxmlformats.org/drawingml/2006/main" id="9" idx="7"/>
        </cdr:cNvCxnSpPr>
      </cdr:nvCxnSpPr>
      <cdr:spPr>
        <a:xfrm xmlns:a="http://schemas.openxmlformats.org/drawingml/2006/main" flipH="1" flipV="1">
          <a:off x="8993340" y="1355826"/>
          <a:ext cx="681040" cy="244587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0.38025</cdr:x>
      <cdr:y>0.07309</cdr:y>
    </cdr:from>
    <cdr:to>
      <cdr:x>0.38025</cdr:x>
      <cdr:y>0.92691</cdr:y>
    </cdr:to>
    <cdr:cxnSp macro="">
      <cdr:nvCxnSpPr>
        <cdr:cNvPr id="14" name="直接连接符 13">
          <a:extLst xmlns:a="http://schemas.openxmlformats.org/drawingml/2006/main">
            <a:ext uri="{FF2B5EF4-FFF2-40B4-BE49-F238E27FC236}">
              <a16:creationId xmlns:a16="http://schemas.microsoft.com/office/drawing/2014/main" id="{0B7F21BA-5B04-433D-9DCA-EA788A56941D}"/>
            </a:ext>
          </a:extLst>
        </cdr:cNvPr>
        <cdr:cNvCxnSpPr/>
      </cdr:nvCxnSpPr>
      <cdr:spPr>
        <a:xfrm xmlns:a="http://schemas.openxmlformats.org/drawingml/2006/main">
          <a:off x="4535394" y="243901"/>
          <a:ext cx="0" cy="284934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2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0.72557</cdr:x>
      <cdr:y>0.0784</cdr:y>
    </cdr:from>
    <cdr:to>
      <cdr:x>0.72557</cdr:x>
      <cdr:y>0.9216</cdr:y>
    </cdr:to>
    <cdr:cxnSp macro="">
      <cdr:nvCxnSpPr>
        <cdr:cNvPr id="16" name="直接连接符 15">
          <a:extLst xmlns:a="http://schemas.openxmlformats.org/drawingml/2006/main">
            <a:ext uri="{FF2B5EF4-FFF2-40B4-BE49-F238E27FC236}">
              <a16:creationId xmlns:a16="http://schemas.microsoft.com/office/drawing/2014/main" id="{1B5F66E7-1FC3-4AF3-BEEB-E79FA17BC8F0}"/>
            </a:ext>
          </a:extLst>
        </cdr:cNvPr>
        <cdr:cNvCxnSpPr/>
      </cdr:nvCxnSpPr>
      <cdr:spPr>
        <a:xfrm xmlns:a="http://schemas.openxmlformats.org/drawingml/2006/main">
          <a:off x="8654220" y="261630"/>
          <a:ext cx="0" cy="2813883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2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0.14581</cdr:x>
      <cdr:y>0.12189</cdr:y>
    </cdr:from>
    <cdr:to>
      <cdr:x>0.2789</cdr:x>
      <cdr:y>0.18101</cdr:y>
    </cdr:to>
    <cdr:sp macro="" textlink="">
      <cdr:nvSpPr>
        <cdr:cNvPr id="23" name="文本框 22">
          <a:extLst xmlns:a="http://schemas.openxmlformats.org/drawingml/2006/main">
            <a:ext uri="{FF2B5EF4-FFF2-40B4-BE49-F238E27FC236}">
              <a16:creationId xmlns:a16="http://schemas.microsoft.com/office/drawing/2014/main" id="{3E079D02-E405-4FA1-9ECB-61386B00FC08}"/>
            </a:ext>
          </a:extLst>
        </cdr:cNvPr>
        <cdr:cNvSpPr txBox="1"/>
      </cdr:nvSpPr>
      <cdr:spPr>
        <a:xfrm xmlns:a="http://schemas.openxmlformats.org/drawingml/2006/main">
          <a:off x="1764958" y="763108"/>
          <a:ext cx="1611086" cy="3701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1100" dirty="0"/>
            <a:t>正</a:t>
          </a:r>
        </a:p>
      </cdr:txBody>
    </cdr:sp>
  </cdr:relSizeAnchor>
  <cdr:relSizeAnchor xmlns:cdr="http://schemas.openxmlformats.org/drawingml/2006/chartDrawing">
    <cdr:from>
      <cdr:x>0.3012</cdr:x>
      <cdr:y>0.63475</cdr:y>
    </cdr:from>
    <cdr:to>
      <cdr:x>0.35205</cdr:x>
      <cdr:y>0.68989</cdr:y>
    </cdr:to>
    <cdr:cxnSp macro="">
      <cdr:nvCxnSpPr>
        <cdr:cNvPr id="25" name="直接连接符 24">
          <a:extLst xmlns:a="http://schemas.openxmlformats.org/drawingml/2006/main">
            <a:ext uri="{FF2B5EF4-FFF2-40B4-BE49-F238E27FC236}">
              <a16:creationId xmlns:a16="http://schemas.microsoft.com/office/drawing/2014/main" id="{4094D98E-049A-42C6-BF48-EAB71DE83DF5}"/>
            </a:ext>
          </a:extLst>
        </cdr:cNvPr>
        <cdr:cNvCxnSpPr>
          <a:stCxn xmlns:a="http://schemas.openxmlformats.org/drawingml/2006/main" id="4" idx="3"/>
          <a:endCxn xmlns:a="http://schemas.openxmlformats.org/drawingml/2006/main" id="3" idx="2"/>
        </cdr:cNvCxnSpPr>
      </cdr:nvCxnSpPr>
      <cdr:spPr>
        <a:xfrm xmlns:a="http://schemas.openxmlformats.org/drawingml/2006/main">
          <a:off x="3629649" y="2104429"/>
          <a:ext cx="612706" cy="182822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0.51538</cdr:x>
      <cdr:y>0.21855</cdr:y>
    </cdr:from>
    <cdr:to>
      <cdr:x>0.59159</cdr:x>
      <cdr:y>0.31234</cdr:y>
    </cdr:to>
    <cdr:sp macro="" textlink="">
      <cdr:nvSpPr>
        <cdr:cNvPr id="28" name="文本框 2">
          <a:extLst xmlns:a="http://schemas.openxmlformats.org/drawingml/2006/main">
            <a:ext uri="{FF2B5EF4-FFF2-40B4-BE49-F238E27FC236}">
              <a16:creationId xmlns:a16="http://schemas.microsoft.com/office/drawing/2014/main" id="{00403838-B20A-472E-8531-7429026549DE}"/>
            </a:ext>
          </a:extLst>
        </cdr:cNvPr>
        <cdr:cNvSpPr txBox="1"/>
      </cdr:nvSpPr>
      <cdr:spPr>
        <a:xfrm xmlns:a="http://schemas.openxmlformats.org/drawingml/2006/main">
          <a:off x="6210566" y="724573"/>
          <a:ext cx="918349" cy="310959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dirty="0">
              <a:solidFill>
                <a:schemeClr val="accent6"/>
              </a:solidFill>
            </a:rPr>
            <a:t>MAX:202</a:t>
          </a:r>
          <a:endParaRPr lang="zh-CN" altLang="en-US" sz="1100" dirty="0">
            <a:solidFill>
              <a:schemeClr val="accent6"/>
            </a:solidFill>
          </a:endParaRPr>
        </a:p>
      </cdr:txBody>
    </cdr:sp>
  </cdr:relSizeAnchor>
  <cdr:relSizeAnchor xmlns:cdr="http://schemas.openxmlformats.org/drawingml/2006/chartDrawing">
    <cdr:from>
      <cdr:x>0.59812</cdr:x>
      <cdr:y>0.30095</cdr:y>
    </cdr:from>
    <cdr:to>
      <cdr:x>0.6231</cdr:x>
      <cdr:y>0.3985</cdr:y>
    </cdr:to>
    <cdr:cxnSp macro="">
      <cdr:nvCxnSpPr>
        <cdr:cNvPr id="30" name="直接连接符 29">
          <a:extLst xmlns:a="http://schemas.openxmlformats.org/drawingml/2006/main">
            <a:ext uri="{FF2B5EF4-FFF2-40B4-BE49-F238E27FC236}">
              <a16:creationId xmlns:a16="http://schemas.microsoft.com/office/drawing/2014/main" id="{E66A5FA8-B03C-4C2B-A0B8-755BFFBCEAC8}"/>
            </a:ext>
          </a:extLst>
        </cdr:cNvPr>
        <cdr:cNvCxnSpPr/>
      </cdr:nvCxnSpPr>
      <cdr:spPr>
        <a:xfrm xmlns:a="http://schemas.openxmlformats.org/drawingml/2006/main">
          <a:off x="7207597" y="997778"/>
          <a:ext cx="301083" cy="32338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0.5756</cdr:x>
      <cdr:y>0.25034</cdr:y>
    </cdr:from>
    <cdr:to>
      <cdr:x>0.63367</cdr:x>
      <cdr:y>0.34956</cdr:y>
    </cdr:to>
    <cdr:sp macro="" textlink="">
      <cdr:nvSpPr>
        <cdr:cNvPr id="9" name="椭圆 8">
          <a:extLst xmlns:a="http://schemas.openxmlformats.org/drawingml/2006/main">
            <a:ext uri="{FF2B5EF4-FFF2-40B4-BE49-F238E27FC236}">
              <a16:creationId xmlns:a16="http://schemas.microsoft.com/office/drawing/2014/main" id="{64A7B100-E44B-4C4C-932A-AA41F6D542A5}"/>
            </a:ext>
          </a:extLst>
        </cdr:cNvPr>
        <cdr:cNvSpPr/>
      </cdr:nvSpPr>
      <cdr:spPr>
        <a:xfrm xmlns:a="http://schemas.openxmlformats.org/drawingml/2006/main">
          <a:off x="6804693" y="776525"/>
          <a:ext cx="686497" cy="307777"/>
        </a:xfrm>
        <a:prstGeom xmlns:a="http://schemas.openxmlformats.org/drawingml/2006/main" prst="ellipse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0.6263</cdr:x>
      <cdr:y>0.53206</cdr:y>
    </cdr:from>
    <cdr:to>
      <cdr:x>0.71981</cdr:x>
      <cdr:y>0.67777</cdr:y>
    </cdr:to>
    <cdr:sp macro="" textlink="">
      <cdr:nvSpPr>
        <cdr:cNvPr id="10" name="文本框 2">
          <a:extLst xmlns:a="http://schemas.openxmlformats.org/drawingml/2006/main">
            <a:ext uri="{FF2B5EF4-FFF2-40B4-BE49-F238E27FC236}">
              <a16:creationId xmlns:a16="http://schemas.microsoft.com/office/drawing/2014/main" id="{D1F686E5-6666-423B-BDDA-EA3E0BA81C35}"/>
            </a:ext>
          </a:extLst>
        </cdr:cNvPr>
        <cdr:cNvSpPr txBox="1"/>
      </cdr:nvSpPr>
      <cdr:spPr>
        <a:xfrm xmlns:a="http://schemas.openxmlformats.org/drawingml/2006/main">
          <a:off x="7410829" y="1635690"/>
          <a:ext cx="1106505" cy="44797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dirty="0"/>
            <a:t>发出报警</a:t>
          </a:r>
          <a:endParaRPr lang="en-US" altLang="zh-CN" dirty="0"/>
        </a:p>
        <a:p xmlns:a="http://schemas.openxmlformats.org/drawingml/2006/main">
          <a:r>
            <a:rPr lang="zh-CN" altLang="en-US" sz="1100" dirty="0"/>
            <a:t>应急处置</a:t>
          </a:r>
        </a:p>
      </cdr:txBody>
    </cdr:sp>
  </cdr:relSizeAnchor>
  <cdr:relSizeAnchor xmlns:cdr="http://schemas.openxmlformats.org/drawingml/2006/chartDrawing">
    <cdr:from>
      <cdr:x>0.85453</cdr:x>
      <cdr:y>0.34839</cdr:y>
    </cdr:from>
    <cdr:to>
      <cdr:x>0.90576</cdr:x>
      <cdr:y>0.43231</cdr:y>
    </cdr:to>
    <cdr:sp macro="" textlink="">
      <cdr:nvSpPr>
        <cdr:cNvPr id="12" name="椭圆 11">
          <a:extLst xmlns:a="http://schemas.openxmlformats.org/drawingml/2006/main">
            <a:ext uri="{FF2B5EF4-FFF2-40B4-BE49-F238E27FC236}">
              <a16:creationId xmlns:a16="http://schemas.microsoft.com/office/drawing/2014/main" id="{E620D798-69DE-49D5-B101-09CD2E29FBCD}"/>
            </a:ext>
          </a:extLst>
        </cdr:cNvPr>
        <cdr:cNvSpPr/>
      </cdr:nvSpPr>
      <cdr:spPr>
        <a:xfrm xmlns:a="http://schemas.openxmlformats.org/drawingml/2006/main">
          <a:off x="10111472" y="1071063"/>
          <a:ext cx="606169" cy="257995"/>
        </a:xfrm>
        <a:prstGeom xmlns:a="http://schemas.openxmlformats.org/drawingml/2006/main" prst="ellipse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0.8187</cdr:x>
      <cdr:y>0.42002</cdr:y>
    </cdr:from>
    <cdr:to>
      <cdr:x>0.86203</cdr:x>
      <cdr:y>0.55481</cdr:y>
    </cdr:to>
    <cdr:cxnSp macro="">
      <cdr:nvCxnSpPr>
        <cdr:cNvPr id="19" name="直接连接符 18">
          <a:extLst xmlns:a="http://schemas.openxmlformats.org/drawingml/2006/main">
            <a:ext uri="{FF2B5EF4-FFF2-40B4-BE49-F238E27FC236}">
              <a16:creationId xmlns:a16="http://schemas.microsoft.com/office/drawing/2014/main" id="{9B6369BD-64DC-45AA-9431-91B8E63787E0}"/>
            </a:ext>
          </a:extLst>
        </cdr:cNvPr>
        <cdr:cNvCxnSpPr>
          <a:stCxn xmlns:a="http://schemas.openxmlformats.org/drawingml/2006/main" id="20" idx="0"/>
          <a:endCxn xmlns:a="http://schemas.openxmlformats.org/drawingml/2006/main" id="12" idx="3"/>
        </cdr:cNvCxnSpPr>
      </cdr:nvCxnSpPr>
      <cdr:spPr>
        <a:xfrm xmlns:a="http://schemas.openxmlformats.org/drawingml/2006/main" flipV="1">
          <a:off x="9678634" y="1302878"/>
          <a:ext cx="512226" cy="41809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0.60525</cdr:x>
      <cdr:y>0.35291</cdr:y>
    </cdr:from>
    <cdr:to>
      <cdr:x>0.6263</cdr:x>
      <cdr:y>0.60491</cdr:y>
    </cdr:to>
    <cdr:cxnSp macro="">
      <cdr:nvCxnSpPr>
        <cdr:cNvPr id="21" name="直接连接符 20">
          <a:extLst xmlns:a="http://schemas.openxmlformats.org/drawingml/2006/main">
            <a:ext uri="{FF2B5EF4-FFF2-40B4-BE49-F238E27FC236}">
              <a16:creationId xmlns:a16="http://schemas.microsoft.com/office/drawing/2014/main" id="{7648EB8F-166A-4BCC-8A55-B47C019F9C47}"/>
            </a:ext>
          </a:extLst>
        </cdr:cNvPr>
        <cdr:cNvCxnSpPr>
          <a:stCxn xmlns:a="http://schemas.openxmlformats.org/drawingml/2006/main" id="10" idx="1"/>
        </cdr:cNvCxnSpPr>
      </cdr:nvCxnSpPr>
      <cdr:spPr>
        <a:xfrm xmlns:a="http://schemas.openxmlformats.org/drawingml/2006/main" flipH="1" flipV="1">
          <a:off x="7155148" y="1094690"/>
          <a:ext cx="248863" cy="78169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0.87585</cdr:x>
      <cdr:y>0.04806</cdr:y>
    </cdr:from>
    <cdr:to>
      <cdr:x>0.87585</cdr:x>
      <cdr:y>0.90188</cdr:y>
    </cdr:to>
    <cdr:cxnSp macro="">
      <cdr:nvCxnSpPr>
        <cdr:cNvPr id="14" name="直接连接符 13">
          <a:extLst xmlns:a="http://schemas.openxmlformats.org/drawingml/2006/main">
            <a:ext uri="{FF2B5EF4-FFF2-40B4-BE49-F238E27FC236}">
              <a16:creationId xmlns:a16="http://schemas.microsoft.com/office/drawing/2014/main" id="{0B7F21BA-5B04-433D-9DCA-EA788A56941D}"/>
            </a:ext>
          </a:extLst>
        </cdr:cNvPr>
        <cdr:cNvCxnSpPr/>
      </cdr:nvCxnSpPr>
      <cdr:spPr>
        <a:xfrm xmlns:a="http://schemas.openxmlformats.org/drawingml/2006/main">
          <a:off x="10363787" y="147757"/>
          <a:ext cx="0" cy="2624887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2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0.60113</cdr:x>
      <cdr:y>0.08572</cdr:y>
    </cdr:from>
    <cdr:to>
      <cdr:x>0.60113</cdr:x>
      <cdr:y>0.91428</cdr:y>
    </cdr:to>
    <cdr:cxnSp macro="">
      <cdr:nvCxnSpPr>
        <cdr:cNvPr id="16" name="直接连接符 15">
          <a:extLst xmlns:a="http://schemas.openxmlformats.org/drawingml/2006/main">
            <a:ext uri="{FF2B5EF4-FFF2-40B4-BE49-F238E27FC236}">
              <a16:creationId xmlns:a16="http://schemas.microsoft.com/office/drawing/2014/main" id="{1B5F66E7-1FC3-4AF3-BEEB-E79FA17BC8F0}"/>
            </a:ext>
          </a:extLst>
        </cdr:cNvPr>
        <cdr:cNvCxnSpPr/>
      </cdr:nvCxnSpPr>
      <cdr:spPr>
        <a:xfrm xmlns:a="http://schemas.openxmlformats.org/drawingml/2006/main">
          <a:off x="7106449" y="265882"/>
          <a:ext cx="0" cy="2570145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2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0.14581</cdr:x>
      <cdr:y>0.12189</cdr:y>
    </cdr:from>
    <cdr:to>
      <cdr:x>0.2789</cdr:x>
      <cdr:y>0.18101</cdr:y>
    </cdr:to>
    <cdr:sp macro="" textlink="">
      <cdr:nvSpPr>
        <cdr:cNvPr id="23" name="文本框 22">
          <a:extLst xmlns:a="http://schemas.openxmlformats.org/drawingml/2006/main">
            <a:ext uri="{FF2B5EF4-FFF2-40B4-BE49-F238E27FC236}">
              <a16:creationId xmlns:a16="http://schemas.microsoft.com/office/drawing/2014/main" id="{3E079D02-E405-4FA1-9ECB-61386B00FC08}"/>
            </a:ext>
          </a:extLst>
        </cdr:cNvPr>
        <cdr:cNvSpPr txBox="1"/>
      </cdr:nvSpPr>
      <cdr:spPr>
        <a:xfrm xmlns:a="http://schemas.openxmlformats.org/drawingml/2006/main">
          <a:off x="1764958" y="763108"/>
          <a:ext cx="1611086" cy="3701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1100" dirty="0"/>
            <a:t>正</a:t>
          </a:r>
        </a:p>
      </cdr:txBody>
    </cdr:sp>
  </cdr:relSizeAnchor>
  <cdr:relSizeAnchor xmlns:cdr="http://schemas.openxmlformats.org/drawingml/2006/chartDrawing">
    <cdr:from>
      <cdr:x>0.77918</cdr:x>
      <cdr:y>0.55481</cdr:y>
    </cdr:from>
    <cdr:to>
      <cdr:x>0.85823</cdr:x>
      <cdr:y>0.64419</cdr:y>
    </cdr:to>
    <cdr:sp macro="" textlink="">
      <cdr:nvSpPr>
        <cdr:cNvPr id="20" name="文本框 2">
          <a:extLst xmlns:a="http://schemas.openxmlformats.org/drawingml/2006/main">
            <a:ext uri="{FF2B5EF4-FFF2-40B4-BE49-F238E27FC236}">
              <a16:creationId xmlns:a16="http://schemas.microsoft.com/office/drawing/2014/main" id="{7FFBDC1F-5AEF-4E0D-9F1D-4251F7FB8C3C}"/>
            </a:ext>
          </a:extLst>
        </cdr:cNvPr>
        <cdr:cNvSpPr txBox="1"/>
      </cdr:nvSpPr>
      <cdr:spPr>
        <a:xfrm xmlns:a="http://schemas.openxmlformats.org/drawingml/2006/main">
          <a:off x="9211324" y="1720968"/>
          <a:ext cx="934619" cy="27723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dirty="0"/>
            <a:t>处置完成</a:t>
          </a:r>
          <a:endParaRPr lang="zh-CN" altLang="en-US" sz="1100" dirty="0"/>
        </a:p>
      </cdr:txBody>
    </cdr:sp>
  </cdr:relSizeAnchor>
  <cdr:relSizeAnchor xmlns:cdr="http://schemas.openxmlformats.org/drawingml/2006/chartDrawing">
    <cdr:from>
      <cdr:x>0.62609</cdr:x>
      <cdr:y>0.03655</cdr:y>
    </cdr:from>
    <cdr:to>
      <cdr:x>0.70542</cdr:x>
      <cdr:y>0.13002</cdr:y>
    </cdr:to>
    <cdr:sp macro="" textlink="">
      <cdr:nvSpPr>
        <cdr:cNvPr id="29" name="文本框 2">
          <a:extLst xmlns:a="http://schemas.openxmlformats.org/drawingml/2006/main">
            <a:ext uri="{FF2B5EF4-FFF2-40B4-BE49-F238E27FC236}">
              <a16:creationId xmlns:a16="http://schemas.microsoft.com/office/drawing/2014/main" id="{17CF81AB-65F7-45CF-ACAB-1DFD63E81371}"/>
            </a:ext>
          </a:extLst>
        </cdr:cNvPr>
        <cdr:cNvSpPr txBox="1"/>
      </cdr:nvSpPr>
      <cdr:spPr>
        <a:xfrm xmlns:a="http://schemas.openxmlformats.org/drawingml/2006/main">
          <a:off x="7401536" y="113384"/>
          <a:ext cx="937909" cy="289932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dirty="0">
              <a:solidFill>
                <a:srgbClr val="FF0000"/>
              </a:solidFill>
            </a:rPr>
            <a:t>MAX:249</a:t>
          </a:r>
        </a:p>
      </cdr:txBody>
    </cdr:sp>
  </cdr:relSizeAnchor>
  <cdr:relSizeAnchor xmlns:cdr="http://schemas.openxmlformats.org/drawingml/2006/chartDrawing">
    <cdr:from>
      <cdr:x>0.70637</cdr:x>
      <cdr:y>0.13002</cdr:y>
    </cdr:from>
    <cdr:to>
      <cdr:x>0.75542</cdr:x>
      <cdr:y>0.24206</cdr:y>
    </cdr:to>
    <cdr:cxnSp macro="">
      <cdr:nvCxnSpPr>
        <cdr:cNvPr id="31" name="直接连接符 30">
          <a:extLst xmlns:a="http://schemas.openxmlformats.org/drawingml/2006/main">
            <a:ext uri="{FF2B5EF4-FFF2-40B4-BE49-F238E27FC236}">
              <a16:creationId xmlns:a16="http://schemas.microsoft.com/office/drawing/2014/main" id="{AAABB1B4-FDAC-4B31-A06C-24D2A541C529}"/>
            </a:ext>
          </a:extLst>
        </cdr:cNvPr>
        <cdr:cNvCxnSpPr/>
      </cdr:nvCxnSpPr>
      <cdr:spPr>
        <a:xfrm xmlns:a="http://schemas.openxmlformats.org/drawingml/2006/main">
          <a:off x="8350597" y="403315"/>
          <a:ext cx="579864" cy="34754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0.73932</cdr:x>
      <cdr:y>0.84026</cdr:y>
    </cdr:from>
    <cdr:to>
      <cdr:x>0.90567</cdr:x>
      <cdr:y>0.93948</cdr:y>
    </cdr:to>
    <cdr:sp macro="" textlink="">
      <cdr:nvSpPr>
        <cdr:cNvPr id="32" name="文本框 8">
          <a:extLst xmlns:a="http://schemas.openxmlformats.org/drawingml/2006/main">
            <a:ext uri="{FF2B5EF4-FFF2-40B4-BE49-F238E27FC236}">
              <a16:creationId xmlns:a16="http://schemas.microsoft.com/office/drawing/2014/main" id="{3060E70F-02BA-4F42-B016-EBF0CBD9C0F7}"/>
            </a:ext>
          </a:extLst>
        </cdr:cNvPr>
        <cdr:cNvSpPr txBox="1"/>
      </cdr:nvSpPr>
      <cdr:spPr>
        <a:xfrm xmlns:a="http://schemas.openxmlformats.org/drawingml/2006/main">
          <a:off x="8740158" y="2606404"/>
          <a:ext cx="1966597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400" dirty="0"/>
            <a:t>提前</a:t>
          </a:r>
          <a:r>
            <a:rPr lang="en-US" altLang="zh-CN" sz="1400" dirty="0"/>
            <a:t>2</a:t>
          </a:r>
          <a:r>
            <a:rPr lang="zh-CN" altLang="en-US" sz="1400" dirty="0"/>
            <a:t>天完成处置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0.08734</cdr:x>
      <cdr:y>0.37374</cdr:y>
    </cdr:from>
    <cdr:to>
      <cdr:x>0.9178</cdr:x>
      <cdr:y>0.37374</cdr:y>
    </cdr:to>
    <cdr:cxnSp macro="">
      <cdr:nvCxnSpPr>
        <cdr:cNvPr id="3" name="直接连接符 2">
          <a:extLst xmlns:a="http://schemas.openxmlformats.org/drawingml/2006/main">
            <a:ext uri="{FF2B5EF4-FFF2-40B4-BE49-F238E27FC236}">
              <a16:creationId xmlns:a16="http://schemas.microsoft.com/office/drawing/2014/main" id="{2DEC551C-217A-493C-BC12-FF407B6AF0D6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438848" y="1422727"/>
          <a:ext cx="4172779" cy="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2019/7/10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758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972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798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73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25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969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97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537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31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6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586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56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91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57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0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2019/7/10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3.svg"/><Relationship Id="rId5" Type="http://schemas.openxmlformats.org/officeDocument/2006/relationships/diagramLayout" Target="../diagrams/layout1.xml"/><Relationship Id="rId10" Type="http://schemas.openxmlformats.org/officeDocument/2006/relationships/image" Target="../media/image2.png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image" Target="../media/image52.svg"/><Relationship Id="rId3" Type="http://schemas.openxmlformats.org/officeDocument/2006/relationships/notesSlide" Target="../notesSlides/notesSlide11.xml"/><Relationship Id="rId7" Type="http://schemas.openxmlformats.org/officeDocument/2006/relationships/diagramData" Target="../diagrams/data11.xml"/><Relationship Id="rId12" Type="http://schemas.openxmlformats.org/officeDocument/2006/relationships/image" Target="../media/image5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6" Type="http://schemas.openxmlformats.org/officeDocument/2006/relationships/image" Target="../media/image50.png"/><Relationship Id="rId11" Type="http://schemas.microsoft.com/office/2007/relationships/diagramDrawing" Target="../diagrams/drawing11.xml"/><Relationship Id="rId5" Type="http://schemas.openxmlformats.org/officeDocument/2006/relationships/image" Target="../media/image49.svg"/><Relationship Id="rId10" Type="http://schemas.openxmlformats.org/officeDocument/2006/relationships/diagramColors" Target="../diagrams/colors11.xml"/><Relationship Id="rId4" Type="http://schemas.openxmlformats.org/officeDocument/2006/relationships/image" Target="../media/image48.png"/><Relationship Id="rId9" Type="http://schemas.openxmlformats.org/officeDocument/2006/relationships/diagramQuickStyle" Target="../diagrams/quickStyle11.xml"/><Relationship Id="rId1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13" Type="http://schemas.microsoft.com/office/2007/relationships/diagramDrawing" Target="../diagrams/drawing13.xml"/><Relationship Id="rId18" Type="http://schemas.microsoft.com/office/2007/relationships/diagramDrawing" Target="../diagrams/drawing14.xml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54.png"/><Relationship Id="rId7" Type="http://schemas.openxmlformats.org/officeDocument/2006/relationships/diagramColors" Target="../diagrams/colors12.xml"/><Relationship Id="rId12" Type="http://schemas.openxmlformats.org/officeDocument/2006/relationships/diagramColors" Target="../diagrams/colors13.xml"/><Relationship Id="rId17" Type="http://schemas.openxmlformats.org/officeDocument/2006/relationships/diagramColors" Target="../diagrams/colors14.xml"/><Relationship Id="rId2" Type="http://schemas.openxmlformats.org/officeDocument/2006/relationships/slideLayout" Target="../slideLayouts/slideLayout1.xml"/><Relationship Id="rId16" Type="http://schemas.openxmlformats.org/officeDocument/2006/relationships/diagramQuickStyle" Target="../diagrams/quickStyle14.xml"/><Relationship Id="rId20" Type="http://schemas.openxmlformats.org/officeDocument/2006/relationships/image" Target="../media/image52.svg"/><Relationship Id="rId1" Type="http://schemas.openxmlformats.org/officeDocument/2006/relationships/tags" Target="../tags/tag73.xml"/><Relationship Id="rId6" Type="http://schemas.openxmlformats.org/officeDocument/2006/relationships/diagramQuickStyle" Target="../diagrams/quickStyle12.xml"/><Relationship Id="rId11" Type="http://schemas.openxmlformats.org/officeDocument/2006/relationships/diagramQuickStyle" Target="../diagrams/quickStyle13.xml"/><Relationship Id="rId5" Type="http://schemas.openxmlformats.org/officeDocument/2006/relationships/diagramLayout" Target="../diagrams/layout12.xml"/><Relationship Id="rId15" Type="http://schemas.openxmlformats.org/officeDocument/2006/relationships/diagramLayout" Target="../diagrams/layout14.xml"/><Relationship Id="rId10" Type="http://schemas.openxmlformats.org/officeDocument/2006/relationships/diagramLayout" Target="../diagrams/layout13.xml"/><Relationship Id="rId19" Type="http://schemas.openxmlformats.org/officeDocument/2006/relationships/image" Target="../media/image51.png"/><Relationship Id="rId4" Type="http://schemas.openxmlformats.org/officeDocument/2006/relationships/diagramData" Target="../diagrams/data12.xml"/><Relationship Id="rId9" Type="http://schemas.openxmlformats.org/officeDocument/2006/relationships/diagramData" Target="../diagrams/data13.xml"/><Relationship Id="rId14" Type="http://schemas.openxmlformats.org/officeDocument/2006/relationships/diagramData" Target="../diagrams/data14.xml"/><Relationship Id="rId22" Type="http://schemas.openxmlformats.org/officeDocument/2006/relationships/image" Target="../media/image5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.png"/><Relationship Id="rId1" Type="http://schemas.openxmlformats.org/officeDocument/2006/relationships/tags" Target="../tags/tag75.xml"/><Relationship Id="rId6" Type="http://schemas.openxmlformats.org/officeDocument/2006/relationships/image" Target="../media/image60.jpeg"/><Relationship Id="rId11" Type="http://schemas.openxmlformats.org/officeDocument/2006/relationships/image" Target="../media/image13.png"/><Relationship Id="rId5" Type="http://schemas.openxmlformats.org/officeDocument/2006/relationships/image" Target="../media/image59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58.png"/><Relationship Id="rId9" Type="http://schemas.openxmlformats.org/officeDocument/2006/relationships/chart" Target="../charts/chart6.xml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63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1.png"/><Relationship Id="rId12" Type="http://schemas.openxmlformats.org/officeDocument/2006/relationships/image" Target="../media/image27.jpe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" Type="http://schemas.openxmlformats.org/officeDocument/2006/relationships/tags" Target="../tags/tag76.xml"/><Relationship Id="rId6" Type="http://schemas.openxmlformats.org/officeDocument/2006/relationships/image" Target="../media/image60.jpeg"/><Relationship Id="rId11" Type="http://schemas.openxmlformats.org/officeDocument/2006/relationships/chart" Target="../charts/chart7.xml"/><Relationship Id="rId5" Type="http://schemas.openxmlformats.org/officeDocument/2006/relationships/image" Target="../media/image59.png"/><Relationship Id="rId15" Type="http://schemas.openxmlformats.org/officeDocument/2006/relationships/image" Target="../media/image14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Relationship Id="rId1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16.xml"/><Relationship Id="rId7" Type="http://schemas.openxmlformats.org/officeDocument/2006/relationships/chart" Target="../charts/chart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Relationship Id="rId6" Type="http://schemas.openxmlformats.org/officeDocument/2006/relationships/image" Target="../media/image1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diagramDrawing" Target="../diagrams/drawing2.xm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12" Type="http://schemas.openxmlformats.org/officeDocument/2006/relationships/diagramColors" Target="../diagrams/colors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9.pn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8.png"/><Relationship Id="rId10" Type="http://schemas.openxmlformats.org/officeDocument/2006/relationships/diagramLayout" Target="../diagrams/layout2.xml"/><Relationship Id="rId4" Type="http://schemas.openxmlformats.org/officeDocument/2006/relationships/image" Target="../media/image7.png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6" Type="http://schemas.openxmlformats.org/officeDocument/2006/relationships/chart" Target="../charts/chart3.xml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image" Target="../media/image23.png"/><Relationship Id="rId3" Type="http://schemas.openxmlformats.org/officeDocument/2006/relationships/notesSlide" Target="../notesSlides/notesSlide5.xml"/><Relationship Id="rId7" Type="http://schemas.openxmlformats.org/officeDocument/2006/relationships/diagramQuickStyle" Target="../diagrams/quickStyle3.xml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6" Type="http://schemas.openxmlformats.org/officeDocument/2006/relationships/diagramLayout" Target="../diagrams/layout3.xml"/><Relationship Id="rId11" Type="http://schemas.openxmlformats.org/officeDocument/2006/relationships/chart" Target="../charts/chart5.xml"/><Relationship Id="rId5" Type="http://schemas.openxmlformats.org/officeDocument/2006/relationships/diagramData" Target="../diagrams/data3.xml"/><Relationship Id="rId10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diagramQuickStyle" Target="../diagrams/quickStyle4.xml"/><Relationship Id="rId18" Type="http://schemas.openxmlformats.org/officeDocument/2006/relationships/diagramQuickStyle" Target="../diagrams/quickStyle5.xml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31.png"/><Relationship Id="rId7" Type="http://schemas.openxmlformats.org/officeDocument/2006/relationships/image" Target="../media/image27.jpeg"/><Relationship Id="rId12" Type="http://schemas.openxmlformats.org/officeDocument/2006/relationships/diagramLayout" Target="../diagrams/layout4.xml"/><Relationship Id="rId17" Type="http://schemas.openxmlformats.org/officeDocument/2006/relationships/diagramLayout" Target="../diagrams/layout5.xml"/><Relationship Id="rId2" Type="http://schemas.openxmlformats.org/officeDocument/2006/relationships/slideLayout" Target="../slideLayouts/slideLayout1.xml"/><Relationship Id="rId16" Type="http://schemas.openxmlformats.org/officeDocument/2006/relationships/diagramData" Target="../diagrams/data5.xml"/><Relationship Id="rId20" Type="http://schemas.microsoft.com/office/2007/relationships/diagramDrawing" Target="../diagrams/drawing5.xml"/><Relationship Id="rId1" Type="http://schemas.openxmlformats.org/officeDocument/2006/relationships/tags" Target="../tags/tag67.xml"/><Relationship Id="rId6" Type="http://schemas.openxmlformats.org/officeDocument/2006/relationships/image" Target="../media/image26.jpeg"/><Relationship Id="rId11" Type="http://schemas.openxmlformats.org/officeDocument/2006/relationships/diagramData" Target="../diagrams/data4.xml"/><Relationship Id="rId5" Type="http://schemas.openxmlformats.org/officeDocument/2006/relationships/image" Target="../media/image25.png"/><Relationship Id="rId15" Type="http://schemas.microsoft.com/office/2007/relationships/diagramDrawing" Target="../diagrams/drawing4.xml"/><Relationship Id="rId10" Type="http://schemas.openxmlformats.org/officeDocument/2006/relationships/image" Target="../media/image30.png"/><Relationship Id="rId19" Type="http://schemas.openxmlformats.org/officeDocument/2006/relationships/diagramColors" Target="../diagrams/colors5.xml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diagramColors" Target="../diagrams/colors4.xml"/><Relationship Id="rId22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13" Type="http://schemas.openxmlformats.org/officeDocument/2006/relationships/image" Target="../media/image37.png"/><Relationship Id="rId18" Type="http://schemas.microsoft.com/office/2007/relationships/diagramDrawing" Target="../diagrams/drawing7.xml"/><Relationship Id="rId3" Type="http://schemas.openxmlformats.org/officeDocument/2006/relationships/notesSlide" Target="../notesSlides/notesSlide7.xml"/><Relationship Id="rId7" Type="http://schemas.openxmlformats.org/officeDocument/2006/relationships/diagramLayout" Target="../diagrams/layout6.xml"/><Relationship Id="rId12" Type="http://schemas.openxmlformats.org/officeDocument/2006/relationships/image" Target="../media/image36.png"/><Relationship Id="rId17" Type="http://schemas.openxmlformats.org/officeDocument/2006/relationships/diagramColors" Target="../diagrams/colors7.xml"/><Relationship Id="rId2" Type="http://schemas.openxmlformats.org/officeDocument/2006/relationships/slideLayout" Target="../slideLayouts/slideLayout1.xml"/><Relationship Id="rId16" Type="http://schemas.openxmlformats.org/officeDocument/2006/relationships/diagramQuickStyle" Target="../diagrams/quickStyle7.xml"/><Relationship Id="rId20" Type="http://schemas.openxmlformats.org/officeDocument/2006/relationships/image" Target="../media/image31.png"/><Relationship Id="rId1" Type="http://schemas.openxmlformats.org/officeDocument/2006/relationships/tags" Target="../tags/tag68.xml"/><Relationship Id="rId6" Type="http://schemas.openxmlformats.org/officeDocument/2006/relationships/diagramData" Target="../diagrams/data6.xml"/><Relationship Id="rId11" Type="http://schemas.openxmlformats.org/officeDocument/2006/relationships/image" Target="../media/image35.png"/><Relationship Id="rId5" Type="http://schemas.openxmlformats.org/officeDocument/2006/relationships/image" Target="../media/image34.png"/><Relationship Id="rId15" Type="http://schemas.openxmlformats.org/officeDocument/2006/relationships/diagramLayout" Target="../diagrams/layout7.xml"/><Relationship Id="rId10" Type="http://schemas.microsoft.com/office/2007/relationships/diagramDrawing" Target="../diagrams/drawing6.xml"/><Relationship Id="rId19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diagramColors" Target="../diagrams/colors6.xml"/><Relationship Id="rId14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13" Type="http://schemas.openxmlformats.org/officeDocument/2006/relationships/diagramData" Target="../diagrams/data9.xml"/><Relationship Id="rId3" Type="http://schemas.openxmlformats.org/officeDocument/2006/relationships/notesSlide" Target="../notesSlides/notesSlide8.xml"/><Relationship Id="rId7" Type="http://schemas.openxmlformats.org/officeDocument/2006/relationships/diagramLayout" Target="../diagrams/layout8.xml"/><Relationship Id="rId12" Type="http://schemas.openxmlformats.org/officeDocument/2006/relationships/image" Target="../media/image40.png"/><Relationship Id="rId17" Type="http://schemas.microsoft.com/office/2007/relationships/diagramDrawing" Target="../diagrams/drawing9.xml"/><Relationship Id="rId2" Type="http://schemas.openxmlformats.org/officeDocument/2006/relationships/slideLayout" Target="../slideLayouts/slideLayout1.xml"/><Relationship Id="rId16" Type="http://schemas.openxmlformats.org/officeDocument/2006/relationships/diagramColors" Target="../diagrams/colors9.xml"/><Relationship Id="rId1" Type="http://schemas.openxmlformats.org/officeDocument/2006/relationships/tags" Target="../tags/tag69.xml"/><Relationship Id="rId6" Type="http://schemas.openxmlformats.org/officeDocument/2006/relationships/diagramData" Target="../diagrams/data8.xml"/><Relationship Id="rId11" Type="http://schemas.openxmlformats.org/officeDocument/2006/relationships/image" Target="../media/image39.png"/><Relationship Id="rId5" Type="http://schemas.openxmlformats.org/officeDocument/2006/relationships/image" Target="../media/image3.svg"/><Relationship Id="rId15" Type="http://schemas.openxmlformats.org/officeDocument/2006/relationships/diagramQuickStyle" Target="../diagrams/quickStyle9.xml"/><Relationship Id="rId10" Type="http://schemas.microsoft.com/office/2007/relationships/diagramDrawing" Target="../diagrams/drawing8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8.xml"/><Relationship Id="rId14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microsoft.com/office/2007/relationships/diagramDrawing" Target="../diagrams/drawing10.xml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2.png"/><Relationship Id="rId12" Type="http://schemas.openxmlformats.org/officeDocument/2006/relationships/diagramColors" Target="../diagrams/colors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6" Type="http://schemas.openxmlformats.org/officeDocument/2006/relationships/image" Target="../media/image41.png"/><Relationship Id="rId11" Type="http://schemas.openxmlformats.org/officeDocument/2006/relationships/diagramQuickStyle" Target="../diagrams/quickStyle10.xml"/><Relationship Id="rId5" Type="http://schemas.openxmlformats.org/officeDocument/2006/relationships/image" Target="../media/image40.png"/><Relationship Id="rId10" Type="http://schemas.openxmlformats.org/officeDocument/2006/relationships/diagramLayout" Target="../diagrams/layout10.xml"/><Relationship Id="rId4" Type="http://schemas.openxmlformats.org/officeDocument/2006/relationships/image" Target="../media/image39.png"/><Relationship Id="rId9" Type="http://schemas.openxmlformats.org/officeDocument/2006/relationships/diagramData" Target="../diagrams/data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A02C6772-BFEF-450E-96DE-B32270E4E6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716825"/>
              </p:ext>
            </p:extLst>
          </p:nvPr>
        </p:nvGraphicFramePr>
        <p:xfrm>
          <a:off x="250526" y="2709927"/>
          <a:ext cx="3441089" cy="3112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127C3903-9072-40B9-AC18-7FF72696B18C}"/>
              </a:ext>
            </a:extLst>
          </p:cNvPr>
          <p:cNvGrpSpPr/>
          <p:nvPr/>
        </p:nvGrpSpPr>
        <p:grpSpPr>
          <a:xfrm rot="20523361">
            <a:off x="3609578" y="2185626"/>
            <a:ext cx="5133355" cy="1048602"/>
            <a:chOff x="3193257" y="3997524"/>
            <a:chExt cx="5126039" cy="554166"/>
          </a:xfrm>
          <a:scene3d>
            <a:camera prst="isometricOffAxis2Left" zoom="95000"/>
            <a:lightRig rig="flat" dir="t"/>
          </a:scene3d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B69588D3-1E94-48D7-80E5-79F79EFFB768}"/>
                </a:ext>
              </a:extLst>
            </p:cNvPr>
            <p:cNvSpPr/>
            <p:nvPr/>
          </p:nvSpPr>
          <p:spPr>
            <a:xfrm>
              <a:off x="3193257" y="3997524"/>
              <a:ext cx="1385416" cy="554166"/>
            </a:xfrm>
            <a:custGeom>
              <a:avLst/>
              <a:gdLst>
                <a:gd name="connsiteX0" fmla="*/ 0 w 1385416"/>
                <a:gd name="connsiteY0" fmla="*/ 0 h 554166"/>
                <a:gd name="connsiteX1" fmla="*/ 1108333 w 1385416"/>
                <a:gd name="connsiteY1" fmla="*/ 0 h 554166"/>
                <a:gd name="connsiteX2" fmla="*/ 1385416 w 1385416"/>
                <a:gd name="connsiteY2" fmla="*/ 277083 h 554166"/>
                <a:gd name="connsiteX3" fmla="*/ 1108333 w 1385416"/>
                <a:gd name="connsiteY3" fmla="*/ 554166 h 554166"/>
                <a:gd name="connsiteX4" fmla="*/ 0 w 1385416"/>
                <a:gd name="connsiteY4" fmla="*/ 554166 h 554166"/>
                <a:gd name="connsiteX5" fmla="*/ 277083 w 1385416"/>
                <a:gd name="connsiteY5" fmla="*/ 277083 h 554166"/>
                <a:gd name="connsiteX6" fmla="*/ 0 w 1385416"/>
                <a:gd name="connsiteY6" fmla="*/ 0 h 55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5416" h="554166">
                  <a:moveTo>
                    <a:pt x="0" y="0"/>
                  </a:moveTo>
                  <a:lnTo>
                    <a:pt x="1108333" y="0"/>
                  </a:lnTo>
                  <a:lnTo>
                    <a:pt x="1385416" y="277083"/>
                  </a:lnTo>
                  <a:lnTo>
                    <a:pt x="1108333" y="554166"/>
                  </a:lnTo>
                  <a:lnTo>
                    <a:pt x="0" y="554166"/>
                  </a:lnTo>
                  <a:lnTo>
                    <a:pt x="277083" y="277083"/>
                  </a:lnTo>
                  <a:lnTo>
                    <a:pt x="0" y="0"/>
                  </a:lnTo>
                  <a:close/>
                </a:path>
              </a:pathLst>
            </a:custGeom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3095" tIns="32004" rIns="309087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400" kern="120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A72E12AA-4306-4445-913B-F1C4B925E956}"/>
                </a:ext>
              </a:extLst>
            </p:cNvPr>
            <p:cNvSpPr/>
            <p:nvPr/>
          </p:nvSpPr>
          <p:spPr>
            <a:xfrm>
              <a:off x="4440131" y="3997524"/>
              <a:ext cx="1385416" cy="554166"/>
            </a:xfrm>
            <a:custGeom>
              <a:avLst/>
              <a:gdLst>
                <a:gd name="connsiteX0" fmla="*/ 0 w 1385416"/>
                <a:gd name="connsiteY0" fmla="*/ 0 h 554166"/>
                <a:gd name="connsiteX1" fmla="*/ 1108333 w 1385416"/>
                <a:gd name="connsiteY1" fmla="*/ 0 h 554166"/>
                <a:gd name="connsiteX2" fmla="*/ 1385416 w 1385416"/>
                <a:gd name="connsiteY2" fmla="*/ 277083 h 554166"/>
                <a:gd name="connsiteX3" fmla="*/ 1108333 w 1385416"/>
                <a:gd name="connsiteY3" fmla="*/ 554166 h 554166"/>
                <a:gd name="connsiteX4" fmla="*/ 0 w 1385416"/>
                <a:gd name="connsiteY4" fmla="*/ 554166 h 554166"/>
                <a:gd name="connsiteX5" fmla="*/ 277083 w 1385416"/>
                <a:gd name="connsiteY5" fmla="*/ 277083 h 554166"/>
                <a:gd name="connsiteX6" fmla="*/ 0 w 1385416"/>
                <a:gd name="connsiteY6" fmla="*/ 0 h 55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5416" h="554166">
                  <a:moveTo>
                    <a:pt x="0" y="0"/>
                  </a:moveTo>
                  <a:lnTo>
                    <a:pt x="1108333" y="0"/>
                  </a:lnTo>
                  <a:lnTo>
                    <a:pt x="1385416" y="277083"/>
                  </a:lnTo>
                  <a:lnTo>
                    <a:pt x="1108333" y="554166"/>
                  </a:lnTo>
                  <a:lnTo>
                    <a:pt x="0" y="554166"/>
                  </a:lnTo>
                  <a:lnTo>
                    <a:pt x="277083" y="277083"/>
                  </a:lnTo>
                  <a:lnTo>
                    <a:pt x="0" y="0"/>
                  </a:lnTo>
                  <a:close/>
                </a:path>
              </a:pathLst>
            </a:custGeom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3095" tIns="32004" rIns="309087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400" kern="1200" dirty="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55ED618-DECD-48C5-BF1A-69880BB5B239}"/>
                </a:ext>
              </a:extLst>
            </p:cNvPr>
            <p:cNvSpPr/>
            <p:nvPr/>
          </p:nvSpPr>
          <p:spPr>
            <a:xfrm>
              <a:off x="5687006" y="3997524"/>
              <a:ext cx="1385416" cy="554166"/>
            </a:xfrm>
            <a:custGeom>
              <a:avLst/>
              <a:gdLst>
                <a:gd name="connsiteX0" fmla="*/ 0 w 1385416"/>
                <a:gd name="connsiteY0" fmla="*/ 0 h 554166"/>
                <a:gd name="connsiteX1" fmla="*/ 1108333 w 1385416"/>
                <a:gd name="connsiteY1" fmla="*/ 0 h 554166"/>
                <a:gd name="connsiteX2" fmla="*/ 1385416 w 1385416"/>
                <a:gd name="connsiteY2" fmla="*/ 277083 h 554166"/>
                <a:gd name="connsiteX3" fmla="*/ 1108333 w 1385416"/>
                <a:gd name="connsiteY3" fmla="*/ 554166 h 554166"/>
                <a:gd name="connsiteX4" fmla="*/ 0 w 1385416"/>
                <a:gd name="connsiteY4" fmla="*/ 554166 h 554166"/>
                <a:gd name="connsiteX5" fmla="*/ 277083 w 1385416"/>
                <a:gd name="connsiteY5" fmla="*/ 277083 h 554166"/>
                <a:gd name="connsiteX6" fmla="*/ 0 w 1385416"/>
                <a:gd name="connsiteY6" fmla="*/ 0 h 55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5416" h="554166">
                  <a:moveTo>
                    <a:pt x="0" y="0"/>
                  </a:moveTo>
                  <a:lnTo>
                    <a:pt x="1108333" y="0"/>
                  </a:lnTo>
                  <a:lnTo>
                    <a:pt x="1385416" y="277083"/>
                  </a:lnTo>
                  <a:lnTo>
                    <a:pt x="1108333" y="554166"/>
                  </a:lnTo>
                  <a:lnTo>
                    <a:pt x="0" y="554166"/>
                  </a:lnTo>
                  <a:lnTo>
                    <a:pt x="277083" y="277083"/>
                  </a:lnTo>
                  <a:lnTo>
                    <a:pt x="0" y="0"/>
                  </a:lnTo>
                  <a:close/>
                </a:path>
              </a:pathLst>
            </a:custGeom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3095" tIns="32004" rIns="309087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400" kern="1200" dirty="0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2BFE4912-7041-4E89-8E6C-EDCEECDDEF75}"/>
                </a:ext>
              </a:extLst>
            </p:cNvPr>
            <p:cNvSpPr/>
            <p:nvPr/>
          </p:nvSpPr>
          <p:spPr>
            <a:xfrm>
              <a:off x="6933880" y="3997524"/>
              <a:ext cx="1385416" cy="554166"/>
            </a:xfrm>
            <a:custGeom>
              <a:avLst/>
              <a:gdLst>
                <a:gd name="connsiteX0" fmla="*/ 0 w 1385416"/>
                <a:gd name="connsiteY0" fmla="*/ 0 h 554166"/>
                <a:gd name="connsiteX1" fmla="*/ 1108333 w 1385416"/>
                <a:gd name="connsiteY1" fmla="*/ 0 h 554166"/>
                <a:gd name="connsiteX2" fmla="*/ 1385416 w 1385416"/>
                <a:gd name="connsiteY2" fmla="*/ 277083 h 554166"/>
                <a:gd name="connsiteX3" fmla="*/ 1108333 w 1385416"/>
                <a:gd name="connsiteY3" fmla="*/ 554166 h 554166"/>
                <a:gd name="connsiteX4" fmla="*/ 0 w 1385416"/>
                <a:gd name="connsiteY4" fmla="*/ 554166 h 554166"/>
                <a:gd name="connsiteX5" fmla="*/ 277083 w 1385416"/>
                <a:gd name="connsiteY5" fmla="*/ 277083 h 554166"/>
                <a:gd name="connsiteX6" fmla="*/ 0 w 1385416"/>
                <a:gd name="connsiteY6" fmla="*/ 0 h 55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5416" h="554166">
                  <a:moveTo>
                    <a:pt x="0" y="0"/>
                  </a:moveTo>
                  <a:lnTo>
                    <a:pt x="1108333" y="0"/>
                  </a:lnTo>
                  <a:lnTo>
                    <a:pt x="1385416" y="277083"/>
                  </a:lnTo>
                  <a:lnTo>
                    <a:pt x="1108333" y="554166"/>
                  </a:lnTo>
                  <a:lnTo>
                    <a:pt x="0" y="554166"/>
                  </a:lnTo>
                  <a:lnTo>
                    <a:pt x="277083" y="277083"/>
                  </a:lnTo>
                  <a:lnTo>
                    <a:pt x="0" y="0"/>
                  </a:lnTo>
                  <a:close/>
                </a:path>
              </a:pathLst>
            </a:custGeom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3095" tIns="32004" rIns="309087" bIns="32004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dirty="0"/>
                <a:t>规则引擎</a:t>
              </a:r>
              <a:endParaRPr lang="zh-CN" altLang="en-US" sz="2400" kern="1200" dirty="0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70B4C6B2-7CA8-467E-BA38-843EF91CC76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897" y="1163854"/>
            <a:ext cx="3081867" cy="228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0D8D5D09-3B03-465D-AF35-599DD610F7A3}"/>
              </a:ext>
            </a:extLst>
          </p:cNvPr>
          <p:cNvSpPr txBox="1"/>
          <p:nvPr/>
        </p:nvSpPr>
        <p:spPr>
          <a:xfrm>
            <a:off x="624255" y="6121400"/>
            <a:ext cx="884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字幕：“端、网、云、智”四位一体体系中，智能规则引擎是“智”的驱动核心。</a:t>
            </a:r>
          </a:p>
          <a:p>
            <a:endParaRPr lang="zh-CN" altLang="en-US" b="1" i="1" dirty="0"/>
          </a:p>
        </p:txBody>
      </p:sp>
      <p:pic>
        <p:nvPicPr>
          <p:cNvPr id="10" name="图形 9" descr="带齿轮的头部">
            <a:extLst>
              <a:ext uri="{FF2B5EF4-FFF2-40B4-BE49-F238E27FC236}">
                <a16:creationId xmlns:a16="http://schemas.microsoft.com/office/drawing/2014/main" id="{8D671CD7-3767-497C-95F7-3C7A2A274F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60212" y="2709927"/>
            <a:ext cx="662659" cy="66265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42AB871-F9ED-42E7-BB30-53367D03B5C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355" y="3449854"/>
            <a:ext cx="722298" cy="6626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770B30-0205-4D47-A91F-84B3A75EE78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19" y="4189781"/>
            <a:ext cx="606247" cy="6062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E5604E-82B8-4D3F-86F0-A4697732E11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37811" y="4990059"/>
            <a:ext cx="566997" cy="5185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505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DA4DCC72-F4B4-43CA-AF34-275EC2FD08A8}"/>
              </a:ext>
            </a:extLst>
          </p:cNvPr>
          <p:cNvSpPr/>
          <p:nvPr/>
        </p:nvSpPr>
        <p:spPr>
          <a:xfrm>
            <a:off x="12340055" y="3752542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AFC338A9-0F9D-41AC-B096-87627831136A}"/>
              </a:ext>
            </a:extLst>
          </p:cNvPr>
          <p:cNvSpPr/>
          <p:nvPr/>
        </p:nvSpPr>
        <p:spPr>
          <a:xfrm>
            <a:off x="12724106" y="4934531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grpSp>
        <p:nvGrpSpPr>
          <p:cNvPr id="1029" name="组合 1028">
            <a:extLst>
              <a:ext uri="{FF2B5EF4-FFF2-40B4-BE49-F238E27FC236}">
                <a16:creationId xmlns:a16="http://schemas.microsoft.com/office/drawing/2014/main" id="{2B46B0E2-2C22-41E4-AFA3-06A5B63062A9}"/>
              </a:ext>
            </a:extLst>
          </p:cNvPr>
          <p:cNvGrpSpPr/>
          <p:nvPr/>
        </p:nvGrpSpPr>
        <p:grpSpPr>
          <a:xfrm rot="21407619">
            <a:off x="4462820" y="1125016"/>
            <a:ext cx="3801083" cy="1769289"/>
            <a:chOff x="7906884" y="1322940"/>
            <a:chExt cx="3939039" cy="3580944"/>
          </a:xfrm>
        </p:grpSpPr>
        <p:sp>
          <p:nvSpPr>
            <p:cNvPr id="1030" name="形状 1029">
              <a:extLst>
                <a:ext uri="{FF2B5EF4-FFF2-40B4-BE49-F238E27FC236}">
                  <a16:creationId xmlns:a16="http://schemas.microsoft.com/office/drawing/2014/main" id="{2C4EF7F2-7109-4EC8-8802-CFC381717103}"/>
                </a:ext>
              </a:extLst>
            </p:cNvPr>
            <p:cNvSpPr/>
            <p:nvPr/>
          </p:nvSpPr>
          <p:spPr>
            <a:xfrm rot="4396374">
              <a:off x="8114114" y="2035519"/>
              <a:ext cx="3091284" cy="2155785"/>
            </a:xfrm>
            <a:prstGeom prst="swooshArrow">
              <a:avLst>
                <a:gd name="adj1" fmla="val 16310"/>
                <a:gd name="adj2" fmla="val 313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1" name="椭圆 1030">
              <a:extLst>
                <a:ext uri="{FF2B5EF4-FFF2-40B4-BE49-F238E27FC236}">
                  <a16:creationId xmlns:a16="http://schemas.microsoft.com/office/drawing/2014/main" id="{C4595B84-6F45-47EE-80F9-102F17E80697}"/>
                </a:ext>
              </a:extLst>
            </p:cNvPr>
            <p:cNvSpPr/>
            <p:nvPr/>
          </p:nvSpPr>
          <p:spPr>
            <a:xfrm>
              <a:off x="9272119" y="2317010"/>
              <a:ext cx="78064" cy="780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32" name="椭圆 1031">
              <a:extLst>
                <a:ext uri="{FF2B5EF4-FFF2-40B4-BE49-F238E27FC236}">
                  <a16:creationId xmlns:a16="http://schemas.microsoft.com/office/drawing/2014/main" id="{5B2FE879-C8E5-41EC-9964-53DC43F657A3}"/>
                </a:ext>
              </a:extLst>
            </p:cNvPr>
            <p:cNvSpPr/>
            <p:nvPr/>
          </p:nvSpPr>
          <p:spPr>
            <a:xfrm>
              <a:off x="9806647" y="2748156"/>
              <a:ext cx="78064" cy="780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33" name="椭圆 1032">
              <a:extLst>
                <a:ext uri="{FF2B5EF4-FFF2-40B4-BE49-F238E27FC236}">
                  <a16:creationId xmlns:a16="http://schemas.microsoft.com/office/drawing/2014/main" id="{12F7ED68-D90F-4467-8815-FFCAD4F371A9}"/>
                </a:ext>
              </a:extLst>
            </p:cNvPr>
            <p:cNvSpPr/>
            <p:nvPr/>
          </p:nvSpPr>
          <p:spPr>
            <a:xfrm>
              <a:off x="10207247" y="3252353"/>
              <a:ext cx="78064" cy="780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34" name="任意多边形: 形状 1033">
              <a:extLst>
                <a:ext uri="{FF2B5EF4-FFF2-40B4-BE49-F238E27FC236}">
                  <a16:creationId xmlns:a16="http://schemas.microsoft.com/office/drawing/2014/main" id="{F8A88C69-0719-45B6-80F1-FC9E2F8DA0AB}"/>
                </a:ext>
              </a:extLst>
            </p:cNvPr>
            <p:cNvSpPr/>
            <p:nvPr/>
          </p:nvSpPr>
          <p:spPr>
            <a:xfrm>
              <a:off x="7906884" y="1322940"/>
              <a:ext cx="1457444" cy="572951"/>
            </a:xfrm>
            <a:custGeom>
              <a:avLst/>
              <a:gdLst>
                <a:gd name="connsiteX0" fmla="*/ 0 w 1457444"/>
                <a:gd name="connsiteY0" fmla="*/ 0 h 572951"/>
                <a:gd name="connsiteX1" fmla="*/ 1457444 w 1457444"/>
                <a:gd name="connsiteY1" fmla="*/ 0 h 572951"/>
                <a:gd name="connsiteX2" fmla="*/ 1457444 w 1457444"/>
                <a:gd name="connsiteY2" fmla="*/ 572951 h 572951"/>
                <a:gd name="connsiteX3" fmla="*/ 0 w 1457444"/>
                <a:gd name="connsiteY3" fmla="*/ 572951 h 572951"/>
                <a:gd name="connsiteX4" fmla="*/ 0 w 1457444"/>
                <a:gd name="connsiteY4" fmla="*/ 0 h 57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444" h="572951">
                  <a:moveTo>
                    <a:pt x="0" y="0"/>
                  </a:moveTo>
                  <a:lnTo>
                    <a:pt x="1457444" y="0"/>
                  </a:lnTo>
                  <a:lnTo>
                    <a:pt x="1457444" y="572951"/>
                  </a:lnTo>
                  <a:lnTo>
                    <a:pt x="0" y="5729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b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500" kern="1200"/>
            </a:p>
          </p:txBody>
        </p:sp>
        <p:sp>
          <p:nvSpPr>
            <p:cNvPr id="1035" name="任意多边形: 形状 1034">
              <a:extLst>
                <a:ext uri="{FF2B5EF4-FFF2-40B4-BE49-F238E27FC236}">
                  <a16:creationId xmlns:a16="http://schemas.microsoft.com/office/drawing/2014/main" id="{B497F4EF-1989-487D-8EFA-1F01FD0414F5}"/>
                </a:ext>
              </a:extLst>
            </p:cNvPr>
            <p:cNvSpPr/>
            <p:nvPr/>
          </p:nvSpPr>
          <p:spPr>
            <a:xfrm>
              <a:off x="9718842" y="2069567"/>
              <a:ext cx="2127081" cy="572951"/>
            </a:xfrm>
            <a:custGeom>
              <a:avLst/>
              <a:gdLst>
                <a:gd name="connsiteX0" fmla="*/ 0 w 2127081"/>
                <a:gd name="connsiteY0" fmla="*/ 0 h 572951"/>
                <a:gd name="connsiteX1" fmla="*/ 2127081 w 2127081"/>
                <a:gd name="connsiteY1" fmla="*/ 0 h 572951"/>
                <a:gd name="connsiteX2" fmla="*/ 2127081 w 2127081"/>
                <a:gd name="connsiteY2" fmla="*/ 572951 h 572951"/>
                <a:gd name="connsiteX3" fmla="*/ 0 w 2127081"/>
                <a:gd name="connsiteY3" fmla="*/ 572951 h 572951"/>
                <a:gd name="connsiteX4" fmla="*/ 0 w 2127081"/>
                <a:gd name="connsiteY4" fmla="*/ 0 h 57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7081" h="572951">
                  <a:moveTo>
                    <a:pt x="0" y="0"/>
                  </a:moveTo>
                  <a:lnTo>
                    <a:pt x="2127081" y="0"/>
                  </a:lnTo>
                  <a:lnTo>
                    <a:pt x="2127081" y="572951"/>
                  </a:lnTo>
                  <a:lnTo>
                    <a:pt x="0" y="5729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500" kern="1200"/>
            </a:p>
          </p:txBody>
        </p:sp>
        <p:sp>
          <p:nvSpPr>
            <p:cNvPr id="1036" name="任意多边形: 形状 1035">
              <a:extLst>
                <a:ext uri="{FF2B5EF4-FFF2-40B4-BE49-F238E27FC236}">
                  <a16:creationId xmlns:a16="http://schemas.microsoft.com/office/drawing/2014/main" id="{BEB8BBAA-334B-4489-B99B-E79B5D113F16}"/>
                </a:ext>
              </a:extLst>
            </p:cNvPr>
            <p:cNvSpPr/>
            <p:nvPr/>
          </p:nvSpPr>
          <p:spPr>
            <a:xfrm>
              <a:off x="7906884" y="2500712"/>
              <a:ext cx="1693786" cy="572951"/>
            </a:xfrm>
            <a:custGeom>
              <a:avLst/>
              <a:gdLst>
                <a:gd name="connsiteX0" fmla="*/ 0 w 1693786"/>
                <a:gd name="connsiteY0" fmla="*/ 0 h 572951"/>
                <a:gd name="connsiteX1" fmla="*/ 1693786 w 1693786"/>
                <a:gd name="connsiteY1" fmla="*/ 0 h 572951"/>
                <a:gd name="connsiteX2" fmla="*/ 1693786 w 1693786"/>
                <a:gd name="connsiteY2" fmla="*/ 572951 h 572951"/>
                <a:gd name="connsiteX3" fmla="*/ 0 w 1693786"/>
                <a:gd name="connsiteY3" fmla="*/ 572951 h 572951"/>
                <a:gd name="connsiteX4" fmla="*/ 0 w 1693786"/>
                <a:gd name="connsiteY4" fmla="*/ 0 h 57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786" h="572951">
                  <a:moveTo>
                    <a:pt x="0" y="0"/>
                  </a:moveTo>
                  <a:lnTo>
                    <a:pt x="1693786" y="0"/>
                  </a:lnTo>
                  <a:lnTo>
                    <a:pt x="1693786" y="572951"/>
                  </a:lnTo>
                  <a:lnTo>
                    <a:pt x="0" y="5729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500" kern="1200"/>
            </a:p>
          </p:txBody>
        </p:sp>
        <p:sp>
          <p:nvSpPr>
            <p:cNvPr id="1037" name="任意多边形: 形状 1036">
              <a:extLst>
                <a:ext uri="{FF2B5EF4-FFF2-40B4-BE49-F238E27FC236}">
                  <a16:creationId xmlns:a16="http://schemas.microsoft.com/office/drawing/2014/main" id="{451788A8-506A-496E-825D-573DFB608E61}"/>
                </a:ext>
              </a:extLst>
            </p:cNvPr>
            <p:cNvSpPr/>
            <p:nvPr/>
          </p:nvSpPr>
          <p:spPr>
            <a:xfrm>
              <a:off x="10546040" y="3004909"/>
              <a:ext cx="1299883" cy="572951"/>
            </a:xfrm>
            <a:custGeom>
              <a:avLst/>
              <a:gdLst>
                <a:gd name="connsiteX0" fmla="*/ 0 w 1299883"/>
                <a:gd name="connsiteY0" fmla="*/ 0 h 572951"/>
                <a:gd name="connsiteX1" fmla="*/ 1299883 w 1299883"/>
                <a:gd name="connsiteY1" fmla="*/ 0 h 572951"/>
                <a:gd name="connsiteX2" fmla="*/ 1299883 w 1299883"/>
                <a:gd name="connsiteY2" fmla="*/ 572951 h 572951"/>
                <a:gd name="connsiteX3" fmla="*/ 0 w 1299883"/>
                <a:gd name="connsiteY3" fmla="*/ 572951 h 572951"/>
                <a:gd name="connsiteX4" fmla="*/ 0 w 1299883"/>
                <a:gd name="connsiteY4" fmla="*/ 0 h 57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9883" h="572951">
                  <a:moveTo>
                    <a:pt x="0" y="0"/>
                  </a:moveTo>
                  <a:lnTo>
                    <a:pt x="1299883" y="0"/>
                  </a:lnTo>
                  <a:lnTo>
                    <a:pt x="1299883" y="572951"/>
                  </a:lnTo>
                  <a:lnTo>
                    <a:pt x="0" y="5729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500" kern="1200"/>
            </a:p>
          </p:txBody>
        </p:sp>
        <p:sp>
          <p:nvSpPr>
            <p:cNvPr id="1038" name="任意多边形: 形状 1037">
              <a:extLst>
                <a:ext uri="{FF2B5EF4-FFF2-40B4-BE49-F238E27FC236}">
                  <a16:creationId xmlns:a16="http://schemas.microsoft.com/office/drawing/2014/main" id="{0890F301-17F4-4315-B6C9-61C51180EA1F}"/>
                </a:ext>
              </a:extLst>
            </p:cNvPr>
            <p:cNvSpPr/>
            <p:nvPr/>
          </p:nvSpPr>
          <p:spPr>
            <a:xfrm>
              <a:off x="9876404" y="4330933"/>
              <a:ext cx="1969519" cy="572951"/>
            </a:xfrm>
            <a:custGeom>
              <a:avLst/>
              <a:gdLst>
                <a:gd name="connsiteX0" fmla="*/ 0 w 1969519"/>
                <a:gd name="connsiteY0" fmla="*/ 0 h 572951"/>
                <a:gd name="connsiteX1" fmla="*/ 1969519 w 1969519"/>
                <a:gd name="connsiteY1" fmla="*/ 0 h 572951"/>
                <a:gd name="connsiteX2" fmla="*/ 1969519 w 1969519"/>
                <a:gd name="connsiteY2" fmla="*/ 572951 h 572951"/>
                <a:gd name="connsiteX3" fmla="*/ 0 w 1969519"/>
                <a:gd name="connsiteY3" fmla="*/ 572951 h 572951"/>
                <a:gd name="connsiteX4" fmla="*/ 0 w 1969519"/>
                <a:gd name="connsiteY4" fmla="*/ 0 h 57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9519" h="572951">
                  <a:moveTo>
                    <a:pt x="0" y="0"/>
                  </a:moveTo>
                  <a:lnTo>
                    <a:pt x="1969519" y="0"/>
                  </a:lnTo>
                  <a:lnTo>
                    <a:pt x="1969519" y="572951"/>
                  </a:lnTo>
                  <a:lnTo>
                    <a:pt x="0" y="5729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t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500" kern="1200"/>
            </a:p>
          </p:txBody>
        </p:sp>
      </p:grpSp>
      <p:grpSp>
        <p:nvGrpSpPr>
          <p:cNvPr id="1043" name="组合 1042">
            <a:extLst>
              <a:ext uri="{FF2B5EF4-FFF2-40B4-BE49-F238E27FC236}">
                <a16:creationId xmlns:a16="http://schemas.microsoft.com/office/drawing/2014/main" id="{E95C27B4-C602-42F3-A70F-4A7F96076AC1}"/>
              </a:ext>
            </a:extLst>
          </p:cNvPr>
          <p:cNvGrpSpPr/>
          <p:nvPr/>
        </p:nvGrpSpPr>
        <p:grpSpPr>
          <a:xfrm>
            <a:off x="7395006" y="4895445"/>
            <a:ext cx="2731320" cy="2004604"/>
            <a:chOff x="10605824" y="4002520"/>
            <a:chExt cx="2929920" cy="2310504"/>
          </a:xfrm>
        </p:grpSpPr>
        <p:pic>
          <p:nvPicPr>
            <p:cNvPr id="1040" name="图片 1039">
              <a:extLst>
                <a:ext uri="{FF2B5EF4-FFF2-40B4-BE49-F238E27FC236}">
                  <a16:creationId xmlns:a16="http://schemas.microsoft.com/office/drawing/2014/main" id="{F92B0474-7310-4A9E-8ED3-052500A3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4141" y="4002520"/>
              <a:ext cx="519750" cy="519750"/>
            </a:xfrm>
            <a:prstGeom prst="rect">
              <a:avLst/>
            </a:prstGeom>
          </p:spPr>
        </p:pic>
        <p:pic>
          <p:nvPicPr>
            <p:cNvPr id="1042" name="图片 1041">
              <a:extLst>
                <a:ext uri="{FF2B5EF4-FFF2-40B4-BE49-F238E27FC236}">
                  <a16:creationId xmlns:a16="http://schemas.microsoft.com/office/drawing/2014/main" id="{08FD2A80-9EA3-46A6-B1ED-FF42E59B7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5824" y="4667001"/>
              <a:ext cx="2929920" cy="1646023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5817FB6-6930-42C6-949C-254BD98B1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6647" y="795294"/>
            <a:ext cx="3132768" cy="19987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AutoShape 4" descr="http://img5.imgtn.bdimg.com/it/u=1850371363,2220927370&amp;fm=26&amp;gp=0.jpg">
            <a:extLst>
              <a:ext uri="{FF2B5EF4-FFF2-40B4-BE49-F238E27FC236}">
                <a16:creationId xmlns:a16="http://schemas.microsoft.com/office/drawing/2014/main" id="{54095DC9-F820-45A6-813C-4A52F3C1EE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7D8F36-9B92-4D2F-A5D5-A6D336CFBE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177" y="1563846"/>
            <a:ext cx="3220838" cy="21450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4AF83C-0508-4FA2-8BDE-40908749F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9875" y="2702270"/>
            <a:ext cx="1647126" cy="15932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D0739B7-673F-4921-93A2-4C3838F8D26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286" y="1317051"/>
            <a:ext cx="1851781" cy="13852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形状 17">
            <a:extLst>
              <a:ext uri="{FF2B5EF4-FFF2-40B4-BE49-F238E27FC236}">
                <a16:creationId xmlns:a16="http://schemas.microsoft.com/office/drawing/2014/main" id="{B35B3195-6134-434C-A5A4-44CF061AB514}"/>
              </a:ext>
            </a:extLst>
          </p:cNvPr>
          <p:cNvSpPr/>
          <p:nvPr/>
        </p:nvSpPr>
        <p:spPr>
          <a:xfrm>
            <a:off x="6437399" y="1039595"/>
            <a:ext cx="4741333" cy="3793066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D17CF43-EFFF-412A-81CC-B03B3EBC1B85}"/>
              </a:ext>
            </a:extLst>
          </p:cNvPr>
          <p:cNvSpPr txBox="1"/>
          <p:nvPr/>
        </p:nvSpPr>
        <p:spPr>
          <a:xfrm>
            <a:off x="833924" y="5981525"/>
            <a:ext cx="5486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字幕：融合环境监测相关先进技术、科学方法</a:t>
            </a:r>
          </a:p>
          <a:p>
            <a:endParaRPr lang="zh-CN" altLang="en-US" b="1" i="1" dirty="0"/>
          </a:p>
          <a:p>
            <a:endParaRPr lang="zh-CN" altLang="en-US" b="1" i="1" dirty="0"/>
          </a:p>
          <a:p>
            <a:endParaRPr lang="zh-CN" altLang="en-US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443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65774AFC-9D62-473B-A79E-BA8D2796BC77}"/>
              </a:ext>
            </a:extLst>
          </p:cNvPr>
          <p:cNvGrpSpPr/>
          <p:nvPr/>
        </p:nvGrpSpPr>
        <p:grpSpPr>
          <a:xfrm>
            <a:off x="3553305" y="2879351"/>
            <a:ext cx="2143025" cy="2695016"/>
            <a:chOff x="1138136" y="498957"/>
            <a:chExt cx="2457521" cy="259454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2E4D422-FAC0-4D72-9573-75B7FB43CC47}"/>
                </a:ext>
              </a:extLst>
            </p:cNvPr>
            <p:cNvSpPr/>
            <p:nvPr/>
          </p:nvSpPr>
          <p:spPr>
            <a:xfrm>
              <a:off x="1207869" y="498957"/>
              <a:ext cx="2387788" cy="2594545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矩形 13" descr="男性形象 ">
              <a:extLst>
                <a:ext uri="{FF2B5EF4-FFF2-40B4-BE49-F238E27FC236}">
                  <a16:creationId xmlns:a16="http://schemas.microsoft.com/office/drawing/2014/main" id="{72BF4578-0A02-4A4E-8259-3AB4A477CAC7}"/>
                </a:ext>
              </a:extLst>
            </p:cNvPr>
            <p:cNvSpPr/>
            <p:nvPr/>
          </p:nvSpPr>
          <p:spPr>
            <a:xfrm>
              <a:off x="1138136" y="640762"/>
              <a:ext cx="2112605" cy="2107279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 t="-9000" b="-9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3BC7C71-CF8E-4215-A5AA-8D87E3A259E4}"/>
                </a:ext>
              </a:extLst>
            </p:cNvPr>
            <p:cNvSpPr/>
            <p:nvPr/>
          </p:nvSpPr>
          <p:spPr>
            <a:xfrm>
              <a:off x="1328863" y="2463328"/>
              <a:ext cx="2177891" cy="284714"/>
            </a:xfrm>
            <a:custGeom>
              <a:avLst/>
              <a:gdLst>
                <a:gd name="connsiteX0" fmla="*/ 0 w 2177891"/>
                <a:gd name="connsiteY0" fmla="*/ 0 h 284714"/>
                <a:gd name="connsiteX1" fmla="*/ 2177891 w 2177891"/>
                <a:gd name="connsiteY1" fmla="*/ 0 h 284714"/>
                <a:gd name="connsiteX2" fmla="*/ 2177891 w 2177891"/>
                <a:gd name="connsiteY2" fmla="*/ 284714 h 284714"/>
                <a:gd name="connsiteX3" fmla="*/ 0 w 2177891"/>
                <a:gd name="connsiteY3" fmla="*/ 284714 h 284714"/>
                <a:gd name="connsiteX4" fmla="*/ 0 w 2177891"/>
                <a:gd name="connsiteY4" fmla="*/ 0 h 28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891" h="284714">
                  <a:moveTo>
                    <a:pt x="0" y="0"/>
                  </a:moveTo>
                  <a:lnTo>
                    <a:pt x="2177891" y="0"/>
                  </a:lnTo>
                  <a:lnTo>
                    <a:pt x="2177891" y="284714"/>
                  </a:lnTo>
                  <a:lnTo>
                    <a:pt x="0" y="2847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000" kern="120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B2A036-88A2-4D65-BFA5-B23C447DE7F8}"/>
              </a:ext>
            </a:extLst>
          </p:cNvPr>
          <p:cNvGrpSpPr/>
          <p:nvPr/>
        </p:nvGrpSpPr>
        <p:grpSpPr>
          <a:xfrm>
            <a:off x="7495678" y="1622163"/>
            <a:ext cx="1356062" cy="1587017"/>
            <a:chOff x="1138136" y="498957"/>
            <a:chExt cx="2457521" cy="259454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58A4D3B-BC0B-47F8-BC3B-991FCD37C6BB}"/>
                </a:ext>
              </a:extLst>
            </p:cNvPr>
            <p:cNvSpPr/>
            <p:nvPr/>
          </p:nvSpPr>
          <p:spPr>
            <a:xfrm>
              <a:off x="1207869" y="498957"/>
              <a:ext cx="2387788" cy="2594545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矩形 28" descr="男性形象 ">
              <a:extLst>
                <a:ext uri="{FF2B5EF4-FFF2-40B4-BE49-F238E27FC236}">
                  <a16:creationId xmlns:a16="http://schemas.microsoft.com/office/drawing/2014/main" id="{24E9EC14-BFDE-4EAD-8A03-073CB487BB7E}"/>
                </a:ext>
              </a:extLst>
            </p:cNvPr>
            <p:cNvSpPr/>
            <p:nvPr/>
          </p:nvSpPr>
          <p:spPr>
            <a:xfrm>
              <a:off x="1138136" y="640762"/>
              <a:ext cx="2112605" cy="2107279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 t="-9000" b="-9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F011565-A593-45EB-AEAA-62B4294E2487}"/>
                </a:ext>
              </a:extLst>
            </p:cNvPr>
            <p:cNvSpPr/>
            <p:nvPr/>
          </p:nvSpPr>
          <p:spPr>
            <a:xfrm>
              <a:off x="1328863" y="2463328"/>
              <a:ext cx="2177891" cy="284714"/>
            </a:xfrm>
            <a:custGeom>
              <a:avLst/>
              <a:gdLst>
                <a:gd name="connsiteX0" fmla="*/ 0 w 2177891"/>
                <a:gd name="connsiteY0" fmla="*/ 0 h 284714"/>
                <a:gd name="connsiteX1" fmla="*/ 2177891 w 2177891"/>
                <a:gd name="connsiteY1" fmla="*/ 0 h 284714"/>
                <a:gd name="connsiteX2" fmla="*/ 2177891 w 2177891"/>
                <a:gd name="connsiteY2" fmla="*/ 284714 h 284714"/>
                <a:gd name="connsiteX3" fmla="*/ 0 w 2177891"/>
                <a:gd name="connsiteY3" fmla="*/ 284714 h 284714"/>
                <a:gd name="connsiteX4" fmla="*/ 0 w 2177891"/>
                <a:gd name="connsiteY4" fmla="*/ 0 h 28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891" h="284714">
                  <a:moveTo>
                    <a:pt x="0" y="0"/>
                  </a:moveTo>
                  <a:lnTo>
                    <a:pt x="2177891" y="0"/>
                  </a:lnTo>
                  <a:lnTo>
                    <a:pt x="2177891" y="284714"/>
                  </a:lnTo>
                  <a:lnTo>
                    <a:pt x="0" y="2847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000" kern="120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D802EE2-0F29-4279-A938-1C5CFB980D57}"/>
              </a:ext>
            </a:extLst>
          </p:cNvPr>
          <p:cNvGrpSpPr/>
          <p:nvPr/>
        </p:nvGrpSpPr>
        <p:grpSpPr>
          <a:xfrm>
            <a:off x="799911" y="1065096"/>
            <a:ext cx="1528597" cy="2155927"/>
            <a:chOff x="1138136" y="498957"/>
            <a:chExt cx="2471524" cy="259454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E9F522B-0ED7-44FE-B31A-BCF1256694CA}"/>
                </a:ext>
              </a:extLst>
            </p:cNvPr>
            <p:cNvSpPr/>
            <p:nvPr/>
          </p:nvSpPr>
          <p:spPr>
            <a:xfrm>
              <a:off x="1207869" y="498957"/>
              <a:ext cx="2387788" cy="2594545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矩形 33" descr="男性形象 ">
              <a:extLst>
                <a:ext uri="{FF2B5EF4-FFF2-40B4-BE49-F238E27FC236}">
                  <a16:creationId xmlns:a16="http://schemas.microsoft.com/office/drawing/2014/main" id="{8D1A868C-AAD3-464F-9639-8BB4AE5BEFC8}"/>
                </a:ext>
              </a:extLst>
            </p:cNvPr>
            <p:cNvSpPr/>
            <p:nvPr/>
          </p:nvSpPr>
          <p:spPr>
            <a:xfrm>
              <a:off x="1138136" y="640762"/>
              <a:ext cx="2112605" cy="2107279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 t="-9000" b="-9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144412E-CE4D-44F1-B6B4-EC77B5369FD5}"/>
                </a:ext>
              </a:extLst>
            </p:cNvPr>
            <p:cNvSpPr/>
            <p:nvPr/>
          </p:nvSpPr>
          <p:spPr>
            <a:xfrm>
              <a:off x="1431770" y="2503983"/>
              <a:ext cx="2177890" cy="284714"/>
            </a:xfrm>
            <a:custGeom>
              <a:avLst/>
              <a:gdLst>
                <a:gd name="connsiteX0" fmla="*/ 0 w 2177891"/>
                <a:gd name="connsiteY0" fmla="*/ 0 h 284714"/>
                <a:gd name="connsiteX1" fmla="*/ 2177891 w 2177891"/>
                <a:gd name="connsiteY1" fmla="*/ 0 h 284714"/>
                <a:gd name="connsiteX2" fmla="*/ 2177891 w 2177891"/>
                <a:gd name="connsiteY2" fmla="*/ 284714 h 284714"/>
                <a:gd name="connsiteX3" fmla="*/ 0 w 2177891"/>
                <a:gd name="connsiteY3" fmla="*/ 284714 h 284714"/>
                <a:gd name="connsiteX4" fmla="*/ 0 w 2177891"/>
                <a:gd name="connsiteY4" fmla="*/ 0 h 28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891" h="284714">
                  <a:moveTo>
                    <a:pt x="0" y="0"/>
                  </a:moveTo>
                  <a:lnTo>
                    <a:pt x="2177891" y="0"/>
                  </a:lnTo>
                  <a:lnTo>
                    <a:pt x="2177891" y="284714"/>
                  </a:lnTo>
                  <a:lnTo>
                    <a:pt x="0" y="2847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000" kern="120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78933DD-3782-478A-A4F7-708EA7F49DB4}"/>
              </a:ext>
            </a:extLst>
          </p:cNvPr>
          <p:cNvGrpSpPr/>
          <p:nvPr/>
        </p:nvGrpSpPr>
        <p:grpSpPr>
          <a:xfrm>
            <a:off x="5201769" y="261263"/>
            <a:ext cx="949604" cy="1248715"/>
            <a:chOff x="1138136" y="498957"/>
            <a:chExt cx="2457521" cy="259454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8D03FE7-A5F7-4FA9-80C4-65535690A5C4}"/>
                </a:ext>
              </a:extLst>
            </p:cNvPr>
            <p:cNvSpPr/>
            <p:nvPr/>
          </p:nvSpPr>
          <p:spPr>
            <a:xfrm>
              <a:off x="1207869" y="498957"/>
              <a:ext cx="2387788" cy="2594545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矩形 38" descr="男性形象 ">
              <a:extLst>
                <a:ext uri="{FF2B5EF4-FFF2-40B4-BE49-F238E27FC236}">
                  <a16:creationId xmlns:a16="http://schemas.microsoft.com/office/drawing/2014/main" id="{E2BE670D-F863-4E5E-8ACB-B365C0A0C13A}"/>
                </a:ext>
              </a:extLst>
            </p:cNvPr>
            <p:cNvSpPr/>
            <p:nvPr/>
          </p:nvSpPr>
          <p:spPr>
            <a:xfrm>
              <a:off x="1138136" y="640762"/>
              <a:ext cx="2112605" cy="2107279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 t="-9000" b="-9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A306B00F-DDD4-4209-921C-CE6DFD17C7B4}"/>
                </a:ext>
              </a:extLst>
            </p:cNvPr>
            <p:cNvSpPr/>
            <p:nvPr/>
          </p:nvSpPr>
          <p:spPr>
            <a:xfrm>
              <a:off x="1328863" y="2463328"/>
              <a:ext cx="2177891" cy="284714"/>
            </a:xfrm>
            <a:custGeom>
              <a:avLst/>
              <a:gdLst>
                <a:gd name="connsiteX0" fmla="*/ 0 w 2177891"/>
                <a:gd name="connsiteY0" fmla="*/ 0 h 284714"/>
                <a:gd name="connsiteX1" fmla="*/ 2177891 w 2177891"/>
                <a:gd name="connsiteY1" fmla="*/ 0 h 284714"/>
                <a:gd name="connsiteX2" fmla="*/ 2177891 w 2177891"/>
                <a:gd name="connsiteY2" fmla="*/ 284714 h 284714"/>
                <a:gd name="connsiteX3" fmla="*/ 0 w 2177891"/>
                <a:gd name="connsiteY3" fmla="*/ 284714 h 284714"/>
                <a:gd name="connsiteX4" fmla="*/ 0 w 2177891"/>
                <a:gd name="connsiteY4" fmla="*/ 0 h 28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891" h="284714">
                  <a:moveTo>
                    <a:pt x="0" y="0"/>
                  </a:moveTo>
                  <a:lnTo>
                    <a:pt x="2177891" y="0"/>
                  </a:lnTo>
                  <a:lnTo>
                    <a:pt x="2177891" y="284714"/>
                  </a:lnTo>
                  <a:lnTo>
                    <a:pt x="0" y="2847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000" kern="120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374FD5B-9343-42CB-A28F-75098B923A69}"/>
              </a:ext>
            </a:extLst>
          </p:cNvPr>
          <p:cNvGrpSpPr/>
          <p:nvPr/>
        </p:nvGrpSpPr>
        <p:grpSpPr>
          <a:xfrm>
            <a:off x="3210644" y="261263"/>
            <a:ext cx="903581" cy="1216548"/>
            <a:chOff x="1138136" y="498957"/>
            <a:chExt cx="2457521" cy="2594545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21A63C9-D113-42A6-81EC-2912A30A62A5}"/>
                </a:ext>
              </a:extLst>
            </p:cNvPr>
            <p:cNvSpPr/>
            <p:nvPr/>
          </p:nvSpPr>
          <p:spPr>
            <a:xfrm>
              <a:off x="1207869" y="498957"/>
              <a:ext cx="2387788" cy="2594545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矩形 43" descr="男性形象 ">
              <a:extLst>
                <a:ext uri="{FF2B5EF4-FFF2-40B4-BE49-F238E27FC236}">
                  <a16:creationId xmlns:a16="http://schemas.microsoft.com/office/drawing/2014/main" id="{F6054FD5-40A2-4748-A024-AD41B011A4E8}"/>
                </a:ext>
              </a:extLst>
            </p:cNvPr>
            <p:cNvSpPr/>
            <p:nvPr/>
          </p:nvSpPr>
          <p:spPr>
            <a:xfrm>
              <a:off x="1138136" y="640762"/>
              <a:ext cx="2112605" cy="2107279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 t="-9000" b="-9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E3948E30-455C-4954-A197-0424ACA4EA85}"/>
                </a:ext>
              </a:extLst>
            </p:cNvPr>
            <p:cNvSpPr/>
            <p:nvPr/>
          </p:nvSpPr>
          <p:spPr>
            <a:xfrm>
              <a:off x="1328863" y="2463328"/>
              <a:ext cx="2177891" cy="284714"/>
            </a:xfrm>
            <a:custGeom>
              <a:avLst/>
              <a:gdLst>
                <a:gd name="connsiteX0" fmla="*/ 0 w 2177891"/>
                <a:gd name="connsiteY0" fmla="*/ 0 h 284714"/>
                <a:gd name="connsiteX1" fmla="*/ 2177891 w 2177891"/>
                <a:gd name="connsiteY1" fmla="*/ 0 h 284714"/>
                <a:gd name="connsiteX2" fmla="*/ 2177891 w 2177891"/>
                <a:gd name="connsiteY2" fmla="*/ 284714 h 284714"/>
                <a:gd name="connsiteX3" fmla="*/ 0 w 2177891"/>
                <a:gd name="connsiteY3" fmla="*/ 284714 h 284714"/>
                <a:gd name="connsiteX4" fmla="*/ 0 w 2177891"/>
                <a:gd name="connsiteY4" fmla="*/ 0 h 28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891" h="284714">
                  <a:moveTo>
                    <a:pt x="0" y="0"/>
                  </a:moveTo>
                  <a:lnTo>
                    <a:pt x="2177891" y="0"/>
                  </a:lnTo>
                  <a:lnTo>
                    <a:pt x="2177891" y="284714"/>
                  </a:lnTo>
                  <a:lnTo>
                    <a:pt x="0" y="2847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000" kern="1200"/>
            </a:p>
          </p:txBody>
        </p:sp>
      </p:grp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DA4DCC72-F4B4-43CA-AF34-275EC2FD08A8}"/>
              </a:ext>
            </a:extLst>
          </p:cNvPr>
          <p:cNvSpPr/>
          <p:nvPr/>
        </p:nvSpPr>
        <p:spPr>
          <a:xfrm>
            <a:off x="12340055" y="3752542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sp>
        <p:nvSpPr>
          <p:cNvPr id="51" name="箭头: 环形 50">
            <a:extLst>
              <a:ext uri="{FF2B5EF4-FFF2-40B4-BE49-F238E27FC236}">
                <a16:creationId xmlns:a16="http://schemas.microsoft.com/office/drawing/2014/main" id="{29638621-3BC5-4DDF-9A3D-F912662D639E}"/>
              </a:ext>
            </a:extLst>
          </p:cNvPr>
          <p:cNvSpPr/>
          <p:nvPr/>
        </p:nvSpPr>
        <p:spPr>
          <a:xfrm rot="20486643">
            <a:off x="4628377" y="222365"/>
            <a:ext cx="3133352" cy="2433484"/>
          </a:xfrm>
          <a:prstGeom prst="circularArrow">
            <a:avLst>
              <a:gd name="adj1" fmla="val 5892"/>
              <a:gd name="adj2" fmla="val 947568"/>
              <a:gd name="adj3" fmla="val 55589"/>
              <a:gd name="adj4" fmla="val 19484310"/>
              <a:gd name="adj5" fmla="val 6587"/>
            </a:avLst>
          </a:pr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  <a:sp3d extrusionH="152250" prstMaterial="matte">
            <a:bevelT w="165100" prst="coolSlan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AFC338A9-0F9D-41AC-B096-87627831136A}"/>
              </a:ext>
            </a:extLst>
          </p:cNvPr>
          <p:cNvSpPr/>
          <p:nvPr/>
        </p:nvSpPr>
        <p:spPr>
          <a:xfrm>
            <a:off x="12724106" y="4934531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sp>
        <p:nvSpPr>
          <p:cNvPr id="53" name="箭头: 环形 52">
            <a:extLst>
              <a:ext uri="{FF2B5EF4-FFF2-40B4-BE49-F238E27FC236}">
                <a16:creationId xmlns:a16="http://schemas.microsoft.com/office/drawing/2014/main" id="{2054C54F-FF75-4BC7-9D04-6E8DCA6D7B67}"/>
              </a:ext>
            </a:extLst>
          </p:cNvPr>
          <p:cNvSpPr/>
          <p:nvPr/>
        </p:nvSpPr>
        <p:spPr>
          <a:xfrm rot="20872919">
            <a:off x="3092984" y="1195046"/>
            <a:ext cx="5968959" cy="3711684"/>
          </a:xfrm>
          <a:prstGeom prst="circularArrow">
            <a:avLst>
              <a:gd name="adj1" fmla="val 5677"/>
              <a:gd name="adj2" fmla="val 1638550"/>
              <a:gd name="adj3" fmla="val 3975460"/>
              <a:gd name="adj4" fmla="val 1279260"/>
              <a:gd name="adj5" fmla="val 6464"/>
            </a:avLst>
          </a:pr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  <a:sp3d extrusionH="152250" prstMaterial="matte">
            <a:bevelT w="165100" prst="coolSlan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5FFF4440-5BEA-43A1-9FA0-F7F492E90E15}"/>
              </a:ext>
            </a:extLst>
          </p:cNvPr>
          <p:cNvSpPr/>
          <p:nvPr/>
        </p:nvSpPr>
        <p:spPr>
          <a:xfrm>
            <a:off x="11718646" y="5665041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sp>
        <p:nvSpPr>
          <p:cNvPr id="55" name="箭头: 环形 54">
            <a:extLst>
              <a:ext uri="{FF2B5EF4-FFF2-40B4-BE49-F238E27FC236}">
                <a16:creationId xmlns:a16="http://schemas.microsoft.com/office/drawing/2014/main" id="{957A1235-2EF7-42B8-A804-28DC3DD3F087}"/>
              </a:ext>
            </a:extLst>
          </p:cNvPr>
          <p:cNvSpPr/>
          <p:nvPr/>
        </p:nvSpPr>
        <p:spPr>
          <a:xfrm rot="2122997">
            <a:off x="1065582" y="1759050"/>
            <a:ext cx="4610274" cy="3569262"/>
          </a:xfrm>
          <a:prstGeom prst="circularArrow">
            <a:avLst>
              <a:gd name="adj1" fmla="val 5199"/>
              <a:gd name="adj2" fmla="val 1372076"/>
              <a:gd name="adj3" fmla="val 8211061"/>
              <a:gd name="adj4" fmla="val 4235296"/>
              <a:gd name="adj5" fmla="val 11501"/>
            </a:avLst>
          </a:pr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  <a:sp3d extrusionH="152250" prstMaterial="matte">
            <a:bevelT w="165100" prst="coolSlan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1A477D24-2E6D-4D81-A2D1-B736A08EC167}"/>
              </a:ext>
            </a:extLst>
          </p:cNvPr>
          <p:cNvSpPr/>
          <p:nvPr/>
        </p:nvSpPr>
        <p:spPr>
          <a:xfrm>
            <a:off x="10713187" y="4934531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 dirty="0"/>
          </a:p>
        </p:txBody>
      </p:sp>
      <p:sp>
        <p:nvSpPr>
          <p:cNvPr id="59" name="箭头: 环形 58">
            <a:extLst>
              <a:ext uri="{FF2B5EF4-FFF2-40B4-BE49-F238E27FC236}">
                <a16:creationId xmlns:a16="http://schemas.microsoft.com/office/drawing/2014/main" id="{9524D2E1-DECA-4DB8-86A1-C55742DE0A5E}"/>
              </a:ext>
            </a:extLst>
          </p:cNvPr>
          <p:cNvSpPr/>
          <p:nvPr/>
        </p:nvSpPr>
        <p:spPr>
          <a:xfrm>
            <a:off x="1194457" y="377940"/>
            <a:ext cx="2713496" cy="4408006"/>
          </a:xfrm>
          <a:prstGeom prst="circularArrow">
            <a:avLst>
              <a:gd name="adj1" fmla="val 5199"/>
              <a:gd name="adj2" fmla="val 335830"/>
              <a:gd name="adj3" fmla="val 16866037"/>
              <a:gd name="adj4" fmla="val 15198133"/>
              <a:gd name="adj5" fmla="val 6066"/>
            </a:avLst>
          </a:pr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  <a:sp3d extrusionH="152250" prstMaterial="matte">
            <a:bevelT w="165100" prst="coolSlan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0E8BEEB0-3399-45B1-8150-1CB8DF91201A}"/>
              </a:ext>
            </a:extLst>
          </p:cNvPr>
          <p:cNvSpPr/>
          <p:nvPr/>
        </p:nvSpPr>
        <p:spPr>
          <a:xfrm>
            <a:off x="4388669" y="567270"/>
            <a:ext cx="603721" cy="396527"/>
          </a:xfrm>
          <a:prstGeom prst="rightArrow">
            <a:avLst/>
          </a:prstGeom>
          <a:scene3d>
            <a:camera prst="orthographicFront"/>
            <a:lightRig rig="threePt" dir="t">
              <a:rot lat="0" lon="0" rev="1800000"/>
            </a:lightRig>
          </a:scene3d>
          <a:sp3d extrusionH="152400" prstMaterial="matte">
            <a:bevelT w="165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50FE89E7-FD84-4DBE-AE0A-81AC860E1C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837" y="4279862"/>
            <a:ext cx="724257" cy="720654"/>
          </a:xfrm>
          <a:prstGeom prst="rect">
            <a:avLst/>
          </a:prstGeom>
        </p:spPr>
      </p:pic>
      <p:graphicFrame>
        <p:nvGraphicFramePr>
          <p:cNvPr id="65" name="图示 64">
            <a:extLst>
              <a:ext uri="{FF2B5EF4-FFF2-40B4-BE49-F238E27FC236}">
                <a16:creationId xmlns:a16="http://schemas.microsoft.com/office/drawing/2014/main" id="{2EED6C5B-1297-4979-9CA7-1E0BEF4EF4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737358"/>
              </p:ext>
            </p:extLst>
          </p:nvPr>
        </p:nvGraphicFramePr>
        <p:xfrm>
          <a:off x="8201802" y="5149099"/>
          <a:ext cx="4037954" cy="1744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4F55D4C4-A01F-4D25-9968-9E7E6A37E5B7}"/>
              </a:ext>
            </a:extLst>
          </p:cNvPr>
          <p:cNvCxnSpPr>
            <a:cxnSpLocks/>
          </p:cNvCxnSpPr>
          <p:nvPr/>
        </p:nvCxnSpPr>
        <p:spPr>
          <a:xfrm>
            <a:off x="4479835" y="5594481"/>
            <a:ext cx="3698966" cy="806546"/>
          </a:xfrm>
          <a:prstGeom prst="bentConnector3">
            <a:avLst>
              <a:gd name="adj1" fmla="val 902"/>
            </a:avLst>
          </a:prstGeom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4" name="图形 83" descr="丝带">
            <a:extLst>
              <a:ext uri="{FF2B5EF4-FFF2-40B4-BE49-F238E27FC236}">
                <a16:creationId xmlns:a16="http://schemas.microsoft.com/office/drawing/2014/main" id="{CF29AC84-F035-44D5-9524-B81B61B6F8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75091" y="5839856"/>
            <a:ext cx="616078" cy="616078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A1935503-7E69-4A79-9960-9E4B2D219D7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165" y="377940"/>
            <a:ext cx="2265848" cy="1587017"/>
          </a:xfrm>
          <a:prstGeom prst="rect">
            <a:avLst/>
          </a:prstGeom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A70E35B3-9F23-41FC-8801-2DBCCFDF34C4}"/>
              </a:ext>
            </a:extLst>
          </p:cNvPr>
          <p:cNvSpPr txBox="1"/>
          <p:nvPr/>
        </p:nvSpPr>
        <p:spPr>
          <a:xfrm>
            <a:off x="9445840" y="3787449"/>
            <a:ext cx="2321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每个专家的技术打造发动机的一部分，打造完成，显示整体发送机</a:t>
            </a:r>
          </a:p>
        </p:txBody>
      </p: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761086F5-FC0E-43D8-B380-D7FDCBBA852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156031" y="3419488"/>
            <a:ext cx="4070486" cy="113286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502BB08-F2F4-4F29-A8CB-D3F6D6D1CC66}"/>
              </a:ext>
            </a:extLst>
          </p:cNvPr>
          <p:cNvSpPr txBox="1"/>
          <p:nvPr/>
        </p:nvSpPr>
        <p:spPr>
          <a:xfrm>
            <a:off x="52641" y="5982690"/>
            <a:ext cx="4939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字幕：由具备</a:t>
            </a:r>
            <a:r>
              <a:rPr lang="en-US" altLang="zh-CN" b="1" i="1" dirty="0"/>
              <a:t>20</a:t>
            </a:r>
            <a:r>
              <a:rPr lang="zh-CN" altLang="en-US" b="1" i="1" dirty="0"/>
              <a:t>年监测安防实践的技术团队精心打造</a:t>
            </a:r>
          </a:p>
          <a:p>
            <a:endParaRPr lang="zh-CN" altLang="en-US" b="1" i="1" dirty="0"/>
          </a:p>
          <a:p>
            <a:endParaRPr lang="zh-CN" altLang="en-US" b="1" i="1"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62A13DC8-08ED-4149-993C-C924B01794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3059017"/>
              </p:ext>
            </p:extLst>
          </p:nvPr>
        </p:nvGraphicFramePr>
        <p:xfrm>
          <a:off x="8193085" y="900111"/>
          <a:ext cx="3898900" cy="2057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23D5D5F-8FD4-4452-AD82-82EBBFAA9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951206"/>
              </p:ext>
            </p:extLst>
          </p:nvPr>
        </p:nvGraphicFramePr>
        <p:xfrm>
          <a:off x="-671081" y="1617851"/>
          <a:ext cx="7026275" cy="3433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2A92E1-895A-40AE-AB2F-AD982E815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285536"/>
              </p:ext>
            </p:extLst>
          </p:nvPr>
        </p:nvGraphicFramePr>
        <p:xfrm>
          <a:off x="4302125" y="900111"/>
          <a:ext cx="6321424" cy="3118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12" name="图形 11" descr="丝带">
            <a:extLst>
              <a:ext uri="{FF2B5EF4-FFF2-40B4-BE49-F238E27FC236}">
                <a16:creationId xmlns:a16="http://schemas.microsoft.com/office/drawing/2014/main" id="{14492526-3D28-4D9D-A6BD-24F953A27A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05475" y="4586287"/>
            <a:ext cx="914400" cy="914400"/>
          </a:xfrm>
          <a:prstGeom prst="rect">
            <a:avLst/>
          </a:prstGeom>
        </p:spPr>
      </p:pic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A696FDE-C84E-446B-A2A6-867B74D8F80C}"/>
              </a:ext>
            </a:extLst>
          </p:cNvPr>
          <p:cNvCxnSpPr/>
          <p:nvPr/>
        </p:nvCxnSpPr>
        <p:spPr>
          <a:xfrm rot="16200000" flipH="1">
            <a:off x="4543425" y="3886200"/>
            <a:ext cx="1428750" cy="876300"/>
          </a:xfrm>
          <a:prstGeom prst="bentConnector3">
            <a:avLst>
              <a:gd name="adj1" fmla="val 100000"/>
            </a:avLst>
          </a:prstGeom>
          <a:ln w="222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图形 16" descr="握手">
            <a:extLst>
              <a:ext uri="{FF2B5EF4-FFF2-40B4-BE49-F238E27FC236}">
                <a16:creationId xmlns:a16="http://schemas.microsoft.com/office/drawing/2014/main" id="{CD16D556-2D63-45F1-97D9-6DA1ECC54BF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634800" y="688152"/>
            <a:ext cx="1032064" cy="1032064"/>
          </a:xfrm>
          <a:prstGeom prst="rect">
            <a:avLst/>
          </a:prstGeom>
        </p:spPr>
      </p:pic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6DBA841-A2AD-4595-A7CB-CB975CD29129}"/>
              </a:ext>
            </a:extLst>
          </p:cNvPr>
          <p:cNvCxnSpPr>
            <a:cxnSpLocks/>
            <a:endCxn id="17" idx="1"/>
          </p:cNvCxnSpPr>
          <p:nvPr/>
        </p:nvCxnSpPr>
        <p:spPr>
          <a:xfrm rot="5400000" flipH="1" flipV="1">
            <a:off x="2296822" y="1964022"/>
            <a:ext cx="2097816" cy="578140"/>
          </a:xfrm>
          <a:prstGeom prst="bentConnector2">
            <a:avLst/>
          </a:prstGeom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4369306-1FDB-4E82-B54A-ACB04563F0E0}"/>
              </a:ext>
            </a:extLst>
          </p:cNvPr>
          <p:cNvSpPr txBox="1"/>
          <p:nvPr/>
        </p:nvSpPr>
        <p:spPr>
          <a:xfrm>
            <a:off x="2549769" y="6121400"/>
            <a:ext cx="691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字幕：智能规则引擎，以崂应</a:t>
            </a:r>
            <a:r>
              <a:rPr lang="en-US" altLang="zh-CN" b="1" i="1" dirty="0"/>
              <a:t>30</a:t>
            </a:r>
            <a:r>
              <a:rPr lang="zh-CN" altLang="en-US" b="1" i="1" dirty="0"/>
              <a:t>年环境监测行业经验作支持</a:t>
            </a:r>
          </a:p>
          <a:p>
            <a:endParaRPr lang="zh-CN" altLang="en-US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455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DA4DCC72-F4B4-43CA-AF34-275EC2FD08A8}"/>
              </a:ext>
            </a:extLst>
          </p:cNvPr>
          <p:cNvSpPr/>
          <p:nvPr/>
        </p:nvSpPr>
        <p:spPr>
          <a:xfrm>
            <a:off x="12340055" y="3752542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AFC338A9-0F9D-41AC-B096-87627831136A}"/>
              </a:ext>
            </a:extLst>
          </p:cNvPr>
          <p:cNvSpPr/>
          <p:nvPr/>
        </p:nvSpPr>
        <p:spPr>
          <a:xfrm>
            <a:off x="12724106" y="4934531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pic>
        <p:nvPicPr>
          <p:cNvPr id="1042" name="图片 1041">
            <a:extLst>
              <a:ext uri="{FF2B5EF4-FFF2-40B4-BE49-F238E27FC236}">
                <a16:creationId xmlns:a16="http://schemas.microsoft.com/office/drawing/2014/main" id="{08FD2A80-9EA3-46A6-B1ED-FF42E59B7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88460" flipV="1">
            <a:off x="288686" y="776067"/>
            <a:ext cx="2731320" cy="185101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B502EDE-282B-41E1-A865-1F033909D5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66839" flipH="1">
            <a:off x="2638915" y="1290211"/>
            <a:ext cx="652066" cy="698045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3092A947-34DE-482A-AAAB-EA1552683E90}"/>
              </a:ext>
            </a:extLst>
          </p:cNvPr>
          <p:cNvGrpSpPr/>
          <p:nvPr/>
        </p:nvGrpSpPr>
        <p:grpSpPr>
          <a:xfrm rot="980873">
            <a:off x="8726445" y="1963247"/>
            <a:ext cx="2646708" cy="2397780"/>
            <a:chOff x="7906884" y="1322940"/>
            <a:chExt cx="3939039" cy="3580944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29776928-8487-48A9-9454-EF7FB6190C12}"/>
                </a:ext>
              </a:extLst>
            </p:cNvPr>
            <p:cNvSpPr/>
            <p:nvPr/>
          </p:nvSpPr>
          <p:spPr>
            <a:xfrm>
              <a:off x="9272119" y="2317010"/>
              <a:ext cx="78064" cy="780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63B5E95-6AE1-4FE3-B6C8-244A6730A84A}"/>
                </a:ext>
              </a:extLst>
            </p:cNvPr>
            <p:cNvSpPr/>
            <p:nvPr/>
          </p:nvSpPr>
          <p:spPr>
            <a:xfrm>
              <a:off x="9806647" y="2748156"/>
              <a:ext cx="78064" cy="780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8852B95-E0A5-4E4C-9114-2A2B932F21A2}"/>
                </a:ext>
              </a:extLst>
            </p:cNvPr>
            <p:cNvSpPr/>
            <p:nvPr/>
          </p:nvSpPr>
          <p:spPr>
            <a:xfrm>
              <a:off x="10207247" y="3252353"/>
              <a:ext cx="78064" cy="780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9D026BC-57CE-420A-A873-D3147A3E5C0C}"/>
                </a:ext>
              </a:extLst>
            </p:cNvPr>
            <p:cNvSpPr/>
            <p:nvPr/>
          </p:nvSpPr>
          <p:spPr>
            <a:xfrm>
              <a:off x="7906884" y="1322940"/>
              <a:ext cx="1457444" cy="572951"/>
            </a:xfrm>
            <a:custGeom>
              <a:avLst/>
              <a:gdLst>
                <a:gd name="connsiteX0" fmla="*/ 0 w 1457444"/>
                <a:gd name="connsiteY0" fmla="*/ 0 h 572951"/>
                <a:gd name="connsiteX1" fmla="*/ 1457444 w 1457444"/>
                <a:gd name="connsiteY1" fmla="*/ 0 h 572951"/>
                <a:gd name="connsiteX2" fmla="*/ 1457444 w 1457444"/>
                <a:gd name="connsiteY2" fmla="*/ 572951 h 572951"/>
                <a:gd name="connsiteX3" fmla="*/ 0 w 1457444"/>
                <a:gd name="connsiteY3" fmla="*/ 572951 h 572951"/>
                <a:gd name="connsiteX4" fmla="*/ 0 w 1457444"/>
                <a:gd name="connsiteY4" fmla="*/ 0 h 57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444" h="572951">
                  <a:moveTo>
                    <a:pt x="0" y="0"/>
                  </a:moveTo>
                  <a:lnTo>
                    <a:pt x="1457444" y="0"/>
                  </a:lnTo>
                  <a:lnTo>
                    <a:pt x="1457444" y="572951"/>
                  </a:lnTo>
                  <a:lnTo>
                    <a:pt x="0" y="5729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b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500" kern="120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E8BEA2B4-FFAC-42D2-BBF1-13289D511A42}"/>
                </a:ext>
              </a:extLst>
            </p:cNvPr>
            <p:cNvSpPr/>
            <p:nvPr/>
          </p:nvSpPr>
          <p:spPr>
            <a:xfrm>
              <a:off x="9718842" y="2069567"/>
              <a:ext cx="2127081" cy="572951"/>
            </a:xfrm>
            <a:custGeom>
              <a:avLst/>
              <a:gdLst>
                <a:gd name="connsiteX0" fmla="*/ 0 w 2127081"/>
                <a:gd name="connsiteY0" fmla="*/ 0 h 572951"/>
                <a:gd name="connsiteX1" fmla="*/ 2127081 w 2127081"/>
                <a:gd name="connsiteY1" fmla="*/ 0 h 572951"/>
                <a:gd name="connsiteX2" fmla="*/ 2127081 w 2127081"/>
                <a:gd name="connsiteY2" fmla="*/ 572951 h 572951"/>
                <a:gd name="connsiteX3" fmla="*/ 0 w 2127081"/>
                <a:gd name="connsiteY3" fmla="*/ 572951 h 572951"/>
                <a:gd name="connsiteX4" fmla="*/ 0 w 2127081"/>
                <a:gd name="connsiteY4" fmla="*/ 0 h 57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7081" h="572951">
                  <a:moveTo>
                    <a:pt x="0" y="0"/>
                  </a:moveTo>
                  <a:lnTo>
                    <a:pt x="2127081" y="0"/>
                  </a:lnTo>
                  <a:lnTo>
                    <a:pt x="2127081" y="572951"/>
                  </a:lnTo>
                  <a:lnTo>
                    <a:pt x="0" y="5729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500" kern="120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3CBD3652-0242-4AAF-809D-1469F420116A}"/>
                </a:ext>
              </a:extLst>
            </p:cNvPr>
            <p:cNvSpPr/>
            <p:nvPr/>
          </p:nvSpPr>
          <p:spPr>
            <a:xfrm>
              <a:off x="7906884" y="2500712"/>
              <a:ext cx="1693786" cy="572951"/>
            </a:xfrm>
            <a:custGeom>
              <a:avLst/>
              <a:gdLst>
                <a:gd name="connsiteX0" fmla="*/ 0 w 1693786"/>
                <a:gd name="connsiteY0" fmla="*/ 0 h 572951"/>
                <a:gd name="connsiteX1" fmla="*/ 1693786 w 1693786"/>
                <a:gd name="connsiteY1" fmla="*/ 0 h 572951"/>
                <a:gd name="connsiteX2" fmla="*/ 1693786 w 1693786"/>
                <a:gd name="connsiteY2" fmla="*/ 572951 h 572951"/>
                <a:gd name="connsiteX3" fmla="*/ 0 w 1693786"/>
                <a:gd name="connsiteY3" fmla="*/ 572951 h 572951"/>
                <a:gd name="connsiteX4" fmla="*/ 0 w 1693786"/>
                <a:gd name="connsiteY4" fmla="*/ 0 h 57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786" h="572951">
                  <a:moveTo>
                    <a:pt x="0" y="0"/>
                  </a:moveTo>
                  <a:lnTo>
                    <a:pt x="1693786" y="0"/>
                  </a:lnTo>
                  <a:lnTo>
                    <a:pt x="1693786" y="572951"/>
                  </a:lnTo>
                  <a:lnTo>
                    <a:pt x="0" y="5729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500" kern="1200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6A132761-F769-4CD9-B2B4-AF1B85B94B56}"/>
                </a:ext>
              </a:extLst>
            </p:cNvPr>
            <p:cNvSpPr/>
            <p:nvPr/>
          </p:nvSpPr>
          <p:spPr>
            <a:xfrm>
              <a:off x="10546040" y="3004909"/>
              <a:ext cx="1299883" cy="572951"/>
            </a:xfrm>
            <a:custGeom>
              <a:avLst/>
              <a:gdLst>
                <a:gd name="connsiteX0" fmla="*/ 0 w 1299883"/>
                <a:gd name="connsiteY0" fmla="*/ 0 h 572951"/>
                <a:gd name="connsiteX1" fmla="*/ 1299883 w 1299883"/>
                <a:gd name="connsiteY1" fmla="*/ 0 h 572951"/>
                <a:gd name="connsiteX2" fmla="*/ 1299883 w 1299883"/>
                <a:gd name="connsiteY2" fmla="*/ 572951 h 572951"/>
                <a:gd name="connsiteX3" fmla="*/ 0 w 1299883"/>
                <a:gd name="connsiteY3" fmla="*/ 572951 h 572951"/>
                <a:gd name="connsiteX4" fmla="*/ 0 w 1299883"/>
                <a:gd name="connsiteY4" fmla="*/ 0 h 57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9883" h="572951">
                  <a:moveTo>
                    <a:pt x="0" y="0"/>
                  </a:moveTo>
                  <a:lnTo>
                    <a:pt x="1299883" y="0"/>
                  </a:lnTo>
                  <a:lnTo>
                    <a:pt x="1299883" y="572951"/>
                  </a:lnTo>
                  <a:lnTo>
                    <a:pt x="0" y="5729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500" kern="120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2136D37F-7D96-40D3-98C3-7604024940B2}"/>
                </a:ext>
              </a:extLst>
            </p:cNvPr>
            <p:cNvSpPr/>
            <p:nvPr/>
          </p:nvSpPr>
          <p:spPr>
            <a:xfrm>
              <a:off x="9876404" y="4330933"/>
              <a:ext cx="1969519" cy="572951"/>
            </a:xfrm>
            <a:custGeom>
              <a:avLst/>
              <a:gdLst>
                <a:gd name="connsiteX0" fmla="*/ 0 w 1969519"/>
                <a:gd name="connsiteY0" fmla="*/ 0 h 572951"/>
                <a:gd name="connsiteX1" fmla="*/ 1969519 w 1969519"/>
                <a:gd name="connsiteY1" fmla="*/ 0 h 572951"/>
                <a:gd name="connsiteX2" fmla="*/ 1969519 w 1969519"/>
                <a:gd name="connsiteY2" fmla="*/ 572951 h 572951"/>
                <a:gd name="connsiteX3" fmla="*/ 0 w 1969519"/>
                <a:gd name="connsiteY3" fmla="*/ 572951 h 572951"/>
                <a:gd name="connsiteX4" fmla="*/ 0 w 1969519"/>
                <a:gd name="connsiteY4" fmla="*/ 0 h 57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9519" h="572951">
                  <a:moveTo>
                    <a:pt x="0" y="0"/>
                  </a:moveTo>
                  <a:lnTo>
                    <a:pt x="1969519" y="0"/>
                  </a:lnTo>
                  <a:lnTo>
                    <a:pt x="1969519" y="572951"/>
                  </a:lnTo>
                  <a:lnTo>
                    <a:pt x="0" y="5729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t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500" kern="1200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01BBDE7-B5FE-4653-89D9-87C76B0CDD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207" y="2423543"/>
            <a:ext cx="2892941" cy="21722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8B2216-2D59-492A-A154-6A428F9197C8}"/>
              </a:ext>
            </a:extLst>
          </p:cNvPr>
          <p:cNvSpPr txBox="1"/>
          <p:nvPr/>
        </p:nvSpPr>
        <p:spPr>
          <a:xfrm>
            <a:off x="346421" y="6066481"/>
            <a:ext cx="844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字幕：</a:t>
            </a:r>
            <a:r>
              <a:rPr lang="zh-CN" altLang="zh-CN" b="1" i="1" dirty="0"/>
              <a:t>将“知识”，“经验”，“标准”转化为实用规则，专业技术团队打造高效引擎</a:t>
            </a:r>
            <a:endParaRPr lang="zh-CN" altLang="en-US" b="1" i="1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D7379F19-9D28-434D-B4C9-DC9E0CF3B9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79" y="4910781"/>
            <a:ext cx="1155700" cy="11557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BFDEAFE-E3B4-4315-AB97-EB1BF871DD76}"/>
              </a:ext>
            </a:extLst>
          </p:cNvPr>
          <p:cNvCxnSpPr>
            <a:endCxn id="36" idx="1"/>
          </p:cNvCxnSpPr>
          <p:nvPr/>
        </p:nvCxnSpPr>
        <p:spPr>
          <a:xfrm>
            <a:off x="4542628" y="4661290"/>
            <a:ext cx="3919851" cy="8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3998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DA4DCC72-F4B4-43CA-AF34-275EC2FD08A8}"/>
              </a:ext>
            </a:extLst>
          </p:cNvPr>
          <p:cNvSpPr/>
          <p:nvPr/>
        </p:nvSpPr>
        <p:spPr>
          <a:xfrm>
            <a:off x="12340055" y="3752542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AFC338A9-0F9D-41AC-B096-87627831136A}"/>
              </a:ext>
            </a:extLst>
          </p:cNvPr>
          <p:cNvSpPr/>
          <p:nvPr/>
        </p:nvSpPr>
        <p:spPr>
          <a:xfrm>
            <a:off x="12724106" y="4934531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6AC9E57-CA37-4FE6-B020-06B218BBD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03" y="287698"/>
            <a:ext cx="1826797" cy="13683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B8E669-2AA9-43B6-AC83-4C4D99FC0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29282" flipH="1" flipV="1">
            <a:off x="1969006" y="1038506"/>
            <a:ext cx="1091501" cy="10915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27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8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4DD6236-2360-4E92-837A-B9AF107C5B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70" y="1362000"/>
            <a:ext cx="1494748" cy="11181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6A69EC9-1687-449F-A130-CD22D6F2F4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03" y="971073"/>
            <a:ext cx="1155700" cy="11557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F257DE3E-2D38-4BF3-974A-790B719BF2CD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584194" y="1548923"/>
            <a:ext cx="4625309" cy="2250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E7180C3E-741F-43D3-ACDE-DF318CE43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95" y="1336119"/>
            <a:ext cx="1155700" cy="1155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AutoShape 2" descr="âç¯å¢æ£æ¥âçå¾çæç´¢ç»æ">
            <a:extLst>
              <a:ext uri="{FF2B5EF4-FFF2-40B4-BE49-F238E27FC236}">
                <a16:creationId xmlns:a16="http://schemas.microsoft.com/office/drawing/2014/main" id="{E6607F8E-4948-4AEC-A279-03E33C835D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0" name="图表 39">
            <a:extLst>
              <a:ext uri="{FF2B5EF4-FFF2-40B4-BE49-F238E27FC236}">
                <a16:creationId xmlns:a16="http://schemas.microsoft.com/office/drawing/2014/main" id="{CE11514D-24FC-443E-88EB-159600949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443783"/>
              </p:ext>
            </p:extLst>
          </p:nvPr>
        </p:nvGraphicFramePr>
        <p:xfrm>
          <a:off x="115792" y="2733839"/>
          <a:ext cx="2848723" cy="1629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024" name="文本框 1023">
            <a:extLst>
              <a:ext uri="{FF2B5EF4-FFF2-40B4-BE49-F238E27FC236}">
                <a16:creationId xmlns:a16="http://schemas.microsoft.com/office/drawing/2014/main" id="{DE04CE60-7317-46F7-A888-19577A9B1BDD}"/>
              </a:ext>
            </a:extLst>
          </p:cNvPr>
          <p:cNvSpPr txBox="1"/>
          <p:nvPr/>
        </p:nvSpPr>
        <p:spPr>
          <a:xfrm>
            <a:off x="278780" y="6363439"/>
            <a:ext cx="1229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字幕：对过程质量进行控制</a:t>
            </a:r>
            <a:r>
              <a:rPr lang="en-US" altLang="zh-CN" b="1" i="1" dirty="0"/>
              <a:t>:</a:t>
            </a:r>
            <a:r>
              <a:rPr lang="zh-CN" altLang="en-US" b="1" i="1" dirty="0"/>
              <a:t>检测值超标报警，项目进度管控，方案变更，样品退样，仪器检定</a:t>
            </a:r>
            <a:r>
              <a:rPr lang="en-US" altLang="zh-CN" b="1" i="1" dirty="0"/>
              <a:t>,</a:t>
            </a:r>
            <a:r>
              <a:rPr lang="zh-CN" altLang="en-US" b="1" i="1" dirty="0"/>
              <a:t>账单报警等</a:t>
            </a:r>
          </a:p>
          <a:p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3133542-06B2-407C-BE9E-12C11BE5A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71" y="4441009"/>
            <a:ext cx="1332638" cy="13326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1D97C2A-31D3-4384-AC0F-03A017B986D6}"/>
              </a:ext>
            </a:extLst>
          </p:cNvPr>
          <p:cNvSpPr txBox="1"/>
          <p:nvPr/>
        </p:nvSpPr>
        <p:spPr>
          <a:xfrm>
            <a:off x="520686" y="4431361"/>
            <a:ext cx="155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耗材库存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026602-0194-4277-A986-24374724E3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43" y="4540152"/>
            <a:ext cx="1345929" cy="13459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0737F5-2285-4D87-BEE5-91F3162847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03" y="4927630"/>
            <a:ext cx="936549" cy="93654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07F937A-80B2-47B1-9EEE-2106202EC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85" y="4561513"/>
            <a:ext cx="1345929" cy="1345929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366E46B5-21FA-45D4-817C-BE7BAA39B5C9}"/>
              </a:ext>
            </a:extLst>
          </p:cNvPr>
          <p:cNvSpPr/>
          <p:nvPr/>
        </p:nvSpPr>
        <p:spPr>
          <a:xfrm>
            <a:off x="3017247" y="5575609"/>
            <a:ext cx="462125" cy="350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68E5416-9772-4FD3-A209-893E9CE6B595}"/>
              </a:ext>
            </a:extLst>
          </p:cNvPr>
          <p:cNvSpPr/>
          <p:nvPr/>
        </p:nvSpPr>
        <p:spPr>
          <a:xfrm>
            <a:off x="4539359" y="5624860"/>
            <a:ext cx="462125" cy="350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8A7E13C-71C2-4263-897D-6777A1D1E6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030" y="4303437"/>
            <a:ext cx="1905000" cy="1905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D8263B0-A532-4BE5-89B0-6FB0F04A85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090" y="4364926"/>
            <a:ext cx="1789164" cy="178916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71AB5469-75E3-4506-9D1B-46CBAB25EA15}"/>
              </a:ext>
            </a:extLst>
          </p:cNvPr>
          <p:cNvSpPr txBox="1"/>
          <p:nvPr/>
        </p:nvSpPr>
        <p:spPr>
          <a:xfrm>
            <a:off x="2880817" y="4361698"/>
            <a:ext cx="155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方案变更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08868B9-4197-48E5-BD89-863E84625DF3}"/>
              </a:ext>
            </a:extLst>
          </p:cNvPr>
          <p:cNvSpPr txBox="1"/>
          <p:nvPr/>
        </p:nvSpPr>
        <p:spPr>
          <a:xfrm>
            <a:off x="7373890" y="4298147"/>
            <a:ext cx="150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仪器检定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72F5B427-42CD-495F-B37E-6AF5E87D5F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03" y="4572459"/>
            <a:ext cx="1508238" cy="150823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08C25EB-43E3-4524-A432-0F83920004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588" y="4606051"/>
            <a:ext cx="1322364" cy="1322364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EFE8DCDE-EE11-4E2E-B3A8-6BA0986BF0B0}"/>
              </a:ext>
            </a:extLst>
          </p:cNvPr>
          <p:cNvSpPr txBox="1"/>
          <p:nvPr/>
        </p:nvSpPr>
        <p:spPr>
          <a:xfrm>
            <a:off x="5416834" y="4355486"/>
            <a:ext cx="150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样品退样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70125AC-4ADF-4768-9B2D-A0BA7345F2FC}"/>
              </a:ext>
            </a:extLst>
          </p:cNvPr>
          <p:cNvSpPr txBox="1"/>
          <p:nvPr/>
        </p:nvSpPr>
        <p:spPr>
          <a:xfrm>
            <a:off x="9633128" y="4421385"/>
            <a:ext cx="150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账单报警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F4F840F-CA9D-4A06-A34F-2281ED84BCCD}"/>
              </a:ext>
            </a:extLst>
          </p:cNvPr>
          <p:cNvSpPr/>
          <p:nvPr/>
        </p:nvSpPr>
        <p:spPr>
          <a:xfrm>
            <a:off x="115792" y="4387840"/>
            <a:ext cx="1826796" cy="158771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565AC7F5-77FC-48A0-BC50-0734C9F4B209}"/>
              </a:ext>
            </a:extLst>
          </p:cNvPr>
          <p:cNvSpPr/>
          <p:nvPr/>
        </p:nvSpPr>
        <p:spPr>
          <a:xfrm>
            <a:off x="1966660" y="4398999"/>
            <a:ext cx="3133430" cy="162278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3F5A270-9689-4C34-841F-81201C7C1924}"/>
              </a:ext>
            </a:extLst>
          </p:cNvPr>
          <p:cNvSpPr/>
          <p:nvPr/>
        </p:nvSpPr>
        <p:spPr>
          <a:xfrm>
            <a:off x="5039309" y="4398999"/>
            <a:ext cx="1885763" cy="160559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5BC77DB-3400-4379-B72B-A216C0D82DDB}"/>
              </a:ext>
            </a:extLst>
          </p:cNvPr>
          <p:cNvSpPr/>
          <p:nvPr/>
        </p:nvSpPr>
        <p:spPr>
          <a:xfrm>
            <a:off x="6922233" y="4370421"/>
            <a:ext cx="1885763" cy="160559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EECB8EC-416B-498D-97D5-6DA7194BDD5E}"/>
              </a:ext>
            </a:extLst>
          </p:cNvPr>
          <p:cNvSpPr/>
          <p:nvPr/>
        </p:nvSpPr>
        <p:spPr>
          <a:xfrm>
            <a:off x="117481" y="2596369"/>
            <a:ext cx="3067547" cy="167738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714E3BA5-F460-49EF-BA21-CE8EB4E34BA6}"/>
              </a:ext>
            </a:extLst>
          </p:cNvPr>
          <p:cNvSpPr/>
          <p:nvPr/>
        </p:nvSpPr>
        <p:spPr>
          <a:xfrm>
            <a:off x="9188605" y="4371279"/>
            <a:ext cx="1849178" cy="16656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EF2C4BE-9887-40F0-AEF5-E6368EB25566}"/>
              </a:ext>
            </a:extLst>
          </p:cNvPr>
          <p:cNvCxnSpPr>
            <a:endCxn id="28" idx="1"/>
          </p:cNvCxnSpPr>
          <p:nvPr/>
        </p:nvCxnSpPr>
        <p:spPr>
          <a:xfrm flipV="1">
            <a:off x="3730952" y="1548923"/>
            <a:ext cx="3478551" cy="161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F4526A5-AB7C-4F82-B8B6-7F09E605461B}"/>
              </a:ext>
            </a:extLst>
          </p:cNvPr>
          <p:cNvCxnSpPr>
            <a:stCxn id="38" idx="0"/>
            <a:endCxn id="28" idx="1"/>
          </p:cNvCxnSpPr>
          <p:nvPr/>
        </p:nvCxnSpPr>
        <p:spPr>
          <a:xfrm flipV="1">
            <a:off x="1029190" y="1548923"/>
            <a:ext cx="6180313" cy="283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03A7520-D5A3-4BA8-A64C-56CCEE450FEC}"/>
              </a:ext>
            </a:extLst>
          </p:cNvPr>
          <p:cNvCxnSpPr>
            <a:stCxn id="47" idx="0"/>
            <a:endCxn id="28" idx="1"/>
          </p:cNvCxnSpPr>
          <p:nvPr/>
        </p:nvCxnSpPr>
        <p:spPr>
          <a:xfrm flipV="1">
            <a:off x="3533375" y="1548923"/>
            <a:ext cx="3676128" cy="285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DA85653-7BAD-442F-9F92-0254FA2833B8}"/>
              </a:ext>
            </a:extLst>
          </p:cNvPr>
          <p:cNvCxnSpPr>
            <a:cxnSpLocks/>
            <a:stCxn id="12" idx="0"/>
            <a:endCxn id="28" idx="1"/>
          </p:cNvCxnSpPr>
          <p:nvPr/>
        </p:nvCxnSpPr>
        <p:spPr>
          <a:xfrm flipV="1">
            <a:off x="5852530" y="1548923"/>
            <a:ext cx="1356973" cy="275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直接箭头连接符 1025">
            <a:extLst>
              <a:ext uri="{FF2B5EF4-FFF2-40B4-BE49-F238E27FC236}">
                <a16:creationId xmlns:a16="http://schemas.microsoft.com/office/drawing/2014/main" id="{AB13B629-67E3-413F-B662-D846ADD807C7}"/>
              </a:ext>
            </a:extLst>
          </p:cNvPr>
          <p:cNvCxnSpPr>
            <a:cxnSpLocks/>
            <a:stCxn id="33" idx="0"/>
            <a:endCxn id="28" idx="1"/>
          </p:cNvCxnSpPr>
          <p:nvPr/>
        </p:nvCxnSpPr>
        <p:spPr>
          <a:xfrm flipH="1" flipV="1">
            <a:off x="7209503" y="1548923"/>
            <a:ext cx="918507" cy="274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接箭头连接符 1027">
            <a:extLst>
              <a:ext uri="{FF2B5EF4-FFF2-40B4-BE49-F238E27FC236}">
                <a16:creationId xmlns:a16="http://schemas.microsoft.com/office/drawing/2014/main" id="{096F8810-F6A6-4577-88D4-5D9A18A703CA}"/>
              </a:ext>
            </a:extLst>
          </p:cNvPr>
          <p:cNvCxnSpPr>
            <a:cxnSpLocks/>
            <a:stCxn id="54" idx="0"/>
            <a:endCxn id="28" idx="1"/>
          </p:cNvCxnSpPr>
          <p:nvPr/>
        </p:nvCxnSpPr>
        <p:spPr>
          <a:xfrm flipH="1" flipV="1">
            <a:off x="7209503" y="1548923"/>
            <a:ext cx="2903691" cy="282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接箭头连接符 1030">
            <a:extLst>
              <a:ext uri="{FF2B5EF4-FFF2-40B4-BE49-F238E27FC236}">
                <a16:creationId xmlns:a16="http://schemas.microsoft.com/office/drawing/2014/main" id="{1D1E7398-BDEA-4DF2-8825-A4A7E9B31B4A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8365203" y="1548923"/>
            <a:ext cx="1636592" cy="36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2560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DA4DCC72-F4B4-43CA-AF34-275EC2FD08A8}"/>
              </a:ext>
            </a:extLst>
          </p:cNvPr>
          <p:cNvSpPr/>
          <p:nvPr/>
        </p:nvSpPr>
        <p:spPr>
          <a:xfrm>
            <a:off x="12340055" y="3752542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AFC338A9-0F9D-41AC-B096-87627831136A}"/>
              </a:ext>
            </a:extLst>
          </p:cNvPr>
          <p:cNvSpPr/>
          <p:nvPr/>
        </p:nvSpPr>
        <p:spPr>
          <a:xfrm>
            <a:off x="12724106" y="4934531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6AC9E57-CA37-4FE6-B020-06B218BBD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92" y="922708"/>
            <a:ext cx="1826797" cy="13683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B8E669-2AA9-43B6-AC83-4C4D99FC0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29282" flipH="1" flipV="1">
            <a:off x="1969006" y="1216924"/>
            <a:ext cx="1091501" cy="10915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27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8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4DD6236-2360-4E92-837A-B9AF107C5B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70" y="1540418"/>
            <a:ext cx="1494748" cy="11181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6A69EC9-1687-449F-A130-CD22D6F2F4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00" y="1543048"/>
            <a:ext cx="1155700" cy="11557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F257DE3E-2D38-4BF3-974A-790B719BF2CD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4252418" y="2099489"/>
            <a:ext cx="1727782" cy="21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E7180C3E-741F-43D3-ACDE-DF318CE43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88" y="475459"/>
            <a:ext cx="1155700" cy="1155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B6CA8F1-AE11-4482-9B4D-EB7BF503DE53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 flipV="1">
            <a:off x="7135900" y="1053309"/>
            <a:ext cx="305888" cy="106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" descr="âç¯å¢æ£æ¥âçå¾çæç´¢ç»æ">
            <a:extLst>
              <a:ext uri="{FF2B5EF4-FFF2-40B4-BE49-F238E27FC236}">
                <a16:creationId xmlns:a16="http://schemas.microsoft.com/office/drawing/2014/main" id="{E6607F8E-4948-4AEC-A279-03E33C835D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4F8516F-4EAB-4F58-9463-B21EABB525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2454" y="56996"/>
            <a:ext cx="2084200" cy="155513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E924AE2-6399-4930-9C2A-284A77021F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035" y="211164"/>
            <a:ext cx="1664540" cy="12467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40" name="图表 39">
            <a:extLst>
              <a:ext uri="{FF2B5EF4-FFF2-40B4-BE49-F238E27FC236}">
                <a16:creationId xmlns:a16="http://schemas.microsoft.com/office/drawing/2014/main" id="{CE11514D-24FC-443E-88EB-159600949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732459"/>
              </p:ext>
            </p:extLst>
          </p:nvPr>
        </p:nvGraphicFramePr>
        <p:xfrm>
          <a:off x="79664" y="3276600"/>
          <a:ext cx="3612540" cy="1814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CE9FC954-E487-4725-9BD7-6B8F7BD39D1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66" y="-60428"/>
            <a:ext cx="1302963" cy="1075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C321DFC6-959F-4946-882F-C5874DFF4C94}"/>
              </a:ext>
            </a:extLst>
          </p:cNvPr>
          <p:cNvCxnSpPr>
            <a:endCxn id="28" idx="1"/>
          </p:cNvCxnSpPr>
          <p:nvPr/>
        </p:nvCxnSpPr>
        <p:spPr>
          <a:xfrm flipV="1">
            <a:off x="4028399" y="2120898"/>
            <a:ext cx="1951801" cy="13780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0ADD2BF5-7F89-4B25-AFDC-100C0614369A}"/>
              </a:ext>
            </a:extLst>
          </p:cNvPr>
          <p:cNvCxnSpPr>
            <a:stCxn id="31" idx="3"/>
            <a:endCxn id="17" idx="1"/>
          </p:cNvCxnSpPr>
          <p:nvPr/>
        </p:nvCxnSpPr>
        <p:spPr>
          <a:xfrm flipV="1">
            <a:off x="8597488" y="834563"/>
            <a:ext cx="934966" cy="218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DE04CE60-7317-46F7-A888-19577A9B1BDD}"/>
              </a:ext>
            </a:extLst>
          </p:cNvPr>
          <p:cNvSpPr txBox="1"/>
          <p:nvPr/>
        </p:nvSpPr>
        <p:spPr>
          <a:xfrm>
            <a:off x="3108938" y="6612334"/>
            <a:ext cx="744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字幕：对过程质量进行控制；检测值超标报警，项目进度管控，等</a:t>
            </a:r>
          </a:p>
          <a:p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3133542-06B2-407C-BE9E-12C11BE5A6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28" y="5226675"/>
            <a:ext cx="1332638" cy="13326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1D97C2A-31D3-4384-AC0F-03A017B986D6}"/>
              </a:ext>
            </a:extLst>
          </p:cNvPr>
          <p:cNvSpPr txBox="1"/>
          <p:nvPr/>
        </p:nvSpPr>
        <p:spPr>
          <a:xfrm>
            <a:off x="1738181" y="5652727"/>
            <a:ext cx="155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耗材库存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026602-0194-4277-A986-24374724E3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044" y="5131167"/>
            <a:ext cx="1345929" cy="13459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0737F5-2285-4D87-BEE5-91F3162847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04" y="5518645"/>
            <a:ext cx="936549" cy="93654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07F937A-80B2-47B1-9EEE-2106202EC3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686" y="5152528"/>
            <a:ext cx="1345929" cy="1345929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366E46B5-21FA-45D4-817C-BE7BAA39B5C9}"/>
              </a:ext>
            </a:extLst>
          </p:cNvPr>
          <p:cNvSpPr/>
          <p:nvPr/>
        </p:nvSpPr>
        <p:spPr>
          <a:xfrm>
            <a:off x="4388848" y="6166624"/>
            <a:ext cx="462125" cy="350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68E5416-9772-4FD3-A209-893E9CE6B595}"/>
              </a:ext>
            </a:extLst>
          </p:cNvPr>
          <p:cNvSpPr/>
          <p:nvPr/>
        </p:nvSpPr>
        <p:spPr>
          <a:xfrm>
            <a:off x="5910960" y="6215875"/>
            <a:ext cx="462125" cy="350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8A7E13C-71C2-4263-897D-6777A1D1E6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469" y="4872150"/>
            <a:ext cx="1905000" cy="1905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D8263B0-A532-4BE5-89B0-6FB0F04A856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324" y="4869983"/>
            <a:ext cx="1789164" cy="178916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71AB5469-75E3-4506-9D1B-46CBAB25EA15}"/>
              </a:ext>
            </a:extLst>
          </p:cNvPr>
          <p:cNvSpPr txBox="1"/>
          <p:nvPr/>
        </p:nvSpPr>
        <p:spPr>
          <a:xfrm>
            <a:off x="4252418" y="4908109"/>
            <a:ext cx="155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方案变更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08868B9-4197-48E5-BD89-863E84625DF3}"/>
              </a:ext>
            </a:extLst>
          </p:cNvPr>
          <p:cNvSpPr txBox="1"/>
          <p:nvPr/>
        </p:nvSpPr>
        <p:spPr>
          <a:xfrm>
            <a:off x="6956873" y="4684234"/>
            <a:ext cx="155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样品退样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65DDFFC-4042-4DF4-AB51-E0E2DFA73BC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02" y="4694770"/>
            <a:ext cx="1905000" cy="1905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0149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83C12A93-87E1-434A-823E-894039FEB0F0}"/>
              </a:ext>
            </a:extLst>
          </p:cNvPr>
          <p:cNvSpPr/>
          <p:nvPr/>
        </p:nvSpPr>
        <p:spPr>
          <a:xfrm flipH="1" flipV="1">
            <a:off x="2933700" y="3899753"/>
            <a:ext cx="5326123" cy="856792"/>
          </a:xfrm>
          <a:custGeom>
            <a:avLst/>
            <a:gdLst>
              <a:gd name="connsiteX0" fmla="*/ 0 w 5791200"/>
              <a:gd name="connsiteY0" fmla="*/ 254000 h 856793"/>
              <a:gd name="connsiteX1" fmla="*/ 2171700 w 5791200"/>
              <a:gd name="connsiteY1" fmla="*/ 800100 h 856793"/>
              <a:gd name="connsiteX2" fmla="*/ 3898900 w 5791200"/>
              <a:gd name="connsiteY2" fmla="*/ 749300 h 856793"/>
              <a:gd name="connsiteX3" fmla="*/ 5791200 w 5791200"/>
              <a:gd name="connsiteY3" fmla="*/ 0 h 85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1200" h="856793">
                <a:moveTo>
                  <a:pt x="0" y="254000"/>
                </a:moveTo>
                <a:cubicBezTo>
                  <a:pt x="760941" y="485775"/>
                  <a:pt x="1521883" y="717550"/>
                  <a:pt x="2171700" y="800100"/>
                </a:cubicBezTo>
                <a:cubicBezTo>
                  <a:pt x="2821517" y="882650"/>
                  <a:pt x="3295650" y="882650"/>
                  <a:pt x="3898900" y="749300"/>
                </a:cubicBezTo>
                <a:cubicBezTo>
                  <a:pt x="4502150" y="615950"/>
                  <a:pt x="5418667" y="171450"/>
                  <a:pt x="5791200" y="0"/>
                </a:cubicBezTo>
              </a:path>
            </a:pathLst>
          </a:custGeom>
          <a:noFill/>
          <a:ln w="254000">
            <a:solidFill>
              <a:srgbClr val="92D050"/>
            </a:solidFill>
            <a:headEnd type="stealth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374BE17E-8786-4CF3-85E2-5738E99715F9}"/>
              </a:ext>
            </a:extLst>
          </p:cNvPr>
          <p:cNvSpPr/>
          <p:nvPr/>
        </p:nvSpPr>
        <p:spPr>
          <a:xfrm flipH="1">
            <a:off x="3165296" y="1880366"/>
            <a:ext cx="4978400" cy="856793"/>
          </a:xfrm>
          <a:custGeom>
            <a:avLst/>
            <a:gdLst>
              <a:gd name="connsiteX0" fmla="*/ 0 w 5791200"/>
              <a:gd name="connsiteY0" fmla="*/ 254000 h 856793"/>
              <a:gd name="connsiteX1" fmla="*/ 2171700 w 5791200"/>
              <a:gd name="connsiteY1" fmla="*/ 800100 h 856793"/>
              <a:gd name="connsiteX2" fmla="*/ 3898900 w 5791200"/>
              <a:gd name="connsiteY2" fmla="*/ 749300 h 856793"/>
              <a:gd name="connsiteX3" fmla="*/ 5791200 w 5791200"/>
              <a:gd name="connsiteY3" fmla="*/ 0 h 85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1200" h="856793">
                <a:moveTo>
                  <a:pt x="0" y="254000"/>
                </a:moveTo>
                <a:cubicBezTo>
                  <a:pt x="760941" y="485775"/>
                  <a:pt x="1521883" y="717550"/>
                  <a:pt x="2171700" y="800100"/>
                </a:cubicBezTo>
                <a:cubicBezTo>
                  <a:pt x="2821517" y="882650"/>
                  <a:pt x="3295650" y="882650"/>
                  <a:pt x="3898900" y="749300"/>
                </a:cubicBezTo>
                <a:cubicBezTo>
                  <a:pt x="4502150" y="615950"/>
                  <a:pt x="5418667" y="171450"/>
                  <a:pt x="5791200" y="0"/>
                </a:cubicBezTo>
              </a:path>
            </a:pathLst>
          </a:custGeom>
          <a:noFill/>
          <a:ln w="254000">
            <a:solidFill>
              <a:srgbClr val="92D050"/>
            </a:solidFill>
            <a:headEnd type="stealth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DA4DCC72-F4B4-43CA-AF34-275EC2FD08A8}"/>
              </a:ext>
            </a:extLst>
          </p:cNvPr>
          <p:cNvSpPr/>
          <p:nvPr/>
        </p:nvSpPr>
        <p:spPr>
          <a:xfrm>
            <a:off x="12340055" y="3752542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AFC338A9-0F9D-41AC-B096-87627831136A}"/>
              </a:ext>
            </a:extLst>
          </p:cNvPr>
          <p:cNvSpPr/>
          <p:nvPr/>
        </p:nvSpPr>
        <p:spPr>
          <a:xfrm>
            <a:off x="12724106" y="4934531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590D1E-C51A-4705-9A91-0771BFB94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29" y="4629211"/>
            <a:ext cx="2423049" cy="181728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D4169FF-9D55-4CAB-A4EC-83869C5CB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716" y="4278868"/>
            <a:ext cx="2837455" cy="21280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5341BF1-1903-425C-B933-D1BD97CD86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51" y="2776642"/>
            <a:ext cx="1155700" cy="11557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3AFA10DE-84AC-4BCF-9DD9-2C54A85545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924638"/>
              </p:ext>
            </p:extLst>
          </p:nvPr>
        </p:nvGraphicFramePr>
        <p:xfrm>
          <a:off x="7729954" y="300001"/>
          <a:ext cx="4610101" cy="2658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3" name="图片 22">
            <a:extLst>
              <a:ext uri="{FF2B5EF4-FFF2-40B4-BE49-F238E27FC236}">
                <a16:creationId xmlns:a16="http://schemas.microsoft.com/office/drawing/2014/main" id="{6FF6B568-10DB-4036-825B-BCC535C378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3" y="663892"/>
            <a:ext cx="2411357" cy="1117601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BF03D0F7-73F4-4FBF-8AD0-643BB6D731F0}"/>
              </a:ext>
            </a:extLst>
          </p:cNvPr>
          <p:cNvSpPr txBox="1"/>
          <p:nvPr/>
        </p:nvSpPr>
        <p:spPr>
          <a:xfrm>
            <a:off x="2643190" y="6077166"/>
            <a:ext cx="74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字幕：对结果进行智能分析反馈，对标国标，行标自检自查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455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DA4DCC72-F4B4-43CA-AF34-275EC2FD08A8}"/>
              </a:ext>
            </a:extLst>
          </p:cNvPr>
          <p:cNvSpPr/>
          <p:nvPr/>
        </p:nvSpPr>
        <p:spPr>
          <a:xfrm>
            <a:off x="12340055" y="3752542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AFC338A9-0F9D-41AC-B096-87627831136A}"/>
              </a:ext>
            </a:extLst>
          </p:cNvPr>
          <p:cNvSpPr/>
          <p:nvPr/>
        </p:nvSpPr>
        <p:spPr>
          <a:xfrm>
            <a:off x="12724106" y="4934531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4B853C-45AC-4FE4-9011-5FD20C4D8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49" y="3069514"/>
            <a:ext cx="1621231" cy="16212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A5DAC4-9581-4BD3-8733-FD6CA44F9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303" y="1120521"/>
            <a:ext cx="1746493" cy="17464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853E73-AEE6-4573-9344-1113F83CB0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122" y="1099747"/>
            <a:ext cx="1543929" cy="15439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C6414C9-43B5-4D49-823B-B15A381489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049" y="3117691"/>
            <a:ext cx="1905000" cy="1905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917EF6D-8408-4B7C-ADA3-8E8A3B6CDD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9" y="2733372"/>
            <a:ext cx="1155700" cy="11557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BCBBFB00-3B4A-46F7-95C0-1635B392C076}"/>
              </a:ext>
            </a:extLst>
          </p:cNvPr>
          <p:cNvSpPr txBox="1"/>
          <p:nvPr/>
        </p:nvSpPr>
        <p:spPr>
          <a:xfrm>
            <a:off x="3508499" y="6233971"/>
            <a:ext cx="752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字幕：可组合扩展的多种功能，适应多种应用场景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5023831E-6A42-4386-8560-85F784C88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7575959"/>
              </p:ext>
            </p:extLst>
          </p:nvPr>
        </p:nvGraphicFramePr>
        <p:xfrm>
          <a:off x="905341" y="816368"/>
          <a:ext cx="5565529" cy="4507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045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BBC87A1-1B2F-4948-9F82-B59F88759D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8744213"/>
              </p:ext>
            </p:extLst>
          </p:nvPr>
        </p:nvGraphicFramePr>
        <p:xfrm>
          <a:off x="-494563" y="2704427"/>
          <a:ext cx="12050486" cy="3315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100F3651-BC9D-4BB7-BFFF-D9C9FE4ADB29}"/>
              </a:ext>
            </a:extLst>
          </p:cNvPr>
          <p:cNvSpPr txBox="1"/>
          <p:nvPr/>
        </p:nvSpPr>
        <p:spPr>
          <a:xfrm>
            <a:off x="2322817" y="6260887"/>
            <a:ext cx="710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字幕：环境污染事先预测预判，被动处置逐步转变为主动防治</a:t>
            </a:r>
          </a:p>
          <a:p>
            <a:endParaRPr lang="zh-CN" altLang="en-US" b="1" i="1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A82C74AB-728C-4738-AFB7-22A9B22E0A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589058"/>
              </p:ext>
            </p:extLst>
          </p:nvPr>
        </p:nvGraphicFramePr>
        <p:xfrm>
          <a:off x="-265963" y="87339"/>
          <a:ext cx="11821886" cy="3101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F59EB29-5F5B-4B43-BD94-008B2F25FF13}"/>
              </a:ext>
            </a:extLst>
          </p:cNvPr>
          <p:cNvCxnSpPr/>
          <p:nvPr/>
        </p:nvCxnSpPr>
        <p:spPr>
          <a:xfrm>
            <a:off x="4093029" y="2945514"/>
            <a:ext cx="269965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F0ADF57-8BD8-46E0-B092-9C13480C7EB2}"/>
              </a:ext>
            </a:extLst>
          </p:cNvPr>
          <p:cNvCxnSpPr/>
          <p:nvPr/>
        </p:nvCxnSpPr>
        <p:spPr>
          <a:xfrm>
            <a:off x="8251371" y="2945514"/>
            <a:ext cx="187234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060E70F-02BA-4F42-B016-EBF0CBD9C0F7}"/>
              </a:ext>
            </a:extLst>
          </p:cNvPr>
          <p:cNvSpPr txBox="1"/>
          <p:nvPr/>
        </p:nvSpPr>
        <p:spPr>
          <a:xfrm>
            <a:off x="4661681" y="2550538"/>
            <a:ext cx="1966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提前</a:t>
            </a:r>
            <a:r>
              <a:rPr lang="en-US" altLang="zh-CN" sz="1400" dirty="0"/>
              <a:t>3</a:t>
            </a:r>
            <a:r>
              <a:rPr lang="zh-CN" altLang="en-US" sz="1400" dirty="0"/>
              <a:t>天预警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5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"/>
        </p:bldSub>
      </p:bldGraphic>
      <p:bldGraphic spid="6" grpId="0" uiExpand="1">
        <p:bldSub>
          <a:bldChart bld="category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DA4DCC72-F4B4-43CA-AF34-275EC2FD08A8}"/>
              </a:ext>
            </a:extLst>
          </p:cNvPr>
          <p:cNvSpPr/>
          <p:nvPr/>
        </p:nvSpPr>
        <p:spPr>
          <a:xfrm>
            <a:off x="12340055" y="3752542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AFC338A9-0F9D-41AC-B096-87627831136A}"/>
              </a:ext>
            </a:extLst>
          </p:cNvPr>
          <p:cNvSpPr/>
          <p:nvPr/>
        </p:nvSpPr>
        <p:spPr>
          <a:xfrm>
            <a:off x="12724106" y="4934531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6A69EC9-1687-449F-A130-CD22D6F2F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81" y="502764"/>
            <a:ext cx="1155700" cy="11557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7180C3E-741F-43D3-ACDE-DF318CE43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699" y="502764"/>
            <a:ext cx="1155700" cy="1155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AutoShape 2" descr="âç¯å¢æ£æ¥âçå¾çæç´¢ç»æ">
            <a:extLst>
              <a:ext uri="{FF2B5EF4-FFF2-40B4-BE49-F238E27FC236}">
                <a16:creationId xmlns:a16="http://schemas.microsoft.com/office/drawing/2014/main" id="{E6607F8E-4948-4AEC-A279-03E33C835D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56826" y="39643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0" name="图表 39">
            <a:extLst>
              <a:ext uri="{FF2B5EF4-FFF2-40B4-BE49-F238E27FC236}">
                <a16:creationId xmlns:a16="http://schemas.microsoft.com/office/drawing/2014/main" id="{CE11514D-24FC-443E-88EB-159600949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4045713"/>
              </p:ext>
            </p:extLst>
          </p:nvPr>
        </p:nvGraphicFramePr>
        <p:xfrm>
          <a:off x="5424300" y="271880"/>
          <a:ext cx="2848723" cy="1629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24" name="文本框 1023">
            <a:extLst>
              <a:ext uri="{FF2B5EF4-FFF2-40B4-BE49-F238E27FC236}">
                <a16:creationId xmlns:a16="http://schemas.microsoft.com/office/drawing/2014/main" id="{DE04CE60-7317-46F7-A888-19577A9B1BDD}"/>
              </a:ext>
            </a:extLst>
          </p:cNvPr>
          <p:cNvSpPr txBox="1"/>
          <p:nvPr/>
        </p:nvSpPr>
        <p:spPr>
          <a:xfrm>
            <a:off x="278780" y="6363439"/>
            <a:ext cx="1229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字幕：对过程质量进行控制</a:t>
            </a:r>
            <a:r>
              <a:rPr lang="en-US" altLang="zh-CN" b="1" i="1" dirty="0"/>
              <a:t>:</a:t>
            </a:r>
            <a:r>
              <a:rPr lang="zh-CN" altLang="en-US" b="1" i="1" dirty="0"/>
              <a:t>检测值超标报警，项目进度管控，方案变更，样品退样，仪器检定</a:t>
            </a:r>
            <a:r>
              <a:rPr lang="en-US" altLang="zh-CN" b="1" i="1" dirty="0"/>
              <a:t>,</a:t>
            </a:r>
            <a:r>
              <a:rPr lang="zh-CN" altLang="en-US" b="1" i="1" dirty="0"/>
              <a:t>账单报警等</a:t>
            </a:r>
          </a:p>
          <a:p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3133542-06B2-407C-BE9E-12C11BE5A6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70" y="2433001"/>
            <a:ext cx="1195016" cy="119501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1D97C2A-31D3-4384-AC0F-03A017B986D6}"/>
              </a:ext>
            </a:extLst>
          </p:cNvPr>
          <p:cNvSpPr txBox="1"/>
          <p:nvPr/>
        </p:nvSpPr>
        <p:spPr>
          <a:xfrm>
            <a:off x="5753960" y="2158768"/>
            <a:ext cx="155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耗材库存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026602-0194-4277-A986-24374724E3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900" y="4061445"/>
            <a:ext cx="1345929" cy="13459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0737F5-2285-4D87-BEE5-91F3162847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560" y="4448923"/>
            <a:ext cx="936549" cy="93654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07F937A-80B2-47B1-9EEE-2106202EC3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542" y="4082806"/>
            <a:ext cx="1345929" cy="1345929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366E46B5-21FA-45D4-817C-BE7BAA39B5C9}"/>
              </a:ext>
            </a:extLst>
          </p:cNvPr>
          <p:cNvSpPr/>
          <p:nvPr/>
        </p:nvSpPr>
        <p:spPr>
          <a:xfrm>
            <a:off x="6409704" y="5096902"/>
            <a:ext cx="462125" cy="350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68E5416-9772-4FD3-A209-893E9CE6B595}"/>
              </a:ext>
            </a:extLst>
          </p:cNvPr>
          <p:cNvSpPr/>
          <p:nvPr/>
        </p:nvSpPr>
        <p:spPr>
          <a:xfrm>
            <a:off x="7931816" y="5146153"/>
            <a:ext cx="462125" cy="350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8A7E13C-71C2-4263-897D-6777A1D1E6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56" y="2054431"/>
            <a:ext cx="1905000" cy="1905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D8263B0-A532-4BE5-89B0-6FB0F04A85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416" y="2115920"/>
            <a:ext cx="1789164" cy="178916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71AB5469-75E3-4506-9D1B-46CBAB25EA15}"/>
              </a:ext>
            </a:extLst>
          </p:cNvPr>
          <p:cNvSpPr txBox="1"/>
          <p:nvPr/>
        </p:nvSpPr>
        <p:spPr>
          <a:xfrm>
            <a:off x="6273274" y="3882991"/>
            <a:ext cx="155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方案变更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08868B9-4197-48E5-BD89-863E84625DF3}"/>
              </a:ext>
            </a:extLst>
          </p:cNvPr>
          <p:cNvSpPr txBox="1"/>
          <p:nvPr/>
        </p:nvSpPr>
        <p:spPr>
          <a:xfrm>
            <a:off x="9051060" y="3892504"/>
            <a:ext cx="150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仪器检定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72F5B427-42CD-495F-B37E-6AF5E87D5F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009" y="4269152"/>
            <a:ext cx="1405901" cy="140590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08C25EB-43E3-4524-A432-0F83920004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384" y="2433001"/>
            <a:ext cx="1274128" cy="1274128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EFE8DCDE-EE11-4E2E-B3A8-6BA0986BF0B0}"/>
              </a:ext>
            </a:extLst>
          </p:cNvPr>
          <p:cNvSpPr txBox="1"/>
          <p:nvPr/>
        </p:nvSpPr>
        <p:spPr>
          <a:xfrm>
            <a:off x="7689160" y="2106480"/>
            <a:ext cx="150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样品退样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70125AC-4ADF-4768-9B2D-A0BA7345F2FC}"/>
              </a:ext>
            </a:extLst>
          </p:cNvPr>
          <p:cNvSpPr txBox="1"/>
          <p:nvPr/>
        </p:nvSpPr>
        <p:spPr>
          <a:xfrm>
            <a:off x="9773477" y="2200099"/>
            <a:ext cx="150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账单报警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F4F840F-CA9D-4A06-A34F-2281ED84BCCD}"/>
              </a:ext>
            </a:extLst>
          </p:cNvPr>
          <p:cNvSpPr/>
          <p:nvPr/>
        </p:nvSpPr>
        <p:spPr>
          <a:xfrm>
            <a:off x="5373351" y="2141624"/>
            <a:ext cx="1826796" cy="158771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565AC7F5-77FC-48A0-BC50-0734C9F4B209}"/>
              </a:ext>
            </a:extLst>
          </p:cNvPr>
          <p:cNvSpPr/>
          <p:nvPr/>
        </p:nvSpPr>
        <p:spPr>
          <a:xfrm>
            <a:off x="5359117" y="3920292"/>
            <a:ext cx="3133430" cy="162278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3F5A270-9689-4C34-841F-81201C7C1924}"/>
              </a:ext>
            </a:extLst>
          </p:cNvPr>
          <p:cNvSpPr/>
          <p:nvPr/>
        </p:nvSpPr>
        <p:spPr>
          <a:xfrm>
            <a:off x="7311635" y="2149993"/>
            <a:ext cx="1885763" cy="160559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5BC77DB-3400-4379-B72B-A216C0D82DDB}"/>
              </a:ext>
            </a:extLst>
          </p:cNvPr>
          <p:cNvSpPr/>
          <p:nvPr/>
        </p:nvSpPr>
        <p:spPr>
          <a:xfrm>
            <a:off x="8599403" y="3964778"/>
            <a:ext cx="1885763" cy="160559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EECB8EC-416B-498D-97D5-6DA7194BDD5E}"/>
              </a:ext>
            </a:extLst>
          </p:cNvPr>
          <p:cNvSpPr/>
          <p:nvPr/>
        </p:nvSpPr>
        <p:spPr>
          <a:xfrm>
            <a:off x="113851" y="1791435"/>
            <a:ext cx="4810920" cy="356249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714E3BA5-F460-49EF-BA21-CE8EB4E34BA6}"/>
              </a:ext>
            </a:extLst>
          </p:cNvPr>
          <p:cNvSpPr/>
          <p:nvPr/>
        </p:nvSpPr>
        <p:spPr>
          <a:xfrm>
            <a:off x="9328954" y="2149993"/>
            <a:ext cx="1849178" cy="16656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1" name="直接箭头连接符 1030">
            <a:extLst>
              <a:ext uri="{FF2B5EF4-FFF2-40B4-BE49-F238E27FC236}">
                <a16:creationId xmlns:a16="http://schemas.microsoft.com/office/drawing/2014/main" id="{1D1E7398-BDEA-4DF2-8825-A4A7E9B31B4A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9978781" y="1080614"/>
            <a:ext cx="478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图表 44">
            <a:extLst>
              <a:ext uri="{FF2B5EF4-FFF2-40B4-BE49-F238E27FC236}">
                <a16:creationId xmlns:a16="http://schemas.microsoft.com/office/drawing/2014/main" id="{6E21EF9E-5988-40E4-93ED-18C1588694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391324"/>
              </p:ext>
            </p:extLst>
          </p:nvPr>
        </p:nvGraphicFramePr>
        <p:xfrm>
          <a:off x="316775" y="1913314"/>
          <a:ext cx="4828042" cy="352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A945559-395E-47FD-84C1-C6669E2B7D7C}"/>
              </a:ext>
            </a:extLst>
          </p:cNvPr>
          <p:cNvSpPr/>
          <p:nvPr/>
        </p:nvSpPr>
        <p:spPr>
          <a:xfrm>
            <a:off x="5434672" y="317706"/>
            <a:ext cx="3067547" cy="167738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985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5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5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5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5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5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 uiExpand="1">
        <p:bldSub>
          <a:bldChart bld="category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E4C3D82-B90E-4330-882D-8C538351D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01" y="1204227"/>
            <a:ext cx="6404961" cy="5811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7000"/>
              </a:srgbClr>
            </a:outerShdw>
          </a:effectLst>
        </p:spPr>
      </p:pic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DA4DCC72-F4B4-43CA-AF34-275EC2FD08A8}"/>
              </a:ext>
            </a:extLst>
          </p:cNvPr>
          <p:cNvSpPr/>
          <p:nvPr/>
        </p:nvSpPr>
        <p:spPr>
          <a:xfrm>
            <a:off x="12340055" y="3752542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AFC338A9-0F9D-41AC-B096-87627831136A}"/>
              </a:ext>
            </a:extLst>
          </p:cNvPr>
          <p:cNvSpPr/>
          <p:nvPr/>
        </p:nvSpPr>
        <p:spPr>
          <a:xfrm>
            <a:off x="12724106" y="4934531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F03D0F7-73F4-4FBF-8AD0-643BB6D731F0}"/>
              </a:ext>
            </a:extLst>
          </p:cNvPr>
          <p:cNvSpPr txBox="1"/>
          <p:nvPr/>
        </p:nvSpPr>
        <p:spPr>
          <a:xfrm>
            <a:off x="2623475" y="6571266"/>
            <a:ext cx="74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字幕：对结果进行智能分析反馈，对标国标，行标自检自查</a:t>
            </a:r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4134BF31-AB54-4670-85AD-A06C63D4F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399497"/>
              </p:ext>
            </p:extLst>
          </p:nvPr>
        </p:nvGraphicFramePr>
        <p:xfrm>
          <a:off x="3666788" y="0"/>
          <a:ext cx="4517880" cy="4109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03049247-321C-483F-94CB-D50810187D0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5" y="686923"/>
            <a:ext cx="2411357" cy="1117601"/>
          </a:xfrm>
          <a:prstGeom prst="rect">
            <a:avLst/>
          </a:prstGeom>
        </p:spPr>
      </p:pic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3D64B339-2FE8-4E6E-BFCB-A0D0703BB8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654387"/>
              </p:ext>
            </p:extLst>
          </p:nvPr>
        </p:nvGraphicFramePr>
        <p:xfrm>
          <a:off x="7740091" y="113683"/>
          <a:ext cx="4517880" cy="2819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1A8390DA-0787-480E-851C-A6F14ADF56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7245" y="3982081"/>
            <a:ext cx="2423049" cy="181728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E554174-1966-42EB-A97D-CA339A7B32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0794" y="3946577"/>
            <a:ext cx="2369762" cy="177732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5F8B006-69D8-4EEB-9494-295B0F151C93}"/>
              </a:ext>
            </a:extLst>
          </p:cNvPr>
          <p:cNvSpPr txBox="1"/>
          <p:nvPr/>
        </p:nvSpPr>
        <p:spPr>
          <a:xfrm>
            <a:off x="941285" y="2093453"/>
            <a:ext cx="170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原始操作记录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C7F35E2-EC8E-4AD8-8F83-CC67F87A079B}"/>
              </a:ext>
            </a:extLst>
          </p:cNvPr>
          <p:cNvSpPr txBox="1"/>
          <p:nvPr/>
        </p:nvSpPr>
        <p:spPr>
          <a:xfrm>
            <a:off x="9439658" y="5898828"/>
            <a:ext cx="181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聚合分析结果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B82A769-3062-45AA-A640-5B81B001636B}"/>
              </a:ext>
            </a:extLst>
          </p:cNvPr>
          <p:cNvSpPr txBox="1"/>
          <p:nvPr/>
        </p:nvSpPr>
        <p:spPr>
          <a:xfrm>
            <a:off x="762000" y="6159500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原始数据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570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DA4DCC72-F4B4-43CA-AF34-275EC2FD08A8}"/>
              </a:ext>
            </a:extLst>
          </p:cNvPr>
          <p:cNvSpPr/>
          <p:nvPr/>
        </p:nvSpPr>
        <p:spPr>
          <a:xfrm>
            <a:off x="12340055" y="3752542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AFC338A9-0F9D-41AC-B096-87627831136A}"/>
              </a:ext>
            </a:extLst>
          </p:cNvPr>
          <p:cNvSpPr/>
          <p:nvPr/>
        </p:nvSpPr>
        <p:spPr>
          <a:xfrm>
            <a:off x="12724106" y="4934531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82B29E7-8A07-4C04-9C2F-1B50C0F9D5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509" y="261129"/>
            <a:ext cx="4125962" cy="1917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573E3B-F59D-4AF3-B474-438F8624CA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813" y="698444"/>
            <a:ext cx="1435653" cy="9818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AFE0542-8654-4770-97DA-D9562A9D16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813" y="2311399"/>
            <a:ext cx="1443093" cy="10795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0AE4AD4-E7D6-4781-BE91-2A9211CEF1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813" y="4084318"/>
            <a:ext cx="1302963" cy="1075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8A39266-9C23-4DE8-BC0D-B660938B2E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73921" flipV="1">
            <a:off x="3029148" y="1083981"/>
            <a:ext cx="1758058" cy="19624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D6D327F-5207-4683-971A-BB0B5DE1058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232" y="2987725"/>
            <a:ext cx="713918" cy="71391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2DEAAE-E32F-40D8-855F-79546317BF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532" y="3387248"/>
            <a:ext cx="946641" cy="94664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B8A669C5-C8F0-44FD-B62C-821AF822E4F0}"/>
              </a:ext>
            </a:extLst>
          </p:cNvPr>
          <p:cNvSpPr txBox="1"/>
          <p:nvPr/>
        </p:nvSpPr>
        <p:spPr>
          <a:xfrm>
            <a:off x="1587106" y="6193649"/>
            <a:ext cx="1043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字幕：远程实时监控仪器状态，对设备使用故障进行自动诊断，故障自动上报，方便维护，改进生产。</a:t>
            </a:r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6E665E3F-0251-4321-8AAD-889BBAC578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199139"/>
              </p:ext>
            </p:extLst>
          </p:nvPr>
        </p:nvGraphicFramePr>
        <p:xfrm>
          <a:off x="5427034" y="2977743"/>
          <a:ext cx="2535898" cy="1369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28" name="图示 27">
            <a:extLst>
              <a:ext uri="{FF2B5EF4-FFF2-40B4-BE49-F238E27FC236}">
                <a16:creationId xmlns:a16="http://schemas.microsoft.com/office/drawing/2014/main" id="{6F583482-AA59-4656-ABA2-F89C28A8E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6180307"/>
              </p:ext>
            </p:extLst>
          </p:nvPr>
        </p:nvGraphicFramePr>
        <p:xfrm>
          <a:off x="5813493" y="4618762"/>
          <a:ext cx="2576203" cy="1369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C343CC96-825B-4C74-A443-494AACC89BD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847" y="4423512"/>
            <a:ext cx="946641" cy="9466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10BD79-F485-4E9D-A1F5-17AAE4FCBD3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02" y="4959616"/>
            <a:ext cx="1054788" cy="10547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235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DA4DCC72-F4B4-43CA-AF34-275EC2FD08A8}"/>
              </a:ext>
            </a:extLst>
          </p:cNvPr>
          <p:cNvSpPr/>
          <p:nvPr/>
        </p:nvSpPr>
        <p:spPr>
          <a:xfrm>
            <a:off x="12340055" y="3752542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AFC338A9-0F9D-41AC-B096-87627831136A}"/>
              </a:ext>
            </a:extLst>
          </p:cNvPr>
          <p:cNvSpPr/>
          <p:nvPr/>
        </p:nvSpPr>
        <p:spPr>
          <a:xfrm>
            <a:off x="12724106" y="4934531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A116AE-118C-45C3-8EFC-A366F5FFF2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866" y="3887638"/>
            <a:ext cx="3518017" cy="171686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2CE51B-9AFD-4D34-9515-22F37CAD8D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649" y="3887638"/>
            <a:ext cx="2428113" cy="16752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B33C61C5-D35D-447C-A26E-F9E5294B4B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192212"/>
              </p:ext>
            </p:extLst>
          </p:nvPr>
        </p:nvGraphicFramePr>
        <p:xfrm>
          <a:off x="3371466" y="1223080"/>
          <a:ext cx="4249503" cy="3480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3BAF6327-611B-4DE3-BCE8-BB2713BF05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7" y="3858252"/>
            <a:ext cx="952233" cy="9522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B0CEC12-0982-4D0E-9377-E9C7C3B8BF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10" y="4630884"/>
            <a:ext cx="1155701" cy="115570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0593F66-52A6-4B2F-B9AD-2663098588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89" y="4184763"/>
            <a:ext cx="952233" cy="842685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86C2A251-25D0-4DAE-AA17-C82910F51913}"/>
              </a:ext>
            </a:extLst>
          </p:cNvPr>
          <p:cNvSpPr txBox="1"/>
          <p:nvPr/>
        </p:nvSpPr>
        <p:spPr>
          <a:xfrm>
            <a:off x="1301905" y="6155327"/>
            <a:ext cx="805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字幕：规则引擎的运行可控，管理简便；运行结果可多种形式的推送，广播。</a:t>
            </a:r>
          </a:p>
        </p:txBody>
      </p:sp>
      <p:sp>
        <p:nvSpPr>
          <p:cNvPr id="19" name="矩形: 圆角 4">
            <a:extLst>
              <a:ext uri="{FF2B5EF4-FFF2-40B4-BE49-F238E27FC236}">
                <a16:creationId xmlns:a16="http://schemas.microsoft.com/office/drawing/2014/main" id="{819AE93E-7C32-43E8-8453-FDA96FF8F2F1}"/>
              </a:ext>
            </a:extLst>
          </p:cNvPr>
          <p:cNvSpPr txBox="1"/>
          <p:nvPr/>
        </p:nvSpPr>
        <p:spPr>
          <a:xfrm>
            <a:off x="9066002" y="1608576"/>
            <a:ext cx="1040915" cy="1231774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500" kern="1200" dirty="0"/>
              <a:t>报表统计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5A358BC-FD13-456F-836D-ED098F103F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201511"/>
              </p:ext>
            </p:extLst>
          </p:nvPr>
        </p:nvGraphicFramePr>
        <p:xfrm>
          <a:off x="8762658" y="770761"/>
          <a:ext cx="2374641" cy="1757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BEA7EED9-550D-4802-8791-813509373E9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118" y="820904"/>
            <a:ext cx="1403559" cy="14035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73A1E5-A35E-4101-B287-75664B8BC9A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74" y="247915"/>
            <a:ext cx="807696" cy="80769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6325DD6-6476-4355-9DA9-F540CF7C0F89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74" y="1013184"/>
            <a:ext cx="807696" cy="80769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A8A3C7A-3461-4888-95BF-76D18ACED4F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74" y="1758719"/>
            <a:ext cx="807696" cy="807696"/>
          </a:xfrm>
          <a:prstGeom prst="rect">
            <a:avLst/>
          </a:prstGeom>
        </p:spPr>
      </p:pic>
      <p:sp>
        <p:nvSpPr>
          <p:cNvPr id="8" name="箭头: 下弧形 7">
            <a:extLst>
              <a:ext uri="{FF2B5EF4-FFF2-40B4-BE49-F238E27FC236}">
                <a16:creationId xmlns:a16="http://schemas.microsoft.com/office/drawing/2014/main" id="{E9940B3A-DBD9-4107-861D-FE47F44A335A}"/>
              </a:ext>
            </a:extLst>
          </p:cNvPr>
          <p:cNvSpPr/>
          <p:nvPr/>
        </p:nvSpPr>
        <p:spPr>
          <a:xfrm>
            <a:off x="1506431" y="1604588"/>
            <a:ext cx="1272727" cy="59402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箭头: 上弧形 9">
            <a:extLst>
              <a:ext uri="{FF2B5EF4-FFF2-40B4-BE49-F238E27FC236}">
                <a16:creationId xmlns:a16="http://schemas.microsoft.com/office/drawing/2014/main" id="{7CC49859-C156-41B1-8C13-60F61E32EB6F}"/>
              </a:ext>
            </a:extLst>
          </p:cNvPr>
          <p:cNvSpPr/>
          <p:nvPr/>
        </p:nvSpPr>
        <p:spPr>
          <a:xfrm flipH="1">
            <a:off x="1471192" y="859053"/>
            <a:ext cx="1206626" cy="63645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0016284-8F58-4459-B804-80900001FB54}"/>
              </a:ext>
            </a:extLst>
          </p:cNvPr>
          <p:cNvSpPr/>
          <p:nvPr/>
        </p:nvSpPr>
        <p:spPr>
          <a:xfrm>
            <a:off x="570864" y="139700"/>
            <a:ext cx="3163813" cy="2617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8F43869-C265-41F5-8D26-73EA38726618}"/>
              </a:ext>
            </a:extLst>
          </p:cNvPr>
          <p:cNvSpPr/>
          <p:nvPr/>
        </p:nvSpPr>
        <p:spPr>
          <a:xfrm>
            <a:off x="563253" y="3476835"/>
            <a:ext cx="3163813" cy="24938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C1DB628-EC29-4257-976E-4CCC7AF03761}"/>
              </a:ext>
            </a:extLst>
          </p:cNvPr>
          <p:cNvSpPr/>
          <p:nvPr/>
        </p:nvSpPr>
        <p:spPr>
          <a:xfrm>
            <a:off x="8314617" y="211450"/>
            <a:ext cx="3518016" cy="2628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03006C6-C7D1-421B-B414-1521DE03297B}"/>
              </a:ext>
            </a:extLst>
          </p:cNvPr>
          <p:cNvSpPr/>
          <p:nvPr/>
        </p:nvSpPr>
        <p:spPr>
          <a:xfrm>
            <a:off x="8314616" y="3667047"/>
            <a:ext cx="3518017" cy="23671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657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DA4DCC72-F4B4-43CA-AF34-275EC2FD08A8}"/>
              </a:ext>
            </a:extLst>
          </p:cNvPr>
          <p:cNvSpPr/>
          <p:nvPr/>
        </p:nvSpPr>
        <p:spPr>
          <a:xfrm>
            <a:off x="12340055" y="3752542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AFC338A9-0F9D-41AC-B096-87627831136A}"/>
              </a:ext>
            </a:extLst>
          </p:cNvPr>
          <p:cNvSpPr/>
          <p:nvPr/>
        </p:nvSpPr>
        <p:spPr>
          <a:xfrm>
            <a:off x="12724106" y="4934531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pic>
        <p:nvPicPr>
          <p:cNvPr id="25" name="图形 24" descr="带齿轮的头部">
            <a:extLst>
              <a:ext uri="{FF2B5EF4-FFF2-40B4-BE49-F238E27FC236}">
                <a16:creationId xmlns:a16="http://schemas.microsoft.com/office/drawing/2014/main" id="{CC824034-6573-4753-959C-6515C6D6D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4313" y="418908"/>
            <a:ext cx="1421825" cy="1421825"/>
          </a:xfrm>
          <a:prstGeom prst="rect">
            <a:avLst/>
          </a:prstGeom>
        </p:spPr>
      </p:pic>
      <p:graphicFrame>
        <p:nvGraphicFramePr>
          <p:cNvPr id="1027" name="图示 1026">
            <a:extLst>
              <a:ext uri="{FF2B5EF4-FFF2-40B4-BE49-F238E27FC236}">
                <a16:creationId xmlns:a16="http://schemas.microsoft.com/office/drawing/2014/main" id="{CC6A264E-990C-4735-92E1-34839D06B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632408"/>
              </p:ext>
            </p:extLst>
          </p:nvPr>
        </p:nvGraphicFramePr>
        <p:xfrm>
          <a:off x="2980611" y="588892"/>
          <a:ext cx="5787481" cy="2137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029" name="组合 1028">
            <a:extLst>
              <a:ext uri="{FF2B5EF4-FFF2-40B4-BE49-F238E27FC236}">
                <a16:creationId xmlns:a16="http://schemas.microsoft.com/office/drawing/2014/main" id="{2B46B0E2-2C22-41E4-AFA3-06A5B63062A9}"/>
              </a:ext>
            </a:extLst>
          </p:cNvPr>
          <p:cNvGrpSpPr/>
          <p:nvPr/>
        </p:nvGrpSpPr>
        <p:grpSpPr>
          <a:xfrm rot="980873">
            <a:off x="8633747" y="1367049"/>
            <a:ext cx="2746503" cy="2500674"/>
            <a:chOff x="7906884" y="1322940"/>
            <a:chExt cx="3939039" cy="3580944"/>
          </a:xfrm>
        </p:grpSpPr>
        <p:sp>
          <p:nvSpPr>
            <p:cNvPr id="1030" name="形状 1029">
              <a:extLst>
                <a:ext uri="{FF2B5EF4-FFF2-40B4-BE49-F238E27FC236}">
                  <a16:creationId xmlns:a16="http://schemas.microsoft.com/office/drawing/2014/main" id="{2C4EF7F2-7109-4EC8-8802-CFC381717103}"/>
                </a:ext>
              </a:extLst>
            </p:cNvPr>
            <p:cNvSpPr/>
            <p:nvPr/>
          </p:nvSpPr>
          <p:spPr>
            <a:xfrm rot="4396374">
              <a:off x="8114114" y="2035519"/>
              <a:ext cx="3091284" cy="2155785"/>
            </a:xfrm>
            <a:prstGeom prst="swooshArrow">
              <a:avLst>
                <a:gd name="adj1" fmla="val 16310"/>
                <a:gd name="adj2" fmla="val 313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1" name="椭圆 1030">
              <a:extLst>
                <a:ext uri="{FF2B5EF4-FFF2-40B4-BE49-F238E27FC236}">
                  <a16:creationId xmlns:a16="http://schemas.microsoft.com/office/drawing/2014/main" id="{C4595B84-6F45-47EE-80F9-102F17E80697}"/>
                </a:ext>
              </a:extLst>
            </p:cNvPr>
            <p:cNvSpPr/>
            <p:nvPr/>
          </p:nvSpPr>
          <p:spPr>
            <a:xfrm>
              <a:off x="9272119" y="2317010"/>
              <a:ext cx="78064" cy="780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32" name="椭圆 1031">
              <a:extLst>
                <a:ext uri="{FF2B5EF4-FFF2-40B4-BE49-F238E27FC236}">
                  <a16:creationId xmlns:a16="http://schemas.microsoft.com/office/drawing/2014/main" id="{5B2FE879-C8E5-41EC-9964-53DC43F657A3}"/>
                </a:ext>
              </a:extLst>
            </p:cNvPr>
            <p:cNvSpPr/>
            <p:nvPr/>
          </p:nvSpPr>
          <p:spPr>
            <a:xfrm>
              <a:off x="9806647" y="2748156"/>
              <a:ext cx="78064" cy="780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33" name="椭圆 1032">
              <a:extLst>
                <a:ext uri="{FF2B5EF4-FFF2-40B4-BE49-F238E27FC236}">
                  <a16:creationId xmlns:a16="http://schemas.microsoft.com/office/drawing/2014/main" id="{12F7ED68-D90F-4467-8815-FFCAD4F371A9}"/>
                </a:ext>
              </a:extLst>
            </p:cNvPr>
            <p:cNvSpPr/>
            <p:nvPr/>
          </p:nvSpPr>
          <p:spPr>
            <a:xfrm>
              <a:off x="10207247" y="3252353"/>
              <a:ext cx="78064" cy="780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34" name="任意多边形: 形状 1033">
              <a:extLst>
                <a:ext uri="{FF2B5EF4-FFF2-40B4-BE49-F238E27FC236}">
                  <a16:creationId xmlns:a16="http://schemas.microsoft.com/office/drawing/2014/main" id="{F8A88C69-0719-45B6-80F1-FC9E2F8DA0AB}"/>
                </a:ext>
              </a:extLst>
            </p:cNvPr>
            <p:cNvSpPr/>
            <p:nvPr/>
          </p:nvSpPr>
          <p:spPr>
            <a:xfrm>
              <a:off x="7906884" y="1322940"/>
              <a:ext cx="1457444" cy="572951"/>
            </a:xfrm>
            <a:custGeom>
              <a:avLst/>
              <a:gdLst>
                <a:gd name="connsiteX0" fmla="*/ 0 w 1457444"/>
                <a:gd name="connsiteY0" fmla="*/ 0 h 572951"/>
                <a:gd name="connsiteX1" fmla="*/ 1457444 w 1457444"/>
                <a:gd name="connsiteY1" fmla="*/ 0 h 572951"/>
                <a:gd name="connsiteX2" fmla="*/ 1457444 w 1457444"/>
                <a:gd name="connsiteY2" fmla="*/ 572951 h 572951"/>
                <a:gd name="connsiteX3" fmla="*/ 0 w 1457444"/>
                <a:gd name="connsiteY3" fmla="*/ 572951 h 572951"/>
                <a:gd name="connsiteX4" fmla="*/ 0 w 1457444"/>
                <a:gd name="connsiteY4" fmla="*/ 0 h 57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444" h="572951">
                  <a:moveTo>
                    <a:pt x="0" y="0"/>
                  </a:moveTo>
                  <a:lnTo>
                    <a:pt x="1457444" y="0"/>
                  </a:lnTo>
                  <a:lnTo>
                    <a:pt x="1457444" y="572951"/>
                  </a:lnTo>
                  <a:lnTo>
                    <a:pt x="0" y="5729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b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500" kern="1200"/>
            </a:p>
          </p:txBody>
        </p:sp>
        <p:sp>
          <p:nvSpPr>
            <p:cNvPr id="1035" name="任意多边形: 形状 1034">
              <a:extLst>
                <a:ext uri="{FF2B5EF4-FFF2-40B4-BE49-F238E27FC236}">
                  <a16:creationId xmlns:a16="http://schemas.microsoft.com/office/drawing/2014/main" id="{B497F4EF-1989-487D-8EFA-1F01FD0414F5}"/>
                </a:ext>
              </a:extLst>
            </p:cNvPr>
            <p:cNvSpPr/>
            <p:nvPr/>
          </p:nvSpPr>
          <p:spPr>
            <a:xfrm>
              <a:off x="9718842" y="2069567"/>
              <a:ext cx="2127081" cy="572951"/>
            </a:xfrm>
            <a:custGeom>
              <a:avLst/>
              <a:gdLst>
                <a:gd name="connsiteX0" fmla="*/ 0 w 2127081"/>
                <a:gd name="connsiteY0" fmla="*/ 0 h 572951"/>
                <a:gd name="connsiteX1" fmla="*/ 2127081 w 2127081"/>
                <a:gd name="connsiteY1" fmla="*/ 0 h 572951"/>
                <a:gd name="connsiteX2" fmla="*/ 2127081 w 2127081"/>
                <a:gd name="connsiteY2" fmla="*/ 572951 h 572951"/>
                <a:gd name="connsiteX3" fmla="*/ 0 w 2127081"/>
                <a:gd name="connsiteY3" fmla="*/ 572951 h 572951"/>
                <a:gd name="connsiteX4" fmla="*/ 0 w 2127081"/>
                <a:gd name="connsiteY4" fmla="*/ 0 h 57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7081" h="572951">
                  <a:moveTo>
                    <a:pt x="0" y="0"/>
                  </a:moveTo>
                  <a:lnTo>
                    <a:pt x="2127081" y="0"/>
                  </a:lnTo>
                  <a:lnTo>
                    <a:pt x="2127081" y="572951"/>
                  </a:lnTo>
                  <a:lnTo>
                    <a:pt x="0" y="5729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500" kern="1200"/>
            </a:p>
          </p:txBody>
        </p:sp>
        <p:sp>
          <p:nvSpPr>
            <p:cNvPr id="1036" name="任意多边形: 形状 1035">
              <a:extLst>
                <a:ext uri="{FF2B5EF4-FFF2-40B4-BE49-F238E27FC236}">
                  <a16:creationId xmlns:a16="http://schemas.microsoft.com/office/drawing/2014/main" id="{BEB8BBAA-334B-4489-B99B-E79B5D113F16}"/>
                </a:ext>
              </a:extLst>
            </p:cNvPr>
            <p:cNvSpPr/>
            <p:nvPr/>
          </p:nvSpPr>
          <p:spPr>
            <a:xfrm>
              <a:off x="7906884" y="2500712"/>
              <a:ext cx="1693786" cy="572951"/>
            </a:xfrm>
            <a:custGeom>
              <a:avLst/>
              <a:gdLst>
                <a:gd name="connsiteX0" fmla="*/ 0 w 1693786"/>
                <a:gd name="connsiteY0" fmla="*/ 0 h 572951"/>
                <a:gd name="connsiteX1" fmla="*/ 1693786 w 1693786"/>
                <a:gd name="connsiteY1" fmla="*/ 0 h 572951"/>
                <a:gd name="connsiteX2" fmla="*/ 1693786 w 1693786"/>
                <a:gd name="connsiteY2" fmla="*/ 572951 h 572951"/>
                <a:gd name="connsiteX3" fmla="*/ 0 w 1693786"/>
                <a:gd name="connsiteY3" fmla="*/ 572951 h 572951"/>
                <a:gd name="connsiteX4" fmla="*/ 0 w 1693786"/>
                <a:gd name="connsiteY4" fmla="*/ 0 h 57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786" h="572951">
                  <a:moveTo>
                    <a:pt x="0" y="0"/>
                  </a:moveTo>
                  <a:lnTo>
                    <a:pt x="1693786" y="0"/>
                  </a:lnTo>
                  <a:lnTo>
                    <a:pt x="1693786" y="572951"/>
                  </a:lnTo>
                  <a:lnTo>
                    <a:pt x="0" y="5729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500" kern="1200"/>
            </a:p>
          </p:txBody>
        </p:sp>
        <p:sp>
          <p:nvSpPr>
            <p:cNvPr id="1037" name="任意多边形: 形状 1036">
              <a:extLst>
                <a:ext uri="{FF2B5EF4-FFF2-40B4-BE49-F238E27FC236}">
                  <a16:creationId xmlns:a16="http://schemas.microsoft.com/office/drawing/2014/main" id="{451788A8-506A-496E-825D-573DFB608E61}"/>
                </a:ext>
              </a:extLst>
            </p:cNvPr>
            <p:cNvSpPr/>
            <p:nvPr/>
          </p:nvSpPr>
          <p:spPr>
            <a:xfrm>
              <a:off x="10546040" y="3004909"/>
              <a:ext cx="1299883" cy="572951"/>
            </a:xfrm>
            <a:custGeom>
              <a:avLst/>
              <a:gdLst>
                <a:gd name="connsiteX0" fmla="*/ 0 w 1299883"/>
                <a:gd name="connsiteY0" fmla="*/ 0 h 572951"/>
                <a:gd name="connsiteX1" fmla="*/ 1299883 w 1299883"/>
                <a:gd name="connsiteY1" fmla="*/ 0 h 572951"/>
                <a:gd name="connsiteX2" fmla="*/ 1299883 w 1299883"/>
                <a:gd name="connsiteY2" fmla="*/ 572951 h 572951"/>
                <a:gd name="connsiteX3" fmla="*/ 0 w 1299883"/>
                <a:gd name="connsiteY3" fmla="*/ 572951 h 572951"/>
                <a:gd name="connsiteX4" fmla="*/ 0 w 1299883"/>
                <a:gd name="connsiteY4" fmla="*/ 0 h 57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9883" h="572951">
                  <a:moveTo>
                    <a:pt x="0" y="0"/>
                  </a:moveTo>
                  <a:lnTo>
                    <a:pt x="1299883" y="0"/>
                  </a:lnTo>
                  <a:lnTo>
                    <a:pt x="1299883" y="572951"/>
                  </a:lnTo>
                  <a:lnTo>
                    <a:pt x="0" y="5729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500" kern="1200"/>
            </a:p>
          </p:txBody>
        </p:sp>
        <p:sp>
          <p:nvSpPr>
            <p:cNvPr id="1038" name="任意多边形: 形状 1037">
              <a:extLst>
                <a:ext uri="{FF2B5EF4-FFF2-40B4-BE49-F238E27FC236}">
                  <a16:creationId xmlns:a16="http://schemas.microsoft.com/office/drawing/2014/main" id="{0890F301-17F4-4315-B6C9-61C51180EA1F}"/>
                </a:ext>
              </a:extLst>
            </p:cNvPr>
            <p:cNvSpPr/>
            <p:nvPr/>
          </p:nvSpPr>
          <p:spPr>
            <a:xfrm>
              <a:off x="9876404" y="4330933"/>
              <a:ext cx="1969519" cy="572951"/>
            </a:xfrm>
            <a:custGeom>
              <a:avLst/>
              <a:gdLst>
                <a:gd name="connsiteX0" fmla="*/ 0 w 1969519"/>
                <a:gd name="connsiteY0" fmla="*/ 0 h 572951"/>
                <a:gd name="connsiteX1" fmla="*/ 1969519 w 1969519"/>
                <a:gd name="connsiteY1" fmla="*/ 0 h 572951"/>
                <a:gd name="connsiteX2" fmla="*/ 1969519 w 1969519"/>
                <a:gd name="connsiteY2" fmla="*/ 572951 h 572951"/>
                <a:gd name="connsiteX3" fmla="*/ 0 w 1969519"/>
                <a:gd name="connsiteY3" fmla="*/ 572951 h 572951"/>
                <a:gd name="connsiteX4" fmla="*/ 0 w 1969519"/>
                <a:gd name="connsiteY4" fmla="*/ 0 h 57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9519" h="572951">
                  <a:moveTo>
                    <a:pt x="0" y="0"/>
                  </a:moveTo>
                  <a:lnTo>
                    <a:pt x="1969519" y="0"/>
                  </a:lnTo>
                  <a:lnTo>
                    <a:pt x="1969519" y="572951"/>
                  </a:lnTo>
                  <a:lnTo>
                    <a:pt x="0" y="5729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t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500" kern="1200"/>
            </a:p>
          </p:txBody>
        </p:sp>
      </p:grpSp>
      <p:grpSp>
        <p:nvGrpSpPr>
          <p:cNvPr id="1043" name="组合 1042">
            <a:extLst>
              <a:ext uri="{FF2B5EF4-FFF2-40B4-BE49-F238E27FC236}">
                <a16:creationId xmlns:a16="http://schemas.microsoft.com/office/drawing/2014/main" id="{E95C27B4-C602-42F3-A70F-4A7F96076AC1}"/>
              </a:ext>
            </a:extLst>
          </p:cNvPr>
          <p:cNvGrpSpPr/>
          <p:nvPr/>
        </p:nvGrpSpPr>
        <p:grpSpPr>
          <a:xfrm>
            <a:off x="9434113" y="4234102"/>
            <a:ext cx="2731320" cy="1973631"/>
            <a:chOff x="9235513" y="3932930"/>
            <a:chExt cx="2929920" cy="2274804"/>
          </a:xfrm>
        </p:grpSpPr>
        <p:pic>
          <p:nvPicPr>
            <p:cNvPr id="1040" name="图片 1039">
              <a:extLst>
                <a:ext uri="{FF2B5EF4-FFF2-40B4-BE49-F238E27FC236}">
                  <a16:creationId xmlns:a16="http://schemas.microsoft.com/office/drawing/2014/main" id="{F92B0474-7310-4A9E-8ED3-052500A3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8535" y="3932930"/>
              <a:ext cx="519751" cy="519751"/>
            </a:xfrm>
            <a:prstGeom prst="rect">
              <a:avLst/>
            </a:prstGeom>
          </p:spPr>
        </p:pic>
        <p:pic>
          <p:nvPicPr>
            <p:cNvPr id="1042" name="图片 1041">
              <a:extLst>
                <a:ext uri="{FF2B5EF4-FFF2-40B4-BE49-F238E27FC236}">
                  <a16:creationId xmlns:a16="http://schemas.microsoft.com/office/drawing/2014/main" id="{08FD2A80-9EA3-46A6-B1ED-FF42E59B7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513" y="4561711"/>
              <a:ext cx="2929920" cy="1646023"/>
            </a:xfrm>
            <a:prstGeom prst="rect">
              <a:avLst/>
            </a:prstGeom>
          </p:spPr>
        </p:pic>
      </p:grpSp>
      <p:sp>
        <p:nvSpPr>
          <p:cNvPr id="1044" name="文本框 1043">
            <a:extLst>
              <a:ext uri="{FF2B5EF4-FFF2-40B4-BE49-F238E27FC236}">
                <a16:creationId xmlns:a16="http://schemas.microsoft.com/office/drawing/2014/main" id="{C27C42DF-7A61-4D25-A7FD-97B9D96EB1AA}"/>
              </a:ext>
            </a:extLst>
          </p:cNvPr>
          <p:cNvSpPr txBox="1"/>
          <p:nvPr/>
        </p:nvSpPr>
        <p:spPr>
          <a:xfrm>
            <a:off x="4766323" y="6154354"/>
            <a:ext cx="548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字幕：聚合环境监测各细分领域众多专家经验</a:t>
            </a:r>
          </a:p>
          <a:p>
            <a:endParaRPr lang="zh-CN" altLang="en-US"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14FEB0AC-29DB-4CEF-82F0-4BCEB5FCA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790649"/>
              </p:ext>
            </p:extLst>
          </p:nvPr>
        </p:nvGraphicFramePr>
        <p:xfrm>
          <a:off x="179737" y="1035354"/>
          <a:ext cx="4877448" cy="3633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1384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DA4DCC72-F4B4-43CA-AF34-275EC2FD08A8}"/>
              </a:ext>
            </a:extLst>
          </p:cNvPr>
          <p:cNvSpPr/>
          <p:nvPr/>
        </p:nvSpPr>
        <p:spPr>
          <a:xfrm>
            <a:off x="12340055" y="3752542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AFC338A9-0F9D-41AC-B096-87627831136A}"/>
              </a:ext>
            </a:extLst>
          </p:cNvPr>
          <p:cNvSpPr/>
          <p:nvPr/>
        </p:nvSpPr>
        <p:spPr>
          <a:xfrm>
            <a:off x="12724106" y="4934531"/>
            <a:ext cx="635298" cy="635298"/>
          </a:xfrm>
          <a:custGeom>
            <a:avLst/>
            <a:gdLst>
              <a:gd name="connsiteX0" fmla="*/ 0 w 635298"/>
              <a:gd name="connsiteY0" fmla="*/ 0 h 635298"/>
              <a:gd name="connsiteX1" fmla="*/ 635298 w 635298"/>
              <a:gd name="connsiteY1" fmla="*/ 0 h 635298"/>
              <a:gd name="connsiteX2" fmla="*/ 635298 w 635298"/>
              <a:gd name="connsiteY2" fmla="*/ 635298 h 635298"/>
              <a:gd name="connsiteX3" fmla="*/ 0 w 635298"/>
              <a:gd name="connsiteY3" fmla="*/ 635298 h 635298"/>
              <a:gd name="connsiteX4" fmla="*/ 0 w 635298"/>
              <a:gd name="connsiteY4" fmla="*/ 0 h 6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298" h="635298">
                <a:moveTo>
                  <a:pt x="0" y="0"/>
                </a:moveTo>
                <a:lnTo>
                  <a:pt x="635298" y="0"/>
                </a:lnTo>
                <a:lnTo>
                  <a:pt x="635298" y="635298"/>
                </a:lnTo>
                <a:lnTo>
                  <a:pt x="0" y="635298"/>
                </a:lnTo>
                <a:lnTo>
                  <a:pt x="0" y="0"/>
                </a:lnTo>
                <a:close/>
              </a:path>
            </a:pathLst>
          </a:custGeo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  <a:sp3d extrusionH="28000" prstMaterial="matte"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000" kern="1200"/>
          </a:p>
        </p:txBody>
      </p:sp>
      <p:grpSp>
        <p:nvGrpSpPr>
          <p:cNvPr id="1029" name="组合 1028">
            <a:extLst>
              <a:ext uri="{FF2B5EF4-FFF2-40B4-BE49-F238E27FC236}">
                <a16:creationId xmlns:a16="http://schemas.microsoft.com/office/drawing/2014/main" id="{2B46B0E2-2C22-41E4-AFA3-06A5B63062A9}"/>
              </a:ext>
            </a:extLst>
          </p:cNvPr>
          <p:cNvGrpSpPr/>
          <p:nvPr/>
        </p:nvGrpSpPr>
        <p:grpSpPr>
          <a:xfrm rot="980873" flipH="1">
            <a:off x="975502" y="1961639"/>
            <a:ext cx="1978262" cy="2959611"/>
            <a:chOff x="7906884" y="1322940"/>
            <a:chExt cx="3939039" cy="3580944"/>
          </a:xfrm>
        </p:grpSpPr>
        <p:sp>
          <p:nvSpPr>
            <p:cNvPr id="1030" name="形状 1029">
              <a:extLst>
                <a:ext uri="{FF2B5EF4-FFF2-40B4-BE49-F238E27FC236}">
                  <a16:creationId xmlns:a16="http://schemas.microsoft.com/office/drawing/2014/main" id="{2C4EF7F2-7109-4EC8-8802-CFC381717103}"/>
                </a:ext>
              </a:extLst>
            </p:cNvPr>
            <p:cNvSpPr/>
            <p:nvPr/>
          </p:nvSpPr>
          <p:spPr>
            <a:xfrm rot="4396374">
              <a:off x="8114114" y="2035519"/>
              <a:ext cx="3091284" cy="2155785"/>
            </a:xfrm>
            <a:prstGeom prst="swooshArrow">
              <a:avLst>
                <a:gd name="adj1" fmla="val 16310"/>
                <a:gd name="adj2" fmla="val 313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1" name="椭圆 1030">
              <a:extLst>
                <a:ext uri="{FF2B5EF4-FFF2-40B4-BE49-F238E27FC236}">
                  <a16:creationId xmlns:a16="http://schemas.microsoft.com/office/drawing/2014/main" id="{C4595B84-6F45-47EE-80F9-102F17E80697}"/>
                </a:ext>
              </a:extLst>
            </p:cNvPr>
            <p:cNvSpPr/>
            <p:nvPr/>
          </p:nvSpPr>
          <p:spPr>
            <a:xfrm>
              <a:off x="9272119" y="2317010"/>
              <a:ext cx="78064" cy="780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32" name="椭圆 1031">
              <a:extLst>
                <a:ext uri="{FF2B5EF4-FFF2-40B4-BE49-F238E27FC236}">
                  <a16:creationId xmlns:a16="http://schemas.microsoft.com/office/drawing/2014/main" id="{5B2FE879-C8E5-41EC-9964-53DC43F657A3}"/>
                </a:ext>
              </a:extLst>
            </p:cNvPr>
            <p:cNvSpPr/>
            <p:nvPr/>
          </p:nvSpPr>
          <p:spPr>
            <a:xfrm>
              <a:off x="9806647" y="2748156"/>
              <a:ext cx="78064" cy="780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33" name="椭圆 1032">
              <a:extLst>
                <a:ext uri="{FF2B5EF4-FFF2-40B4-BE49-F238E27FC236}">
                  <a16:creationId xmlns:a16="http://schemas.microsoft.com/office/drawing/2014/main" id="{12F7ED68-D90F-4467-8815-FFCAD4F371A9}"/>
                </a:ext>
              </a:extLst>
            </p:cNvPr>
            <p:cNvSpPr/>
            <p:nvPr/>
          </p:nvSpPr>
          <p:spPr>
            <a:xfrm>
              <a:off x="10207247" y="3252353"/>
              <a:ext cx="78064" cy="7806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34" name="任意多边形: 形状 1033">
              <a:extLst>
                <a:ext uri="{FF2B5EF4-FFF2-40B4-BE49-F238E27FC236}">
                  <a16:creationId xmlns:a16="http://schemas.microsoft.com/office/drawing/2014/main" id="{F8A88C69-0719-45B6-80F1-FC9E2F8DA0AB}"/>
                </a:ext>
              </a:extLst>
            </p:cNvPr>
            <p:cNvSpPr/>
            <p:nvPr/>
          </p:nvSpPr>
          <p:spPr>
            <a:xfrm>
              <a:off x="7906884" y="1322940"/>
              <a:ext cx="1457444" cy="572951"/>
            </a:xfrm>
            <a:custGeom>
              <a:avLst/>
              <a:gdLst>
                <a:gd name="connsiteX0" fmla="*/ 0 w 1457444"/>
                <a:gd name="connsiteY0" fmla="*/ 0 h 572951"/>
                <a:gd name="connsiteX1" fmla="*/ 1457444 w 1457444"/>
                <a:gd name="connsiteY1" fmla="*/ 0 h 572951"/>
                <a:gd name="connsiteX2" fmla="*/ 1457444 w 1457444"/>
                <a:gd name="connsiteY2" fmla="*/ 572951 h 572951"/>
                <a:gd name="connsiteX3" fmla="*/ 0 w 1457444"/>
                <a:gd name="connsiteY3" fmla="*/ 572951 h 572951"/>
                <a:gd name="connsiteX4" fmla="*/ 0 w 1457444"/>
                <a:gd name="connsiteY4" fmla="*/ 0 h 57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444" h="572951">
                  <a:moveTo>
                    <a:pt x="0" y="0"/>
                  </a:moveTo>
                  <a:lnTo>
                    <a:pt x="1457444" y="0"/>
                  </a:lnTo>
                  <a:lnTo>
                    <a:pt x="1457444" y="572951"/>
                  </a:lnTo>
                  <a:lnTo>
                    <a:pt x="0" y="5729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b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500" kern="1200"/>
            </a:p>
          </p:txBody>
        </p:sp>
        <p:sp>
          <p:nvSpPr>
            <p:cNvPr id="1035" name="任意多边形: 形状 1034">
              <a:extLst>
                <a:ext uri="{FF2B5EF4-FFF2-40B4-BE49-F238E27FC236}">
                  <a16:creationId xmlns:a16="http://schemas.microsoft.com/office/drawing/2014/main" id="{B497F4EF-1989-487D-8EFA-1F01FD0414F5}"/>
                </a:ext>
              </a:extLst>
            </p:cNvPr>
            <p:cNvSpPr/>
            <p:nvPr/>
          </p:nvSpPr>
          <p:spPr>
            <a:xfrm>
              <a:off x="9718842" y="2069567"/>
              <a:ext cx="2127081" cy="572951"/>
            </a:xfrm>
            <a:custGeom>
              <a:avLst/>
              <a:gdLst>
                <a:gd name="connsiteX0" fmla="*/ 0 w 2127081"/>
                <a:gd name="connsiteY0" fmla="*/ 0 h 572951"/>
                <a:gd name="connsiteX1" fmla="*/ 2127081 w 2127081"/>
                <a:gd name="connsiteY1" fmla="*/ 0 h 572951"/>
                <a:gd name="connsiteX2" fmla="*/ 2127081 w 2127081"/>
                <a:gd name="connsiteY2" fmla="*/ 572951 h 572951"/>
                <a:gd name="connsiteX3" fmla="*/ 0 w 2127081"/>
                <a:gd name="connsiteY3" fmla="*/ 572951 h 572951"/>
                <a:gd name="connsiteX4" fmla="*/ 0 w 2127081"/>
                <a:gd name="connsiteY4" fmla="*/ 0 h 57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7081" h="572951">
                  <a:moveTo>
                    <a:pt x="0" y="0"/>
                  </a:moveTo>
                  <a:lnTo>
                    <a:pt x="2127081" y="0"/>
                  </a:lnTo>
                  <a:lnTo>
                    <a:pt x="2127081" y="572951"/>
                  </a:lnTo>
                  <a:lnTo>
                    <a:pt x="0" y="5729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500" kern="1200"/>
            </a:p>
          </p:txBody>
        </p:sp>
        <p:sp>
          <p:nvSpPr>
            <p:cNvPr id="1036" name="任意多边形: 形状 1035">
              <a:extLst>
                <a:ext uri="{FF2B5EF4-FFF2-40B4-BE49-F238E27FC236}">
                  <a16:creationId xmlns:a16="http://schemas.microsoft.com/office/drawing/2014/main" id="{BEB8BBAA-334B-4489-B99B-E79B5D113F16}"/>
                </a:ext>
              </a:extLst>
            </p:cNvPr>
            <p:cNvSpPr/>
            <p:nvPr/>
          </p:nvSpPr>
          <p:spPr>
            <a:xfrm>
              <a:off x="7906884" y="2500712"/>
              <a:ext cx="1693786" cy="572951"/>
            </a:xfrm>
            <a:custGeom>
              <a:avLst/>
              <a:gdLst>
                <a:gd name="connsiteX0" fmla="*/ 0 w 1693786"/>
                <a:gd name="connsiteY0" fmla="*/ 0 h 572951"/>
                <a:gd name="connsiteX1" fmla="*/ 1693786 w 1693786"/>
                <a:gd name="connsiteY1" fmla="*/ 0 h 572951"/>
                <a:gd name="connsiteX2" fmla="*/ 1693786 w 1693786"/>
                <a:gd name="connsiteY2" fmla="*/ 572951 h 572951"/>
                <a:gd name="connsiteX3" fmla="*/ 0 w 1693786"/>
                <a:gd name="connsiteY3" fmla="*/ 572951 h 572951"/>
                <a:gd name="connsiteX4" fmla="*/ 0 w 1693786"/>
                <a:gd name="connsiteY4" fmla="*/ 0 h 57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786" h="572951">
                  <a:moveTo>
                    <a:pt x="0" y="0"/>
                  </a:moveTo>
                  <a:lnTo>
                    <a:pt x="1693786" y="0"/>
                  </a:lnTo>
                  <a:lnTo>
                    <a:pt x="1693786" y="572951"/>
                  </a:lnTo>
                  <a:lnTo>
                    <a:pt x="0" y="5729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500" kern="1200"/>
            </a:p>
          </p:txBody>
        </p:sp>
        <p:sp>
          <p:nvSpPr>
            <p:cNvPr id="1037" name="任意多边形: 形状 1036">
              <a:extLst>
                <a:ext uri="{FF2B5EF4-FFF2-40B4-BE49-F238E27FC236}">
                  <a16:creationId xmlns:a16="http://schemas.microsoft.com/office/drawing/2014/main" id="{451788A8-506A-496E-825D-573DFB608E61}"/>
                </a:ext>
              </a:extLst>
            </p:cNvPr>
            <p:cNvSpPr/>
            <p:nvPr/>
          </p:nvSpPr>
          <p:spPr>
            <a:xfrm>
              <a:off x="10546040" y="3004909"/>
              <a:ext cx="1299883" cy="572951"/>
            </a:xfrm>
            <a:custGeom>
              <a:avLst/>
              <a:gdLst>
                <a:gd name="connsiteX0" fmla="*/ 0 w 1299883"/>
                <a:gd name="connsiteY0" fmla="*/ 0 h 572951"/>
                <a:gd name="connsiteX1" fmla="*/ 1299883 w 1299883"/>
                <a:gd name="connsiteY1" fmla="*/ 0 h 572951"/>
                <a:gd name="connsiteX2" fmla="*/ 1299883 w 1299883"/>
                <a:gd name="connsiteY2" fmla="*/ 572951 h 572951"/>
                <a:gd name="connsiteX3" fmla="*/ 0 w 1299883"/>
                <a:gd name="connsiteY3" fmla="*/ 572951 h 572951"/>
                <a:gd name="connsiteX4" fmla="*/ 0 w 1299883"/>
                <a:gd name="connsiteY4" fmla="*/ 0 h 57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9883" h="572951">
                  <a:moveTo>
                    <a:pt x="0" y="0"/>
                  </a:moveTo>
                  <a:lnTo>
                    <a:pt x="1299883" y="0"/>
                  </a:lnTo>
                  <a:lnTo>
                    <a:pt x="1299883" y="572951"/>
                  </a:lnTo>
                  <a:lnTo>
                    <a:pt x="0" y="5729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500" kern="1200"/>
            </a:p>
          </p:txBody>
        </p:sp>
        <p:sp>
          <p:nvSpPr>
            <p:cNvPr id="1038" name="任意多边形: 形状 1037">
              <a:extLst>
                <a:ext uri="{FF2B5EF4-FFF2-40B4-BE49-F238E27FC236}">
                  <a16:creationId xmlns:a16="http://schemas.microsoft.com/office/drawing/2014/main" id="{0890F301-17F4-4315-B6C9-61C51180EA1F}"/>
                </a:ext>
              </a:extLst>
            </p:cNvPr>
            <p:cNvSpPr/>
            <p:nvPr/>
          </p:nvSpPr>
          <p:spPr>
            <a:xfrm>
              <a:off x="9876404" y="4330933"/>
              <a:ext cx="1969519" cy="572951"/>
            </a:xfrm>
            <a:custGeom>
              <a:avLst/>
              <a:gdLst>
                <a:gd name="connsiteX0" fmla="*/ 0 w 1969519"/>
                <a:gd name="connsiteY0" fmla="*/ 0 h 572951"/>
                <a:gd name="connsiteX1" fmla="*/ 1969519 w 1969519"/>
                <a:gd name="connsiteY1" fmla="*/ 0 h 572951"/>
                <a:gd name="connsiteX2" fmla="*/ 1969519 w 1969519"/>
                <a:gd name="connsiteY2" fmla="*/ 572951 h 572951"/>
                <a:gd name="connsiteX3" fmla="*/ 0 w 1969519"/>
                <a:gd name="connsiteY3" fmla="*/ 572951 h 572951"/>
                <a:gd name="connsiteX4" fmla="*/ 0 w 1969519"/>
                <a:gd name="connsiteY4" fmla="*/ 0 h 57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9519" h="572951">
                  <a:moveTo>
                    <a:pt x="0" y="0"/>
                  </a:moveTo>
                  <a:lnTo>
                    <a:pt x="1969519" y="0"/>
                  </a:lnTo>
                  <a:lnTo>
                    <a:pt x="1969519" y="572951"/>
                  </a:lnTo>
                  <a:lnTo>
                    <a:pt x="0" y="5729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t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500" kern="1200"/>
            </a:p>
          </p:txBody>
        </p:sp>
      </p:grpSp>
      <p:grpSp>
        <p:nvGrpSpPr>
          <p:cNvPr id="1043" name="组合 1042">
            <a:extLst>
              <a:ext uri="{FF2B5EF4-FFF2-40B4-BE49-F238E27FC236}">
                <a16:creationId xmlns:a16="http://schemas.microsoft.com/office/drawing/2014/main" id="{E95C27B4-C602-42F3-A70F-4A7F96076AC1}"/>
              </a:ext>
            </a:extLst>
          </p:cNvPr>
          <p:cNvGrpSpPr/>
          <p:nvPr/>
        </p:nvGrpSpPr>
        <p:grpSpPr>
          <a:xfrm>
            <a:off x="-101673" y="4583013"/>
            <a:ext cx="2731320" cy="1973631"/>
            <a:chOff x="9235513" y="3932930"/>
            <a:chExt cx="2929920" cy="2274804"/>
          </a:xfrm>
        </p:grpSpPr>
        <p:pic>
          <p:nvPicPr>
            <p:cNvPr id="1040" name="图片 1039">
              <a:extLst>
                <a:ext uri="{FF2B5EF4-FFF2-40B4-BE49-F238E27FC236}">
                  <a16:creationId xmlns:a16="http://schemas.microsoft.com/office/drawing/2014/main" id="{F92B0474-7310-4A9E-8ED3-052500A3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8535" y="3932930"/>
              <a:ext cx="519751" cy="519751"/>
            </a:xfrm>
            <a:prstGeom prst="rect">
              <a:avLst/>
            </a:prstGeom>
          </p:spPr>
        </p:pic>
        <p:pic>
          <p:nvPicPr>
            <p:cNvPr id="1042" name="图片 1041">
              <a:extLst>
                <a:ext uri="{FF2B5EF4-FFF2-40B4-BE49-F238E27FC236}">
                  <a16:creationId xmlns:a16="http://schemas.microsoft.com/office/drawing/2014/main" id="{08FD2A80-9EA3-46A6-B1ED-FF42E59B7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513" y="4561711"/>
              <a:ext cx="2929920" cy="1646023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AAA39318-ADCB-47D0-AB8E-C9660D49F3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359" y="0"/>
            <a:ext cx="1237150" cy="175968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663E6BF-9014-4861-B34E-D3A1BBBE45A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584" y="788392"/>
            <a:ext cx="1287186" cy="18189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21431E0-7A0E-4032-9771-EFD8B76BF00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886" y="1851967"/>
            <a:ext cx="1287186" cy="1804606"/>
          </a:xfrm>
          <a:prstGeom prst="rect">
            <a:avLst/>
          </a:prstGeom>
        </p:spPr>
      </p:pic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795307F4-6947-4777-B2A9-6D0BF85DE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151166"/>
              </p:ext>
            </p:extLst>
          </p:nvPr>
        </p:nvGraphicFramePr>
        <p:xfrm>
          <a:off x="2669932" y="788392"/>
          <a:ext cx="6576464" cy="3858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40" name="图片 39">
            <a:extLst>
              <a:ext uri="{FF2B5EF4-FFF2-40B4-BE49-F238E27FC236}">
                <a16:creationId xmlns:a16="http://schemas.microsoft.com/office/drawing/2014/main" id="{A773C6D2-3711-4F70-BD08-AE50C6C3CD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607" y="2463459"/>
            <a:ext cx="1237150" cy="1759686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8F572DB-E677-4611-BA76-762F2B07B70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832" y="3251851"/>
            <a:ext cx="1287186" cy="1818942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4DB4A77-80C4-4D22-9BFB-E2A51930E44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134" y="4315426"/>
            <a:ext cx="1287186" cy="1804606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FFBEBD0F-D952-4DEB-B05D-797C5932EE59}"/>
              </a:ext>
            </a:extLst>
          </p:cNvPr>
          <p:cNvSpPr txBox="1"/>
          <p:nvPr/>
        </p:nvSpPr>
        <p:spPr>
          <a:xfrm>
            <a:off x="3588788" y="6120032"/>
            <a:ext cx="5486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字幕：集合环境监测相关国家和行业标准、规范</a:t>
            </a:r>
          </a:p>
          <a:p>
            <a:endParaRPr lang="zh-CN" altLang="en-US" b="1" i="1" dirty="0"/>
          </a:p>
          <a:p>
            <a:endParaRPr lang="zh-CN" altLang="en-US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3970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2139</TotalTime>
  <Words>541</Words>
  <Application>Microsoft Office PowerPoint</Application>
  <PresentationFormat>宽屏</PresentationFormat>
  <Paragraphs>139</Paragraphs>
  <Slides>16</Slides>
  <Notes>16</Notes>
  <HiddenSlides>3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zhuolin zuo</cp:lastModifiedBy>
  <cp:revision>109</cp:revision>
  <dcterms:created xsi:type="dcterms:W3CDTF">2019-06-26T09:41:00Z</dcterms:created>
  <dcterms:modified xsi:type="dcterms:W3CDTF">2019-07-10T02:19:58Z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