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7F0C-8988-48B7-AE1C-2F6D7457F191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2E3C-B5C9-4D75-95C7-B3C47BB03F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 Atendimento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612117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219200" y="609600"/>
            <a:ext cx="2438400" cy="1981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799" y="2273863"/>
            <a:ext cx="19812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O </a:t>
            </a:r>
            <a:r>
              <a:rPr lang="en-US" dirty="0" err="1" smtClean="0"/>
              <a:t>operador</a:t>
            </a:r>
            <a:r>
              <a:rPr lang="en-US" dirty="0" smtClean="0"/>
              <a:t> do Atendimento </a:t>
            </a:r>
            <a:r>
              <a:rPr lang="en-US" dirty="0" err="1" smtClean="0"/>
              <a:t>entra</a:t>
            </a:r>
            <a:r>
              <a:rPr lang="en-US" dirty="0" smtClean="0"/>
              <a:t> com o MSISDN do </a:t>
            </a:r>
            <a:r>
              <a:rPr lang="en-US" dirty="0" err="1" smtClean="0"/>
              <a:t>cliente</a:t>
            </a:r>
            <a:r>
              <a:rPr lang="en-US" dirty="0" smtClean="0"/>
              <a:t> e o </a:t>
            </a:r>
            <a:r>
              <a:rPr lang="en-US" dirty="0" err="1" smtClean="0"/>
              <a:t>período</a:t>
            </a:r>
            <a:r>
              <a:rPr lang="en-US" dirty="0" smtClean="0"/>
              <a:t> de </a:t>
            </a:r>
            <a:r>
              <a:rPr lang="en-US" dirty="0" err="1" smtClean="0"/>
              <a:t>consulta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612117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13063" y="3012525"/>
            <a:ext cx="7308273" cy="277867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0069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As interfaces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desenvolvidas</a:t>
            </a:r>
            <a:r>
              <a:rPr lang="en-US" dirty="0" smtClean="0"/>
              <a:t> </a:t>
            </a:r>
            <a:r>
              <a:rPr lang="en-US" dirty="0" err="1" smtClean="0"/>
              <a:t>aparecem</a:t>
            </a:r>
            <a:r>
              <a:rPr lang="en-US" dirty="0" smtClean="0"/>
              <a:t> com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612117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972556" y="381000"/>
            <a:ext cx="3276601" cy="352454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3811" y="1902164"/>
            <a:ext cx="173874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 </a:t>
            </a:r>
            <a:r>
              <a:rPr lang="en-US" sz="1400" dirty="0" err="1" smtClean="0"/>
              <a:t>operador</a:t>
            </a:r>
            <a:r>
              <a:rPr lang="en-US" sz="1400" dirty="0" smtClean="0"/>
              <a:t> do Atendimento </a:t>
            </a:r>
            <a:r>
              <a:rPr lang="en-US" sz="1400" dirty="0" err="1" smtClean="0"/>
              <a:t>verifica</a:t>
            </a:r>
            <a:r>
              <a:rPr lang="en-US" sz="1400" dirty="0"/>
              <a:t> </a:t>
            </a:r>
            <a:r>
              <a:rPr lang="en-US" sz="1400" dirty="0" err="1" smtClean="0"/>
              <a:t>quais</a:t>
            </a:r>
            <a:r>
              <a:rPr lang="en-US" sz="1400" dirty="0" smtClean="0"/>
              <a:t> </a:t>
            </a:r>
            <a:r>
              <a:rPr lang="en-US" sz="1400" dirty="0" err="1" smtClean="0"/>
              <a:t>parceiros</a:t>
            </a:r>
            <a:r>
              <a:rPr lang="en-US" sz="1400" dirty="0" smtClean="0"/>
              <a:t> </a:t>
            </a:r>
            <a:r>
              <a:rPr lang="en-US" sz="1400" dirty="0" err="1" smtClean="0"/>
              <a:t>têm</a:t>
            </a:r>
            <a:r>
              <a:rPr lang="en-US" sz="1400" dirty="0" smtClean="0"/>
              <a:t> </a:t>
            </a:r>
            <a:r>
              <a:rPr lang="en-US" sz="1400" dirty="0" err="1" smtClean="0"/>
              <a:t>serviços</a:t>
            </a:r>
            <a:r>
              <a:rPr lang="en-US" sz="1400" dirty="0" smtClean="0"/>
              <a:t> </a:t>
            </a:r>
            <a:r>
              <a:rPr lang="en-US" sz="1400" dirty="0" err="1" smtClean="0"/>
              <a:t>ativos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cancelados</a:t>
            </a:r>
            <a:r>
              <a:rPr lang="en-US" sz="1400" dirty="0" smtClean="0"/>
              <a:t> para o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6019800" y="533400"/>
            <a:ext cx="1828800" cy="1828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8656" y="2061962"/>
            <a:ext cx="281940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Legenda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r>
              <a:rPr lang="en-US" sz="1400" dirty="0" smtClean="0"/>
              <a:t>OK – </a:t>
            </a:r>
            <a:r>
              <a:rPr lang="en-US" sz="1400" dirty="0" err="1" smtClean="0"/>
              <a:t>Parceiro</a:t>
            </a:r>
            <a:r>
              <a:rPr lang="en-US" sz="1400" dirty="0" smtClean="0"/>
              <a:t> </a:t>
            </a:r>
            <a:r>
              <a:rPr lang="en-US" sz="1400" dirty="0" err="1" smtClean="0"/>
              <a:t>retornou</a:t>
            </a:r>
            <a:r>
              <a:rPr lang="en-US" sz="1400" dirty="0" smtClean="0"/>
              <a:t> </a:t>
            </a:r>
            <a:r>
              <a:rPr lang="en-US" sz="1400" dirty="0" err="1" smtClean="0"/>
              <a:t>resultados</a:t>
            </a:r>
            <a:endParaRPr lang="en-US" sz="1400" dirty="0" smtClean="0"/>
          </a:p>
          <a:p>
            <a:r>
              <a:rPr lang="en-US" sz="1400" dirty="0" smtClean="0"/>
              <a:t>OK </a:t>
            </a:r>
            <a:r>
              <a:rPr lang="en-US" sz="1400" dirty="0" err="1" smtClean="0"/>
              <a:t>sem</a:t>
            </a:r>
            <a:r>
              <a:rPr lang="en-US" sz="1400" dirty="0" smtClean="0"/>
              <a:t> </a:t>
            </a:r>
            <a:r>
              <a:rPr lang="en-US" sz="1400" dirty="0" err="1" smtClean="0"/>
              <a:t>registro</a:t>
            </a:r>
            <a:r>
              <a:rPr lang="en-US" sz="1400" dirty="0" smtClean="0"/>
              <a:t> – </a:t>
            </a:r>
            <a:r>
              <a:rPr lang="en-US" sz="1400" dirty="0" err="1" smtClean="0"/>
              <a:t>Parceiro</a:t>
            </a:r>
            <a:r>
              <a:rPr lang="en-US" sz="1400" dirty="0" smtClean="0"/>
              <a:t> </a:t>
            </a:r>
            <a:r>
              <a:rPr lang="en-US" sz="1400" dirty="0" err="1" smtClean="0"/>
              <a:t>retornou</a:t>
            </a:r>
            <a:r>
              <a:rPr lang="en-US" sz="1400" dirty="0" smtClean="0"/>
              <a:t> </a:t>
            </a:r>
            <a:r>
              <a:rPr lang="en-US" sz="1400" dirty="0" err="1" smtClean="0"/>
              <a:t>resultados</a:t>
            </a:r>
            <a:r>
              <a:rPr lang="en-US" sz="1400" dirty="0" smtClean="0"/>
              <a:t>, mas </a:t>
            </a:r>
            <a:r>
              <a:rPr lang="en-US" sz="1400" dirty="0" err="1" smtClean="0"/>
              <a:t>sem</a:t>
            </a:r>
            <a:r>
              <a:rPr lang="en-US" sz="1400" dirty="0" smtClean="0"/>
              <a:t> </a:t>
            </a:r>
            <a:r>
              <a:rPr lang="en-US" sz="1400" dirty="0" err="1" smtClean="0"/>
              <a:t>nenhum</a:t>
            </a:r>
            <a:r>
              <a:rPr lang="en-US" sz="1400" dirty="0" smtClean="0"/>
              <a:t> </a:t>
            </a:r>
            <a:r>
              <a:rPr lang="en-US" sz="1400" dirty="0" err="1" smtClean="0"/>
              <a:t>serviço</a:t>
            </a:r>
            <a:r>
              <a:rPr lang="en-US" sz="1400" dirty="0" smtClean="0"/>
              <a:t> </a:t>
            </a:r>
            <a:r>
              <a:rPr lang="en-US" sz="1400" dirty="0" err="1" smtClean="0"/>
              <a:t>comprado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err="1" smtClean="0"/>
              <a:t>Processando</a:t>
            </a:r>
            <a:r>
              <a:rPr lang="en-US" sz="1400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Ainda</a:t>
            </a:r>
            <a:r>
              <a:rPr lang="en-US" sz="1400" dirty="0" smtClean="0"/>
              <a:t> </a:t>
            </a:r>
            <a:r>
              <a:rPr lang="en-US" sz="1400" dirty="0" err="1" smtClean="0"/>
              <a:t>processando</a:t>
            </a:r>
            <a:r>
              <a:rPr lang="en-US" sz="1400" dirty="0" smtClean="0"/>
              <a:t> o </a:t>
            </a:r>
            <a:r>
              <a:rPr lang="en-US" sz="1400" dirty="0" err="1" smtClean="0"/>
              <a:t>pedido</a:t>
            </a:r>
            <a:endParaRPr lang="en-US" sz="1400" dirty="0" smtClean="0"/>
          </a:p>
          <a:p>
            <a:r>
              <a:rPr lang="en-US" sz="1400" dirty="0" err="1" smtClean="0"/>
              <a:t>Erro</a:t>
            </a:r>
            <a:r>
              <a:rPr lang="en-US" sz="1400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Retorno</a:t>
            </a:r>
            <a:r>
              <a:rPr lang="en-US" sz="1400" dirty="0" smtClean="0"/>
              <a:t> de </a:t>
            </a:r>
            <a:r>
              <a:rPr lang="en-US" sz="1400" dirty="0" err="1" smtClean="0"/>
              <a:t>erro</a:t>
            </a:r>
            <a:r>
              <a:rPr lang="en-US" sz="1400" dirty="0" smtClean="0"/>
              <a:t> no </a:t>
            </a:r>
            <a:r>
              <a:rPr lang="en-US" sz="1400" dirty="0" err="1" smtClean="0"/>
              <a:t>processamento</a:t>
            </a:r>
            <a:endParaRPr lang="en-US" sz="1400" dirty="0" smtClean="0"/>
          </a:p>
          <a:p>
            <a:r>
              <a:rPr lang="en-US" sz="1400" dirty="0" smtClean="0"/>
              <a:t>Time out – </a:t>
            </a:r>
            <a:r>
              <a:rPr lang="en-US" sz="1400" dirty="0" err="1" smtClean="0"/>
              <a:t>Pedido</a:t>
            </a:r>
            <a:r>
              <a:rPr lang="en-US" sz="1400" dirty="0" smtClean="0"/>
              <a:t> </a:t>
            </a:r>
            <a:r>
              <a:rPr lang="en-US" sz="1400" dirty="0" err="1" smtClean="0"/>
              <a:t>expirou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4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612117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906513" y="2895600"/>
            <a:ext cx="1066043" cy="2895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4222" y="1510605"/>
            <a:ext cx="51054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 </a:t>
            </a:r>
            <a:r>
              <a:rPr lang="en-US" sz="1400" dirty="0" err="1" smtClean="0"/>
              <a:t>necessário</a:t>
            </a:r>
            <a:r>
              <a:rPr lang="en-US" sz="1400" dirty="0" smtClean="0"/>
              <a:t>, o </a:t>
            </a:r>
            <a:r>
              <a:rPr lang="en-US" sz="1400" dirty="0" err="1" smtClean="0"/>
              <a:t>o</a:t>
            </a:r>
            <a:r>
              <a:rPr lang="en-US" sz="1400" dirty="0" err="1" smtClean="0"/>
              <a:t>perador</a:t>
            </a:r>
            <a:r>
              <a:rPr lang="en-US" sz="1400" dirty="0" smtClean="0"/>
              <a:t> </a:t>
            </a:r>
            <a:r>
              <a:rPr lang="en-US" sz="1400" dirty="0" err="1" smtClean="0"/>
              <a:t>clica</a:t>
            </a:r>
            <a:r>
              <a:rPr lang="en-US" sz="1400" dirty="0" smtClean="0"/>
              <a:t> no </a:t>
            </a:r>
            <a:r>
              <a:rPr lang="en-US" sz="1400" dirty="0" err="1" smtClean="0"/>
              <a:t>ícone</a:t>
            </a:r>
            <a:r>
              <a:rPr lang="en-US" sz="1400" dirty="0" smtClean="0"/>
              <a:t> de </a:t>
            </a:r>
            <a:r>
              <a:rPr lang="en-US" sz="1400" dirty="0" err="1" smtClean="0"/>
              <a:t>pedir</a:t>
            </a:r>
            <a:r>
              <a:rPr lang="en-US" sz="1400" dirty="0" smtClean="0"/>
              <a:t> o </a:t>
            </a:r>
            <a:r>
              <a:rPr lang="en-US" sz="1400" dirty="0" err="1" smtClean="0"/>
              <a:t>histórico</a:t>
            </a:r>
            <a:r>
              <a:rPr lang="en-US" sz="1400" dirty="0" smtClean="0"/>
              <a:t> de </a:t>
            </a:r>
            <a:r>
              <a:rPr lang="en-US" sz="1400" dirty="0" err="1" smtClean="0"/>
              <a:t>transações</a:t>
            </a:r>
            <a:r>
              <a:rPr lang="en-US" sz="1400" dirty="0" smtClean="0"/>
              <a:t> </a:t>
            </a:r>
            <a:r>
              <a:rPr lang="en-US" sz="1400" dirty="0" err="1" smtClean="0"/>
              <a:t>desse</a:t>
            </a:r>
            <a:r>
              <a:rPr lang="en-US" sz="1400" dirty="0" smtClean="0"/>
              <a:t> </a:t>
            </a:r>
            <a:r>
              <a:rPr lang="en-US" sz="1400" dirty="0" err="1" smtClean="0"/>
              <a:t>serviço</a:t>
            </a:r>
            <a:r>
              <a:rPr lang="en-US" sz="1400" dirty="0" smtClean="0"/>
              <a:t> </a:t>
            </a:r>
            <a:r>
              <a:rPr lang="en-US" sz="1400" dirty="0" err="1" smtClean="0"/>
              <a:t>específico</a:t>
            </a:r>
            <a:r>
              <a:rPr lang="en-US" sz="1400" dirty="0" smtClean="0"/>
              <a:t> para </a:t>
            </a:r>
            <a:r>
              <a:rPr lang="en-US" sz="1400" dirty="0" err="1" smtClean="0"/>
              <a:t>verificar</a:t>
            </a:r>
            <a:r>
              <a:rPr lang="en-US" sz="1400" dirty="0" smtClean="0"/>
              <a:t> as </a:t>
            </a:r>
            <a:r>
              <a:rPr lang="en-US" sz="1400" dirty="0" err="1" smtClean="0"/>
              <a:t>informações</a:t>
            </a:r>
            <a:r>
              <a:rPr lang="en-US" sz="1400" dirty="0" smtClean="0"/>
              <a:t> de </a:t>
            </a:r>
            <a:r>
              <a:rPr lang="en-US" sz="1400" dirty="0" err="1" smtClean="0"/>
              <a:t>assinatura</a:t>
            </a:r>
            <a:r>
              <a:rPr lang="en-US" sz="1400" dirty="0" smtClean="0"/>
              <a:t>, </a:t>
            </a:r>
            <a:r>
              <a:rPr lang="en-US" sz="1400" dirty="0" err="1" smtClean="0"/>
              <a:t>renovações</a:t>
            </a:r>
            <a:r>
              <a:rPr lang="en-US" sz="1400" dirty="0" smtClean="0"/>
              <a:t> e </a:t>
            </a:r>
            <a:r>
              <a:rPr lang="en-US" sz="1400" dirty="0" err="1" smtClean="0"/>
              <a:t>cancelamento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5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Interface Atendimento Oi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Oi’s Support IF</dc:title>
  <dc:creator>Angela Leite</dc:creator>
  <cp:lastModifiedBy>Profile</cp:lastModifiedBy>
  <cp:revision>5</cp:revision>
  <dcterms:created xsi:type="dcterms:W3CDTF">2014-07-17T18:23:16Z</dcterms:created>
  <dcterms:modified xsi:type="dcterms:W3CDTF">2014-07-21T13:59:06Z</dcterms:modified>
</cp:coreProperties>
</file>