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5AA89-8121-463A-B0CC-B9BF83A6BF6F}" v="123" dt="2025-04-29T19:50:53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8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Zeltser" userId="090ca6fccaf67544" providerId="LiveId" clId="{0B75AA89-8121-463A-B0CC-B9BF83A6BF6F}"/>
    <pc:docChg chg="undo redo custSel addSld delSld modSld sldOrd addMainMaster delMainMaster">
      <pc:chgData name="Leon Zeltser" userId="090ca6fccaf67544" providerId="LiveId" clId="{0B75AA89-8121-463A-B0CC-B9BF83A6BF6F}" dt="2025-04-29T19:51:05.790" v="7311" actId="20577"/>
      <pc:docMkLst>
        <pc:docMk/>
      </pc:docMkLst>
      <pc:sldChg chg="addSp delSp modSp new mod setBg modClrScheme delDesignElem chgLayout">
        <pc:chgData name="Leon Zeltser" userId="090ca6fccaf67544" providerId="LiveId" clId="{0B75AA89-8121-463A-B0CC-B9BF83A6BF6F}" dt="2025-04-23T18:34:25.998" v="1435" actId="255"/>
        <pc:sldMkLst>
          <pc:docMk/>
          <pc:sldMk cId="3848783846" sldId="256"/>
        </pc:sldMkLst>
        <pc:spChg chg="mod">
          <ac:chgData name="Leon Zeltser" userId="090ca6fccaf67544" providerId="LiveId" clId="{0B75AA89-8121-463A-B0CC-B9BF83A6BF6F}" dt="2025-04-23T14:37:47.597" v="35" actId="20577"/>
          <ac:spMkLst>
            <pc:docMk/>
            <pc:sldMk cId="3848783846" sldId="256"/>
            <ac:spMk id="2" creationId="{C33AD3AF-3D99-27CE-F4A8-4A987992E6A5}"/>
          </ac:spMkLst>
        </pc:spChg>
        <pc:spChg chg="mod">
          <ac:chgData name="Leon Zeltser" userId="090ca6fccaf67544" providerId="LiveId" clId="{0B75AA89-8121-463A-B0CC-B9BF83A6BF6F}" dt="2025-04-23T18:34:25.998" v="1435" actId="255"/>
          <ac:spMkLst>
            <pc:docMk/>
            <pc:sldMk cId="3848783846" sldId="256"/>
            <ac:spMk id="3" creationId="{541DE913-9E35-708A-1936-DF18B0C69233}"/>
          </ac:spMkLst>
        </pc:spChg>
      </pc:sldChg>
      <pc:sldChg chg="addSp modSp new del mod setBg">
        <pc:chgData name="Leon Zeltser" userId="090ca6fccaf67544" providerId="LiveId" clId="{0B75AA89-8121-463A-B0CC-B9BF83A6BF6F}" dt="2025-04-26T22:43:50.622" v="6055" actId="47"/>
        <pc:sldMkLst>
          <pc:docMk/>
          <pc:sldMk cId="1064774643" sldId="257"/>
        </pc:sldMkLst>
      </pc:sldChg>
      <pc:sldChg chg="addSp delSp modSp new add del mod ord setBg">
        <pc:chgData name="Leon Zeltser" userId="090ca6fccaf67544" providerId="LiveId" clId="{0B75AA89-8121-463A-B0CC-B9BF83A6BF6F}" dt="2025-04-28T21:17:30.727" v="7061"/>
        <pc:sldMkLst>
          <pc:docMk/>
          <pc:sldMk cId="2107693235" sldId="258"/>
        </pc:sldMkLst>
        <pc:spChg chg="mod">
          <ac:chgData name="Leon Zeltser" userId="090ca6fccaf67544" providerId="LiveId" clId="{0B75AA89-8121-463A-B0CC-B9BF83A6BF6F}" dt="2025-04-23T18:26:47.234" v="1087" actId="26606"/>
          <ac:spMkLst>
            <pc:docMk/>
            <pc:sldMk cId="2107693235" sldId="258"/>
            <ac:spMk id="2" creationId="{DB906C39-495C-EB70-BF93-C196673796AA}"/>
          </ac:spMkLst>
        </pc:spChg>
        <pc:spChg chg="mod">
          <ac:chgData name="Leon Zeltser" userId="090ca6fccaf67544" providerId="LiveId" clId="{0B75AA89-8121-463A-B0CC-B9BF83A6BF6F}" dt="2025-04-28T19:39:31.567" v="6900" actId="20577"/>
          <ac:spMkLst>
            <pc:docMk/>
            <pc:sldMk cId="2107693235" sldId="258"/>
            <ac:spMk id="3" creationId="{5414C7B3-8257-4D92-602D-FE3C61B20E08}"/>
          </ac:spMkLst>
        </pc:spChg>
        <pc:spChg chg="add">
          <ac:chgData name="Leon Zeltser" userId="090ca6fccaf67544" providerId="LiveId" clId="{0B75AA89-8121-463A-B0CC-B9BF83A6BF6F}" dt="2025-04-23T18:26:47.234" v="1087" actId="26606"/>
          <ac:spMkLst>
            <pc:docMk/>
            <pc:sldMk cId="2107693235" sldId="258"/>
            <ac:spMk id="5" creationId="{3741B58E-3B65-4A01-A276-975AB2CF8A08}"/>
          </ac:spMkLst>
        </pc:spChg>
        <pc:spChg chg="add">
          <ac:chgData name="Leon Zeltser" userId="090ca6fccaf67544" providerId="LiveId" clId="{0B75AA89-8121-463A-B0CC-B9BF83A6BF6F}" dt="2025-04-23T18:26:47.234" v="1087" actId="26606"/>
          <ac:spMkLst>
            <pc:docMk/>
            <pc:sldMk cId="2107693235" sldId="258"/>
            <ac:spMk id="6" creationId="{7AAC67C3-831B-4AB1-A259-DFB839CAFAFC}"/>
          </ac:spMkLst>
        </pc:spChg>
        <pc:spChg chg="add">
          <ac:chgData name="Leon Zeltser" userId="090ca6fccaf67544" providerId="LiveId" clId="{0B75AA89-8121-463A-B0CC-B9BF83A6BF6F}" dt="2025-04-23T18:26:47.234" v="1087" actId="26606"/>
          <ac:spMkLst>
            <pc:docMk/>
            <pc:sldMk cId="2107693235" sldId="258"/>
            <ac:spMk id="7" creationId="{054B3F04-9EAC-45C0-B3CE-0387EEA10A0C}"/>
          </ac:spMkLst>
        </pc:spChg>
      </pc:sldChg>
      <pc:sldChg chg="addSp modSp add mod setBg">
        <pc:chgData name="Leon Zeltser" userId="090ca6fccaf67544" providerId="LiveId" clId="{0B75AA89-8121-463A-B0CC-B9BF83A6BF6F}" dt="2025-04-28T19:39:36.330" v="6907" actId="20577"/>
        <pc:sldMkLst>
          <pc:docMk/>
          <pc:sldMk cId="3030080828" sldId="259"/>
        </pc:sldMkLst>
        <pc:spChg chg="mod">
          <ac:chgData name="Leon Zeltser" userId="090ca6fccaf67544" providerId="LiveId" clId="{0B75AA89-8121-463A-B0CC-B9BF83A6BF6F}" dt="2025-04-23T18:27:11.360" v="1089" actId="26606"/>
          <ac:spMkLst>
            <pc:docMk/>
            <pc:sldMk cId="3030080828" sldId="259"/>
            <ac:spMk id="2" creationId="{9B3EA3C5-D443-CB90-335C-D8D573F6363C}"/>
          </ac:spMkLst>
        </pc:spChg>
        <pc:spChg chg="mod">
          <ac:chgData name="Leon Zeltser" userId="090ca6fccaf67544" providerId="LiveId" clId="{0B75AA89-8121-463A-B0CC-B9BF83A6BF6F}" dt="2025-04-28T19:39:36.330" v="6907" actId="20577"/>
          <ac:spMkLst>
            <pc:docMk/>
            <pc:sldMk cId="3030080828" sldId="259"/>
            <ac:spMk id="3" creationId="{F0E558B2-F540-6FD5-9DF1-79C1F6BA0586}"/>
          </ac:spMkLst>
        </pc:spChg>
        <pc:spChg chg="add">
          <ac:chgData name="Leon Zeltser" userId="090ca6fccaf67544" providerId="LiveId" clId="{0B75AA89-8121-463A-B0CC-B9BF83A6BF6F}" dt="2025-04-23T18:27:11.360" v="1089" actId="26606"/>
          <ac:spMkLst>
            <pc:docMk/>
            <pc:sldMk cId="3030080828" sldId="259"/>
            <ac:spMk id="8" creationId="{3741B58E-3B65-4A01-A276-975AB2CF8A08}"/>
          </ac:spMkLst>
        </pc:spChg>
        <pc:spChg chg="add">
          <ac:chgData name="Leon Zeltser" userId="090ca6fccaf67544" providerId="LiveId" clId="{0B75AA89-8121-463A-B0CC-B9BF83A6BF6F}" dt="2025-04-23T18:27:11.360" v="1089" actId="26606"/>
          <ac:spMkLst>
            <pc:docMk/>
            <pc:sldMk cId="3030080828" sldId="259"/>
            <ac:spMk id="10" creationId="{7AAC67C3-831B-4AB1-A259-DFB839CAFAFC}"/>
          </ac:spMkLst>
        </pc:spChg>
        <pc:spChg chg="add">
          <ac:chgData name="Leon Zeltser" userId="090ca6fccaf67544" providerId="LiveId" clId="{0B75AA89-8121-463A-B0CC-B9BF83A6BF6F}" dt="2025-04-23T18:27:11.360" v="1089" actId="26606"/>
          <ac:spMkLst>
            <pc:docMk/>
            <pc:sldMk cId="3030080828" sldId="259"/>
            <ac:spMk id="12" creationId="{054B3F04-9EAC-45C0-B3CE-0387EEA10A0C}"/>
          </ac:spMkLst>
        </pc:spChg>
      </pc:sldChg>
      <pc:sldChg chg="modSp add del mod">
        <pc:chgData name="Leon Zeltser" userId="090ca6fccaf67544" providerId="LiveId" clId="{0B75AA89-8121-463A-B0CC-B9BF83A6BF6F}" dt="2025-04-23T18:21:05.815" v="929" actId="47"/>
        <pc:sldMkLst>
          <pc:docMk/>
          <pc:sldMk cId="694557726" sldId="260"/>
        </pc:sldMkLst>
      </pc:sldChg>
      <pc:sldChg chg="addSp modSp add mod ord setBg">
        <pc:chgData name="Leon Zeltser" userId="090ca6fccaf67544" providerId="LiveId" clId="{0B75AA89-8121-463A-B0CC-B9BF83A6BF6F}" dt="2025-04-28T19:39:46.775" v="6909"/>
        <pc:sldMkLst>
          <pc:docMk/>
          <pc:sldMk cId="2327552545" sldId="260"/>
        </pc:sldMkLst>
        <pc:spChg chg="mod">
          <ac:chgData name="Leon Zeltser" userId="090ca6fccaf67544" providerId="LiveId" clId="{0B75AA89-8121-463A-B0CC-B9BF83A6BF6F}" dt="2025-04-23T18:27:23.562" v="1091" actId="26606"/>
          <ac:spMkLst>
            <pc:docMk/>
            <pc:sldMk cId="2327552545" sldId="260"/>
            <ac:spMk id="2" creationId="{5E0E8B84-77F1-EB56-604A-C9027A978D4D}"/>
          </ac:spMkLst>
        </pc:spChg>
        <pc:spChg chg="mod">
          <ac:chgData name="Leon Zeltser" userId="090ca6fccaf67544" providerId="LiveId" clId="{0B75AA89-8121-463A-B0CC-B9BF83A6BF6F}" dt="2025-04-28T19:39:26.836" v="6893" actId="20577"/>
          <ac:spMkLst>
            <pc:docMk/>
            <pc:sldMk cId="2327552545" sldId="260"/>
            <ac:spMk id="3" creationId="{7CAF9E71-9130-4335-5BF9-8CFF235780D9}"/>
          </ac:spMkLst>
        </pc:spChg>
        <pc:spChg chg="add">
          <ac:chgData name="Leon Zeltser" userId="090ca6fccaf67544" providerId="LiveId" clId="{0B75AA89-8121-463A-B0CC-B9BF83A6BF6F}" dt="2025-04-23T18:27:23.562" v="1091" actId="26606"/>
          <ac:spMkLst>
            <pc:docMk/>
            <pc:sldMk cId="2327552545" sldId="260"/>
            <ac:spMk id="8" creationId="{3741B58E-3B65-4A01-A276-975AB2CF8A08}"/>
          </ac:spMkLst>
        </pc:spChg>
        <pc:spChg chg="add">
          <ac:chgData name="Leon Zeltser" userId="090ca6fccaf67544" providerId="LiveId" clId="{0B75AA89-8121-463A-B0CC-B9BF83A6BF6F}" dt="2025-04-23T18:27:23.562" v="1091" actId="26606"/>
          <ac:spMkLst>
            <pc:docMk/>
            <pc:sldMk cId="2327552545" sldId="260"/>
            <ac:spMk id="10" creationId="{7AAC67C3-831B-4AB1-A259-DFB839CAFAFC}"/>
          </ac:spMkLst>
        </pc:spChg>
        <pc:spChg chg="add">
          <ac:chgData name="Leon Zeltser" userId="090ca6fccaf67544" providerId="LiveId" clId="{0B75AA89-8121-463A-B0CC-B9BF83A6BF6F}" dt="2025-04-23T18:27:23.562" v="1091" actId="26606"/>
          <ac:spMkLst>
            <pc:docMk/>
            <pc:sldMk cId="2327552545" sldId="260"/>
            <ac:spMk id="12" creationId="{054B3F04-9EAC-45C0-B3CE-0387EEA10A0C}"/>
          </ac:spMkLst>
        </pc:spChg>
      </pc:sldChg>
      <pc:sldChg chg="addSp delSp modSp new mod">
        <pc:chgData name="Leon Zeltser" userId="090ca6fccaf67544" providerId="LiveId" clId="{0B75AA89-8121-463A-B0CC-B9BF83A6BF6F}" dt="2025-04-28T19:24:55.905" v="6737" actId="20577"/>
        <pc:sldMkLst>
          <pc:docMk/>
          <pc:sldMk cId="4048704913" sldId="261"/>
        </pc:sldMkLst>
        <pc:spChg chg="mod">
          <ac:chgData name="Leon Zeltser" userId="090ca6fccaf67544" providerId="LiveId" clId="{0B75AA89-8121-463A-B0CC-B9BF83A6BF6F}" dt="2025-04-24T17:06:06.602" v="2122" actId="1076"/>
          <ac:spMkLst>
            <pc:docMk/>
            <pc:sldMk cId="4048704913" sldId="261"/>
            <ac:spMk id="2" creationId="{141DEA0C-9030-0F1B-7947-F2FF80D12982}"/>
          </ac:spMkLst>
        </pc:spChg>
        <pc:spChg chg="mod">
          <ac:chgData name="Leon Zeltser" userId="090ca6fccaf67544" providerId="LiveId" clId="{0B75AA89-8121-463A-B0CC-B9BF83A6BF6F}" dt="2025-04-28T19:24:55.905" v="6737" actId="20577"/>
          <ac:spMkLst>
            <pc:docMk/>
            <pc:sldMk cId="4048704913" sldId="261"/>
            <ac:spMk id="3" creationId="{8D414CE4-D3E0-B528-E941-DEA95D5E0857}"/>
          </ac:spMkLst>
        </pc:spChg>
        <pc:spChg chg="add mod">
          <ac:chgData name="Leon Zeltser" userId="090ca6fccaf67544" providerId="LiveId" clId="{0B75AA89-8121-463A-B0CC-B9BF83A6BF6F}" dt="2025-04-24T17:46:13.547" v="2511" actId="1076"/>
          <ac:spMkLst>
            <pc:docMk/>
            <pc:sldMk cId="4048704913" sldId="261"/>
            <ac:spMk id="7" creationId="{6D4FC029-8EDA-4609-B684-40CE6E2305A3}"/>
          </ac:spMkLst>
        </pc:spChg>
      </pc:sldChg>
      <pc:sldChg chg="addSp delSp modSp new mod">
        <pc:chgData name="Leon Zeltser" userId="090ca6fccaf67544" providerId="LiveId" clId="{0B75AA89-8121-463A-B0CC-B9BF83A6BF6F}" dt="2025-04-29T00:18:29.366" v="7092" actId="1076"/>
        <pc:sldMkLst>
          <pc:docMk/>
          <pc:sldMk cId="2634231413" sldId="262"/>
        </pc:sldMkLst>
        <pc:spChg chg="mod">
          <ac:chgData name="Leon Zeltser" userId="090ca6fccaf67544" providerId="LiveId" clId="{0B75AA89-8121-463A-B0CC-B9BF83A6BF6F}" dt="2025-04-24T17:22:24.517" v="2310" actId="20577"/>
          <ac:spMkLst>
            <pc:docMk/>
            <pc:sldMk cId="2634231413" sldId="262"/>
            <ac:spMk id="2" creationId="{D022D961-6391-6E91-F9FC-DCA9AC746EE1}"/>
          </ac:spMkLst>
        </pc:spChg>
        <pc:spChg chg="mod ord">
          <ac:chgData name="Leon Zeltser" userId="090ca6fccaf67544" providerId="LiveId" clId="{0B75AA89-8121-463A-B0CC-B9BF83A6BF6F}" dt="2025-04-29T00:18:25.363" v="7091" actId="20577"/>
          <ac:spMkLst>
            <pc:docMk/>
            <pc:sldMk cId="2634231413" sldId="262"/>
            <ac:spMk id="3" creationId="{367D02E2-291A-8A2A-6C19-5DA9711C404D}"/>
          </ac:spMkLst>
        </pc:spChg>
        <pc:spChg chg="add mod">
          <ac:chgData name="Leon Zeltser" userId="090ca6fccaf67544" providerId="LiveId" clId="{0B75AA89-8121-463A-B0CC-B9BF83A6BF6F}" dt="2025-04-24T22:33:58.632" v="4850" actId="20577"/>
          <ac:spMkLst>
            <pc:docMk/>
            <pc:sldMk cId="2634231413" sldId="262"/>
            <ac:spMk id="12" creationId="{BF36EA8A-C8CE-AEF8-40E9-D930B7617E56}"/>
          </ac:spMkLst>
        </pc:spChg>
        <pc:picChg chg="add mod ord">
          <ac:chgData name="Leon Zeltser" userId="090ca6fccaf67544" providerId="LiveId" clId="{0B75AA89-8121-463A-B0CC-B9BF83A6BF6F}" dt="2025-04-29T00:18:29.366" v="7092" actId="1076"/>
          <ac:picMkLst>
            <pc:docMk/>
            <pc:sldMk cId="2634231413" sldId="262"/>
            <ac:picMk id="16" creationId="{E78D8B76-B1D0-946E-B645-1A28DA9B3FC4}"/>
          </ac:picMkLst>
        </pc:picChg>
      </pc:sldChg>
      <pc:sldChg chg="addSp delSp modSp new mod setBg">
        <pc:chgData name="Leon Zeltser" userId="090ca6fccaf67544" providerId="LiveId" clId="{0B75AA89-8121-463A-B0CC-B9BF83A6BF6F}" dt="2025-04-29T17:20:16.895" v="7126" actId="1035"/>
        <pc:sldMkLst>
          <pc:docMk/>
          <pc:sldMk cId="1282618880" sldId="263"/>
        </pc:sldMkLst>
        <pc:spChg chg="mod">
          <ac:chgData name="Leon Zeltser" userId="090ca6fccaf67544" providerId="LiveId" clId="{0B75AA89-8121-463A-B0CC-B9BF83A6BF6F}" dt="2025-04-26T20:30:38.519" v="5774" actId="26606"/>
          <ac:spMkLst>
            <pc:docMk/>
            <pc:sldMk cId="1282618880" sldId="263"/>
            <ac:spMk id="2" creationId="{4927F1DC-494E-2A6D-A03D-7646ED81F489}"/>
          </ac:spMkLst>
        </pc:spChg>
        <pc:spChg chg="mod">
          <ac:chgData name="Leon Zeltser" userId="090ca6fccaf67544" providerId="LiveId" clId="{0B75AA89-8121-463A-B0CC-B9BF83A6BF6F}" dt="2025-04-29T17:19:16.294" v="7109" actId="20577"/>
          <ac:spMkLst>
            <pc:docMk/>
            <pc:sldMk cId="1282618880" sldId="263"/>
            <ac:spMk id="3" creationId="{AD5EC698-DA3D-ADA4-26AF-271C747254EB}"/>
          </ac:spMkLst>
        </pc:spChg>
        <pc:graphicFrameChg chg="add mod modGraphic">
          <ac:chgData name="Leon Zeltser" userId="090ca6fccaf67544" providerId="LiveId" clId="{0B75AA89-8121-463A-B0CC-B9BF83A6BF6F}" dt="2025-04-28T19:40:40.229" v="6913" actId="20577"/>
          <ac:graphicFrameMkLst>
            <pc:docMk/>
            <pc:sldMk cId="1282618880" sldId="263"/>
            <ac:graphicFrameMk id="8" creationId="{09FAA3BA-08BA-8C85-492B-23E7005E5A23}"/>
          </ac:graphicFrameMkLst>
        </pc:graphicFrameChg>
        <pc:picChg chg="add mod ord">
          <ac:chgData name="Leon Zeltser" userId="090ca6fccaf67544" providerId="LiveId" clId="{0B75AA89-8121-463A-B0CC-B9BF83A6BF6F}" dt="2025-04-29T17:20:16.895" v="7126" actId="1035"/>
          <ac:picMkLst>
            <pc:docMk/>
            <pc:sldMk cId="1282618880" sldId="263"/>
            <ac:picMk id="5" creationId="{3D0C2BB6-9947-E03F-C16D-239E4258984D}"/>
          </ac:picMkLst>
        </pc:picChg>
        <pc:picChg chg="add del mod ord">
          <ac:chgData name="Leon Zeltser" userId="090ca6fccaf67544" providerId="LiveId" clId="{0B75AA89-8121-463A-B0CC-B9BF83A6BF6F}" dt="2025-04-29T17:19:58.402" v="7110" actId="478"/>
          <ac:picMkLst>
            <pc:docMk/>
            <pc:sldMk cId="1282618880" sldId="263"/>
            <ac:picMk id="7" creationId="{0CE5E960-9235-BC01-33A3-12458221BE10}"/>
          </ac:picMkLst>
        </pc:picChg>
      </pc:sldChg>
      <pc:sldChg chg="new del">
        <pc:chgData name="Leon Zeltser" userId="090ca6fccaf67544" providerId="LiveId" clId="{0B75AA89-8121-463A-B0CC-B9BF83A6BF6F}" dt="2025-04-24T21:04:52.362" v="3346" actId="47"/>
        <pc:sldMkLst>
          <pc:docMk/>
          <pc:sldMk cId="2784873959" sldId="264"/>
        </pc:sldMkLst>
      </pc:sldChg>
      <pc:sldChg chg="addSp delSp modSp new mod setBg setClrOvrMap">
        <pc:chgData name="Leon Zeltser" userId="090ca6fccaf67544" providerId="LiveId" clId="{0B75AA89-8121-463A-B0CC-B9BF83A6BF6F}" dt="2025-04-25T16:19:17.446" v="5134" actId="20577"/>
        <pc:sldMkLst>
          <pc:docMk/>
          <pc:sldMk cId="3562572528" sldId="264"/>
        </pc:sldMkLst>
        <pc:spChg chg="mod">
          <ac:chgData name="Leon Zeltser" userId="090ca6fccaf67544" providerId="LiveId" clId="{0B75AA89-8121-463A-B0CC-B9BF83A6BF6F}" dt="2025-04-24T21:19:55.024" v="3822" actId="14100"/>
          <ac:spMkLst>
            <pc:docMk/>
            <pc:sldMk cId="3562572528" sldId="264"/>
            <ac:spMk id="2" creationId="{8C3C1466-D874-CE47-964A-007BEA285168}"/>
          </ac:spMkLst>
        </pc:spChg>
        <pc:spChg chg="mod">
          <ac:chgData name="Leon Zeltser" userId="090ca6fccaf67544" providerId="LiveId" clId="{0B75AA89-8121-463A-B0CC-B9BF83A6BF6F}" dt="2025-04-25T16:19:17.446" v="5134" actId="20577"/>
          <ac:spMkLst>
            <pc:docMk/>
            <pc:sldMk cId="3562572528" sldId="264"/>
            <ac:spMk id="3" creationId="{33BDC30A-141F-23AA-2630-B80289BF7005}"/>
          </ac:spMkLst>
        </pc:spChg>
        <pc:spChg chg="add">
          <ac:chgData name="Leon Zeltser" userId="090ca6fccaf67544" providerId="LiveId" clId="{0B75AA89-8121-463A-B0CC-B9BF83A6BF6F}" dt="2025-04-24T21:19:42.718" v="3820" actId="26606"/>
          <ac:spMkLst>
            <pc:docMk/>
            <pc:sldMk cId="3562572528" sldId="264"/>
            <ac:spMk id="18" creationId="{311973C2-EB8B-452A-A698-4A252FD3AE28}"/>
          </ac:spMkLst>
        </pc:spChg>
        <pc:spChg chg="add">
          <ac:chgData name="Leon Zeltser" userId="090ca6fccaf67544" providerId="LiveId" clId="{0B75AA89-8121-463A-B0CC-B9BF83A6BF6F}" dt="2025-04-24T21:19:42.718" v="3820" actId="26606"/>
          <ac:spMkLst>
            <pc:docMk/>
            <pc:sldMk cId="3562572528" sldId="264"/>
            <ac:spMk id="22" creationId="{10162E77-11AD-44A7-84EC-40C59EEFBD2E}"/>
          </ac:spMkLst>
        </pc:spChg>
        <pc:picChg chg="add mod ord">
          <ac:chgData name="Leon Zeltser" userId="090ca6fccaf67544" providerId="LiveId" clId="{0B75AA89-8121-463A-B0CC-B9BF83A6BF6F}" dt="2025-04-24T21:19:42.718" v="3820" actId="26606"/>
          <ac:picMkLst>
            <pc:docMk/>
            <pc:sldMk cId="3562572528" sldId="264"/>
            <ac:picMk id="6" creationId="{C4DDC2F2-1ECD-8B87-19EB-B922B3970432}"/>
          </ac:picMkLst>
        </pc:picChg>
        <pc:cxnChg chg="add">
          <ac:chgData name="Leon Zeltser" userId="090ca6fccaf67544" providerId="LiveId" clId="{0B75AA89-8121-463A-B0CC-B9BF83A6BF6F}" dt="2025-04-24T21:19:42.718" v="3820" actId="26606"/>
          <ac:cxnSpMkLst>
            <pc:docMk/>
            <pc:sldMk cId="3562572528" sldId="264"/>
            <ac:cxnSpMk id="23" creationId="{5AB158E9-1B40-4CD6-95F0-95CA11DF7B7A}"/>
          </ac:cxnSpMkLst>
        </pc:cxnChg>
      </pc:sldChg>
      <pc:sldChg chg="addSp modSp new mod setBg setClrOvrMap">
        <pc:chgData name="Leon Zeltser" userId="090ca6fccaf67544" providerId="LiveId" clId="{0B75AA89-8121-463A-B0CC-B9BF83A6BF6F}" dt="2025-04-29T17:21:34.755" v="7160" actId="14100"/>
        <pc:sldMkLst>
          <pc:docMk/>
          <pc:sldMk cId="1357926582" sldId="265"/>
        </pc:sldMkLst>
        <pc:spChg chg="mod">
          <ac:chgData name="Leon Zeltser" userId="090ca6fccaf67544" providerId="LiveId" clId="{0B75AA89-8121-463A-B0CC-B9BF83A6BF6F}" dt="2025-04-24T22:50:10.498" v="5032" actId="14100"/>
          <ac:spMkLst>
            <pc:docMk/>
            <pc:sldMk cId="1357926582" sldId="265"/>
            <ac:spMk id="2" creationId="{9DF051BD-AE81-CB82-92F5-D56694D3E5AD}"/>
          </ac:spMkLst>
        </pc:spChg>
        <pc:spChg chg="mod">
          <ac:chgData name="Leon Zeltser" userId="090ca6fccaf67544" providerId="LiveId" clId="{0B75AA89-8121-463A-B0CC-B9BF83A6BF6F}" dt="2025-04-29T17:21:34.755" v="7160" actId="14100"/>
          <ac:spMkLst>
            <pc:docMk/>
            <pc:sldMk cId="1357926582" sldId="265"/>
            <ac:spMk id="3" creationId="{E5463C45-1655-67AC-606D-B08F1024B4A9}"/>
          </ac:spMkLst>
        </pc:spChg>
        <pc:spChg chg="add">
          <ac:chgData name="Leon Zeltser" userId="090ca6fccaf67544" providerId="LiveId" clId="{0B75AA89-8121-463A-B0CC-B9BF83A6BF6F}" dt="2025-04-24T22:48:52.878" v="5019" actId="26606"/>
          <ac:spMkLst>
            <pc:docMk/>
            <pc:sldMk cId="1357926582" sldId="265"/>
            <ac:spMk id="8" creationId="{C8DD82D3-D002-45B0-B16A-82B3DA4EFDDB}"/>
          </ac:spMkLst>
        </pc:spChg>
        <pc:spChg chg="add">
          <ac:chgData name="Leon Zeltser" userId="090ca6fccaf67544" providerId="LiveId" clId="{0B75AA89-8121-463A-B0CC-B9BF83A6BF6F}" dt="2025-04-24T22:48:52.878" v="5019" actId="26606"/>
          <ac:spMkLst>
            <pc:docMk/>
            <pc:sldMk cId="1357926582" sldId="265"/>
            <ac:spMk id="12" creationId="{4C15B19B-E7BB-4060-B12F-3CDA8EF16A52}"/>
          </ac:spMkLst>
        </pc:spChg>
        <pc:cxnChg chg="add">
          <ac:chgData name="Leon Zeltser" userId="090ca6fccaf67544" providerId="LiveId" clId="{0B75AA89-8121-463A-B0CC-B9BF83A6BF6F}" dt="2025-04-24T22:48:52.878" v="5019" actId="26606"/>
          <ac:cxnSpMkLst>
            <pc:docMk/>
            <pc:sldMk cId="1357926582" sldId="265"/>
            <ac:cxnSpMk id="10" creationId="{9F09C252-16FE-4557-AD6D-BB5CA773496C}"/>
          </ac:cxnSpMkLst>
        </pc:cxnChg>
      </pc:sldChg>
      <pc:sldChg chg="addSp modSp new mod setBg">
        <pc:chgData name="Leon Zeltser" userId="090ca6fccaf67544" providerId="LiveId" clId="{0B75AA89-8121-463A-B0CC-B9BF83A6BF6F}" dt="2025-04-24T22:52:53.230" v="5129" actId="14100"/>
        <pc:sldMkLst>
          <pc:docMk/>
          <pc:sldMk cId="4284909304" sldId="266"/>
        </pc:sldMkLst>
        <pc:spChg chg="mod">
          <ac:chgData name="Leon Zeltser" userId="090ca6fccaf67544" providerId="LiveId" clId="{0B75AA89-8121-463A-B0CC-B9BF83A6BF6F}" dt="2025-04-24T22:47:44.202" v="5015" actId="26606"/>
          <ac:spMkLst>
            <pc:docMk/>
            <pc:sldMk cId="4284909304" sldId="266"/>
            <ac:spMk id="2" creationId="{01DA6D30-2ACF-F009-EB43-4E53CEB12D92}"/>
          </ac:spMkLst>
        </pc:spChg>
        <pc:spChg chg="mod">
          <ac:chgData name="Leon Zeltser" userId="090ca6fccaf67544" providerId="LiveId" clId="{0B75AA89-8121-463A-B0CC-B9BF83A6BF6F}" dt="2025-04-24T22:52:53.230" v="5129" actId="14100"/>
          <ac:spMkLst>
            <pc:docMk/>
            <pc:sldMk cId="4284909304" sldId="266"/>
            <ac:spMk id="3" creationId="{CD4C294C-34D6-326A-D49C-A737BD57136C}"/>
          </ac:spMkLst>
        </pc:spChg>
        <pc:picChg chg="add">
          <ac:chgData name="Leon Zeltser" userId="090ca6fccaf67544" providerId="LiveId" clId="{0B75AA89-8121-463A-B0CC-B9BF83A6BF6F}" dt="2025-04-24T22:47:44.202" v="5015" actId="26606"/>
          <ac:picMkLst>
            <pc:docMk/>
            <pc:sldMk cId="4284909304" sldId="266"/>
            <ac:picMk id="7" creationId="{CB2D3CB3-E3CB-73D7-C9FC-2CB554BA037D}"/>
          </ac:picMkLst>
        </pc:picChg>
      </pc:sldChg>
      <pc:sldChg chg="addSp delSp modSp new mod setBg">
        <pc:chgData name="Leon Zeltser" userId="090ca6fccaf67544" providerId="LiveId" clId="{0B75AA89-8121-463A-B0CC-B9BF83A6BF6F}" dt="2025-04-26T20:16:08.895" v="5744" actId="14100"/>
        <pc:sldMkLst>
          <pc:docMk/>
          <pc:sldMk cId="3757976566" sldId="267"/>
        </pc:sldMkLst>
        <pc:spChg chg="mod">
          <ac:chgData name="Leon Zeltser" userId="090ca6fccaf67544" providerId="LiveId" clId="{0B75AA89-8121-463A-B0CC-B9BF83A6BF6F}" dt="2025-04-26T20:15:43.378" v="5739" actId="26606"/>
          <ac:spMkLst>
            <pc:docMk/>
            <pc:sldMk cId="3757976566" sldId="267"/>
            <ac:spMk id="2" creationId="{877F7AB4-C192-70F2-E83A-9EB989C0D32C}"/>
          </ac:spMkLst>
        </pc:spChg>
        <pc:spChg chg="add del mod">
          <ac:chgData name="Leon Zeltser" userId="090ca6fccaf67544" providerId="LiveId" clId="{0B75AA89-8121-463A-B0CC-B9BF83A6BF6F}" dt="2025-04-26T20:16:08.895" v="5744" actId="14100"/>
          <ac:spMkLst>
            <pc:docMk/>
            <pc:sldMk cId="3757976566" sldId="267"/>
            <ac:spMk id="3" creationId="{C992E706-1C77-D2C4-FF4C-A99ECC6BE14B}"/>
          </ac:spMkLst>
        </pc:spChg>
        <pc:picChg chg="add">
          <ac:chgData name="Leon Zeltser" userId="090ca6fccaf67544" providerId="LiveId" clId="{0B75AA89-8121-463A-B0CC-B9BF83A6BF6F}" dt="2025-04-26T20:15:43.378" v="5739" actId="26606"/>
          <ac:picMkLst>
            <pc:docMk/>
            <pc:sldMk cId="3757976566" sldId="267"/>
            <ac:picMk id="18" creationId="{B3118D6E-DF7D-D203-5AAF-1C23A0BEB6B0}"/>
          </ac:picMkLst>
        </pc:picChg>
      </pc:sldChg>
      <pc:sldChg chg="addSp delSp modSp new mod setBg">
        <pc:chgData name="Leon Zeltser" userId="090ca6fccaf67544" providerId="LiveId" clId="{0B75AA89-8121-463A-B0CC-B9BF83A6BF6F}" dt="2025-04-28T21:18:51.573" v="7072" actId="1076"/>
        <pc:sldMkLst>
          <pc:docMk/>
          <pc:sldMk cId="1588916323" sldId="268"/>
        </pc:sldMkLst>
        <pc:spChg chg="mod">
          <ac:chgData name="Leon Zeltser" userId="090ca6fccaf67544" providerId="LiveId" clId="{0B75AA89-8121-463A-B0CC-B9BF83A6BF6F}" dt="2025-04-26T20:17:02.417" v="5771" actId="26606"/>
          <ac:spMkLst>
            <pc:docMk/>
            <pc:sldMk cId="1588916323" sldId="268"/>
            <ac:spMk id="2" creationId="{A3B5DB7A-1564-3048-4528-ACADF6A12A83}"/>
          </ac:spMkLst>
        </pc:spChg>
        <pc:spChg chg="add mod">
          <ac:chgData name="Leon Zeltser" userId="090ca6fccaf67544" providerId="LiveId" clId="{0B75AA89-8121-463A-B0CC-B9BF83A6BF6F}" dt="2025-04-28T21:18:51.573" v="7072" actId="1076"/>
          <ac:spMkLst>
            <pc:docMk/>
            <pc:sldMk cId="1588916323" sldId="268"/>
            <ac:spMk id="3" creationId="{DFF5A5BD-4B09-296A-F805-5D53F6F8130D}"/>
          </ac:spMkLst>
        </pc:spChg>
        <pc:spChg chg="add">
          <ac:chgData name="Leon Zeltser" userId="090ca6fccaf67544" providerId="LiveId" clId="{0B75AA89-8121-463A-B0CC-B9BF83A6BF6F}" dt="2025-04-26T20:17:02.417" v="5771" actId="26606"/>
          <ac:spMkLst>
            <pc:docMk/>
            <pc:sldMk cId="1588916323" sldId="268"/>
            <ac:spMk id="9" creationId="{4E4490D0-3672-446A-AC12-B4830333BDDD}"/>
          </ac:spMkLst>
        </pc:spChg>
        <pc:spChg chg="add">
          <ac:chgData name="Leon Zeltser" userId="090ca6fccaf67544" providerId="LiveId" clId="{0B75AA89-8121-463A-B0CC-B9BF83A6BF6F}" dt="2025-04-26T20:17:02.417" v="5771" actId="26606"/>
          <ac:spMkLst>
            <pc:docMk/>
            <pc:sldMk cId="1588916323" sldId="268"/>
            <ac:spMk id="11" creationId="{39CB82C2-DF65-4EC1-8280-F201D50F570B}"/>
          </ac:spMkLst>
        </pc:spChg>
        <pc:spChg chg="add">
          <ac:chgData name="Leon Zeltser" userId="090ca6fccaf67544" providerId="LiveId" clId="{0B75AA89-8121-463A-B0CC-B9BF83A6BF6F}" dt="2025-04-26T20:17:02.417" v="5771" actId="26606"/>
          <ac:spMkLst>
            <pc:docMk/>
            <pc:sldMk cId="1588916323" sldId="268"/>
            <ac:spMk id="15" creationId="{AE220058-3FCE-496E-ADF2-D8A6961F39F6}"/>
          </ac:spMkLst>
        </pc:spChg>
        <pc:spChg chg="add">
          <ac:chgData name="Leon Zeltser" userId="090ca6fccaf67544" providerId="LiveId" clId="{0B75AA89-8121-463A-B0CC-B9BF83A6BF6F}" dt="2025-04-26T20:17:02.417" v="5771" actId="26606"/>
          <ac:spMkLst>
            <pc:docMk/>
            <pc:sldMk cId="1588916323" sldId="268"/>
            <ac:spMk id="19" creationId="{3E9C5090-7D25-41E3-A6D3-CCAEE505E785}"/>
          </ac:spMkLst>
        </pc:spChg>
        <pc:spChg chg="add">
          <ac:chgData name="Leon Zeltser" userId="090ca6fccaf67544" providerId="LiveId" clId="{0B75AA89-8121-463A-B0CC-B9BF83A6BF6F}" dt="2025-04-26T20:17:02.417" v="5771" actId="26606"/>
          <ac:spMkLst>
            <pc:docMk/>
            <pc:sldMk cId="1588916323" sldId="268"/>
            <ac:spMk id="21" creationId="{11BF8809-0DAC-41E5-A212-ACB4A01BE95B}"/>
          </ac:spMkLst>
        </pc:spChg>
        <pc:picChg chg="add">
          <ac:chgData name="Leon Zeltser" userId="090ca6fccaf67544" providerId="LiveId" clId="{0B75AA89-8121-463A-B0CC-B9BF83A6BF6F}" dt="2025-04-26T20:17:02.417" v="5771" actId="26606"/>
          <ac:picMkLst>
            <pc:docMk/>
            <pc:sldMk cId="1588916323" sldId="268"/>
            <ac:picMk id="6" creationId="{A87C4DD8-2BAC-C750-24D7-DC27CBB67986}"/>
          </ac:picMkLst>
        </pc:picChg>
        <pc:cxnChg chg="add">
          <ac:chgData name="Leon Zeltser" userId="090ca6fccaf67544" providerId="LiveId" clId="{0B75AA89-8121-463A-B0CC-B9BF83A6BF6F}" dt="2025-04-26T20:17:02.417" v="5771" actId="26606"/>
          <ac:cxnSpMkLst>
            <pc:docMk/>
            <pc:sldMk cId="1588916323" sldId="268"/>
            <ac:cxnSpMk id="13" creationId="{7E1D4427-852B-4B37-8E76-0E9F1810BA2A}"/>
          </ac:cxnSpMkLst>
        </pc:cxnChg>
        <pc:cxnChg chg="add">
          <ac:chgData name="Leon Zeltser" userId="090ca6fccaf67544" providerId="LiveId" clId="{0B75AA89-8121-463A-B0CC-B9BF83A6BF6F}" dt="2025-04-26T20:17:02.417" v="5771" actId="26606"/>
          <ac:cxnSpMkLst>
            <pc:docMk/>
            <pc:sldMk cId="1588916323" sldId="268"/>
            <ac:cxnSpMk id="17" creationId="{E193F809-7E50-4AAD-8E26-878207931CB5}"/>
          </ac:cxnSpMkLst>
        </pc:cxnChg>
      </pc:sldChg>
      <pc:sldChg chg="new del">
        <pc:chgData name="Leon Zeltser" userId="090ca6fccaf67544" providerId="LiveId" clId="{0B75AA89-8121-463A-B0CC-B9BF83A6BF6F}" dt="2025-04-26T19:39:58.654" v="5176" actId="47"/>
        <pc:sldMkLst>
          <pc:docMk/>
          <pc:sldMk cId="3230838334" sldId="268"/>
        </pc:sldMkLst>
      </pc:sldChg>
      <pc:sldChg chg="addSp delSp modSp new mod ord setBg">
        <pc:chgData name="Leon Zeltser" userId="090ca6fccaf67544" providerId="LiveId" clId="{0B75AA89-8121-463A-B0CC-B9BF83A6BF6F}" dt="2025-04-29T19:51:05.790" v="7311" actId="20577"/>
        <pc:sldMkLst>
          <pc:docMk/>
          <pc:sldMk cId="3816083852" sldId="269"/>
        </pc:sldMkLst>
        <pc:spChg chg="mod">
          <ac:chgData name="Leon Zeltser" userId="090ca6fccaf67544" providerId="LiveId" clId="{0B75AA89-8121-463A-B0CC-B9BF83A6BF6F}" dt="2025-04-28T19:38:31.228" v="6883" actId="26606"/>
          <ac:spMkLst>
            <pc:docMk/>
            <pc:sldMk cId="3816083852" sldId="269"/>
            <ac:spMk id="2" creationId="{00702F08-2387-5DA3-C9F1-5824D6B83319}"/>
          </ac:spMkLst>
        </pc:spChg>
        <pc:spChg chg="mod">
          <ac:chgData name="Leon Zeltser" userId="090ca6fccaf67544" providerId="LiveId" clId="{0B75AA89-8121-463A-B0CC-B9BF83A6BF6F}" dt="2025-04-29T19:51:05.790" v="7311" actId="20577"/>
          <ac:spMkLst>
            <pc:docMk/>
            <pc:sldMk cId="3816083852" sldId="269"/>
            <ac:spMk id="3" creationId="{0079ED6A-2C55-124E-3AB6-3303C6A0C5BB}"/>
          </ac:spMkLst>
        </pc:spChg>
        <pc:spChg chg="add del">
          <ac:chgData name="Leon Zeltser" userId="090ca6fccaf67544" providerId="LiveId" clId="{0B75AA89-8121-463A-B0CC-B9BF83A6BF6F}" dt="2025-04-28T19:38:31.220" v="6882" actId="26606"/>
          <ac:spMkLst>
            <pc:docMk/>
            <pc:sldMk cId="3816083852" sldId="269"/>
            <ac:spMk id="10" creationId="{52ABB703-2B0E-4C3B-B4A2-F3973548E561}"/>
          </ac:spMkLst>
        </pc:spChg>
        <pc:spChg chg="add del">
          <ac:chgData name="Leon Zeltser" userId="090ca6fccaf67544" providerId="LiveId" clId="{0B75AA89-8121-463A-B0CC-B9BF83A6BF6F}" dt="2025-04-28T19:38:31.220" v="6882" actId="26606"/>
          <ac:spMkLst>
            <pc:docMk/>
            <pc:sldMk cId="3816083852" sldId="269"/>
            <ac:spMk id="14" creationId="{E95DA498-D9A2-4DA9-B9DA-B3776E08CF7E}"/>
          </ac:spMkLst>
        </pc:spChg>
        <pc:spChg chg="add del">
          <ac:chgData name="Leon Zeltser" userId="090ca6fccaf67544" providerId="LiveId" clId="{0B75AA89-8121-463A-B0CC-B9BF83A6BF6F}" dt="2025-04-28T19:38:31.220" v="6882" actId="26606"/>
          <ac:spMkLst>
            <pc:docMk/>
            <pc:sldMk cId="3816083852" sldId="269"/>
            <ac:spMk id="16" creationId="{82A73093-4B9D-420D-B17E-52293703A1D4}"/>
          </ac:spMkLst>
        </pc:spChg>
        <pc:picChg chg="add del">
          <ac:chgData name="Leon Zeltser" userId="090ca6fccaf67544" providerId="LiveId" clId="{0B75AA89-8121-463A-B0CC-B9BF83A6BF6F}" dt="2025-04-28T19:38:31.220" v="6882" actId="26606"/>
          <ac:picMkLst>
            <pc:docMk/>
            <pc:sldMk cId="3816083852" sldId="269"/>
            <ac:picMk id="7" creationId="{BFC91029-9ADC-0FB3-E811-7C226571C238}"/>
          </ac:picMkLst>
        </pc:picChg>
        <pc:picChg chg="add">
          <ac:chgData name="Leon Zeltser" userId="090ca6fccaf67544" providerId="LiveId" clId="{0B75AA89-8121-463A-B0CC-B9BF83A6BF6F}" dt="2025-04-28T19:38:31.228" v="6883" actId="26606"/>
          <ac:picMkLst>
            <pc:docMk/>
            <pc:sldMk cId="3816083852" sldId="269"/>
            <ac:picMk id="18" creationId="{5954A896-42E9-D2A5-62BE-EE0C0872BF6F}"/>
          </ac:picMkLst>
        </pc:picChg>
        <pc:cxnChg chg="add del">
          <ac:chgData name="Leon Zeltser" userId="090ca6fccaf67544" providerId="LiveId" clId="{0B75AA89-8121-463A-B0CC-B9BF83A6BF6F}" dt="2025-04-28T19:38:31.220" v="6882" actId="26606"/>
          <ac:cxnSpMkLst>
            <pc:docMk/>
            <pc:sldMk cId="3816083852" sldId="269"/>
            <ac:cxnSpMk id="12" creationId="{9C21570E-E159-49A6-9891-FA397B7A92D3}"/>
          </ac:cxnSpMkLst>
        </pc:cxnChg>
      </pc:sldChg>
      <pc:sldMasterChg chg="add del addSldLayout delSldLayout">
        <pc:chgData name="Leon Zeltser" userId="090ca6fccaf67544" providerId="LiveId" clId="{0B75AA89-8121-463A-B0CC-B9BF83A6BF6F}" dt="2025-04-23T14:37:01.726" v="11" actId="26606"/>
        <pc:sldMasterMkLst>
          <pc:docMk/>
          <pc:sldMasterMk cId="528659658" sldId="2147483648"/>
        </pc:sldMasterMkLst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528659658" sldId="2147483648"/>
            <pc:sldLayoutMk cId="51811098" sldId="2147483649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528659658" sldId="2147483648"/>
            <pc:sldLayoutMk cId="1127451082" sldId="2147483650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528659658" sldId="2147483648"/>
            <pc:sldLayoutMk cId="2190341119" sldId="2147483651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528659658" sldId="2147483648"/>
            <pc:sldLayoutMk cId="852769630" sldId="2147483652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528659658" sldId="2147483648"/>
            <pc:sldLayoutMk cId="911546249" sldId="2147483653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528659658" sldId="2147483648"/>
            <pc:sldLayoutMk cId="4236140816" sldId="2147483654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528659658" sldId="2147483648"/>
            <pc:sldLayoutMk cId="1051235150" sldId="2147483655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528659658" sldId="2147483648"/>
            <pc:sldLayoutMk cId="1756900472" sldId="2147483656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528659658" sldId="2147483648"/>
            <pc:sldLayoutMk cId="3337920952" sldId="2147483657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528659658" sldId="2147483648"/>
            <pc:sldLayoutMk cId="50177723" sldId="2147483658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528659658" sldId="2147483648"/>
            <pc:sldLayoutMk cId="4212817400" sldId="2147483659"/>
          </pc:sldLayoutMkLst>
        </pc:sldLayoutChg>
      </pc:sldMasterChg>
      <pc:sldMasterChg chg="add del addSldLayout delSldLayout">
        <pc:chgData name="Leon Zeltser" userId="090ca6fccaf67544" providerId="LiveId" clId="{0B75AA89-8121-463A-B0CC-B9BF83A6BF6F}" dt="2025-04-23T14:37:01.726" v="11" actId="26606"/>
        <pc:sldMasterMkLst>
          <pc:docMk/>
          <pc:sldMasterMk cId="3967923814" sldId="2147483739"/>
        </pc:sldMasterMkLst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3967923814" sldId="2147483739"/>
            <pc:sldLayoutMk cId="2968854863" sldId="2147483727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3967923814" sldId="2147483739"/>
            <pc:sldLayoutMk cId="2446825865" sldId="2147483728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3967923814" sldId="2147483739"/>
            <pc:sldLayoutMk cId="3473442166" sldId="2147483729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3967923814" sldId="2147483739"/>
            <pc:sldLayoutMk cId="4073622384" sldId="2147483730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3967923814" sldId="2147483739"/>
            <pc:sldLayoutMk cId="2040065479" sldId="2147483731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3967923814" sldId="2147483739"/>
            <pc:sldLayoutMk cId="1656416008" sldId="2147483732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3967923814" sldId="2147483739"/>
            <pc:sldLayoutMk cId="1229505558" sldId="2147483733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3967923814" sldId="2147483739"/>
            <pc:sldLayoutMk cId="1196432128" sldId="2147483734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3967923814" sldId="2147483739"/>
            <pc:sldLayoutMk cId="1418847989" sldId="2147483735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3967923814" sldId="2147483739"/>
            <pc:sldLayoutMk cId="4189324173" sldId="2147483736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3967923814" sldId="2147483739"/>
            <pc:sldLayoutMk cId="446586470" sldId="2147483737"/>
          </pc:sldLayoutMkLst>
        </pc:sldLayoutChg>
        <pc:sldLayoutChg chg="add del">
          <pc:chgData name="Leon Zeltser" userId="090ca6fccaf67544" providerId="LiveId" clId="{0B75AA89-8121-463A-B0CC-B9BF83A6BF6F}" dt="2025-04-23T14:37:01.726" v="11" actId="26606"/>
          <pc:sldLayoutMkLst>
            <pc:docMk/>
            <pc:sldMasterMk cId="3967923814" sldId="2147483739"/>
            <pc:sldLayoutMk cId="3593757690" sldId="214748373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F6318-841F-4EE6-A1DC-FDD7BB84251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CF38F-0E4D-4153-965C-15A4F7CD5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CF38F-0E4D-4153-965C-15A4F7CD5B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0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77E0-6AA4-49CD-B3DC-7E1DFD36807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B86F-E0EA-49D5-A8BE-1D6E411EFD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4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77E0-6AA4-49CD-B3DC-7E1DFD36807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B86F-E0EA-49D5-A8BE-1D6E411E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77E0-6AA4-49CD-B3DC-7E1DFD36807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B86F-E0EA-49D5-A8BE-1D6E411E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1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77E0-6AA4-49CD-B3DC-7E1DFD36807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B86F-E0EA-49D5-A8BE-1D6E411E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8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77E0-6AA4-49CD-B3DC-7E1DFD36807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B86F-E0EA-49D5-A8BE-1D6E411EFDA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62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77E0-6AA4-49CD-B3DC-7E1DFD36807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B86F-E0EA-49D5-A8BE-1D6E411E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8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77E0-6AA4-49CD-B3DC-7E1DFD36807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B86F-E0EA-49D5-A8BE-1D6E411E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3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77E0-6AA4-49CD-B3DC-7E1DFD36807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B86F-E0EA-49D5-A8BE-1D6E411E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8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77E0-6AA4-49CD-B3DC-7E1DFD36807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B86F-E0EA-49D5-A8BE-1D6E411E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4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8A77E0-6AA4-49CD-B3DC-7E1DFD36807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C0B86F-E0EA-49D5-A8BE-1D6E411E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77E0-6AA4-49CD-B3DC-7E1DFD36807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0B86F-E0EA-49D5-A8BE-1D6E411EF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5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8A77E0-6AA4-49CD-B3DC-7E1DFD36807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C0B86F-E0EA-49D5-A8BE-1D6E411EFDA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33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zeltser/ParseTreeVisualizer-Pyth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zeltser/ParseTreeVisualizer-Py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D3AF-3D99-27CE-F4A8-4A987992E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Parse Tree 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DE913-9E35-708A-1936-DF18B0C69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19"/>
            <a:ext cx="10058400" cy="12732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By: </a:t>
            </a:r>
            <a:r>
              <a:rPr lang="en-US" sz="1900" dirty="0"/>
              <a:t>Leon Zeltser</a:t>
            </a:r>
          </a:p>
          <a:p>
            <a:r>
              <a:rPr lang="en-US" dirty="0"/>
              <a:t>Mentor: </a:t>
            </a:r>
            <a:r>
              <a:rPr lang="en-US" sz="1900" dirty="0"/>
              <a:t>Professor Charles Thomas Wilkes</a:t>
            </a:r>
          </a:p>
          <a:p>
            <a:r>
              <a:rPr lang="en-US" dirty="0"/>
              <a:t>Committee Member: </a:t>
            </a:r>
            <a:r>
              <a:rPr lang="en-US" sz="1900" dirty="0"/>
              <a:t>Professor Matteo Cimini</a:t>
            </a:r>
          </a:p>
        </p:txBody>
      </p:sp>
    </p:spTree>
    <p:extLst>
      <p:ext uri="{BB962C8B-B14F-4D97-AF65-F5344CB8AC3E}">
        <p14:creationId xmlns:p14="http://schemas.microsoft.com/office/powerpoint/2010/main" val="384878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051BD-AE81-CB82-92F5-D56694D3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dirty="0"/>
              <a:t>LL (Top-Down) Parser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63C45-1655-67AC-606D-B08F1024B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019" y="643466"/>
            <a:ext cx="7356072" cy="522562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Read tokens from left, derive rules from left.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Build tree starting with root node and work down.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Must predict next rule from next token.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Table-driven: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Single state, acts based on top of stack and next token.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Generated by parser generator.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Recursive Descent: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Written code with recursive functions.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Usually handwritten.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Takes effort to write and maintain but more efficient and gives better error messages.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26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6D30-2ACF-F009-EB43-4E53CEB1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LR (Bottom-Up)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C294C-34D6-326A-D49C-A737BD571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370321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Read tokens from left, derive rules from right.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Build tree starting with leaf nodes and work 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Recognizes what tokens form what rule, uses state machine to keep track.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Two actions: shift and reduce.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Shift: push token from input stream to parse stack.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Reduce: pop tokens off stack and put them on tree.</a:t>
            </a:r>
          </a:p>
        </p:txBody>
      </p:sp>
      <p:pic>
        <p:nvPicPr>
          <p:cNvPr id="7" name="Graphic 6" descr="Deciduous tree">
            <a:extLst>
              <a:ext uri="{FF2B5EF4-FFF2-40B4-BE49-F238E27FC236}">
                <a16:creationId xmlns:a16="http://schemas.microsoft.com/office/drawing/2014/main" id="{CB2D3CB3-E3CB-73D7-C9FC-2CB554BA0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0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7AB4-C192-70F2-E83A-9EB989C0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E706-1C77-D2C4-FF4C-A99ECC6BE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8032866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Add additional grammars and languages for recursive descent.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More algorithms.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Earley and CYK algorithms: less efficient but can parse any grammar.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LALR: similar to SLR but better at resolving ambiguities.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Multiple token lookahead.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Error handling.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Delete tokens until returned to “safe” tokens.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Insert expected token and continue parsing with it.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Would require additional inputs.</a:t>
            </a:r>
          </a:p>
        </p:txBody>
      </p:sp>
      <p:pic>
        <p:nvPicPr>
          <p:cNvPr id="18" name="Graphic 17" descr="Pencil">
            <a:extLst>
              <a:ext uri="{FF2B5EF4-FFF2-40B4-BE49-F238E27FC236}">
                <a16:creationId xmlns:a16="http://schemas.microsoft.com/office/drawing/2014/main" id="{B3118D6E-DF7D-D203-5AAF-1C23A0BEB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76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B5DB7A-1564-3048-4528-ACADF6A1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A87C4DD8-2BAC-C750-24D7-DC27CBB67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F5A5BD-4B09-296A-F805-5D53F6F8130D}"/>
              </a:ext>
            </a:extLst>
          </p:cNvPr>
          <p:cNvSpPr txBox="1"/>
          <p:nvPr/>
        </p:nvSpPr>
        <p:spPr>
          <a:xfrm>
            <a:off x="929818" y="4971117"/>
            <a:ext cx="8498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effectLst/>
              </a:rPr>
              <a:t> </a:t>
            </a:r>
            <a:r>
              <a:rPr lang="en-US" sz="2800" i="0" dirty="0">
                <a:effectLst/>
                <a:hlinkClick r:id="rId4"/>
              </a:rPr>
              <a:t>https://github.com/lzeltser/ParseTreeVisualizer-Python</a:t>
            </a:r>
            <a:endParaRPr lang="en-US" sz="28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8891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2F08-2387-5DA3-C9F1-5824D6B8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About 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9ED6A-2C55-124E-3AB6-3303C6A0C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99377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Python tool that shows how a parse tree is built step-by-step.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Started as Java applet written by </a:t>
            </a:r>
            <a:r>
              <a:rPr lang="en-US" sz="2400" i="0" dirty="0" err="1">
                <a:effectLst/>
              </a:rPr>
              <a:t>Zerksis</a:t>
            </a:r>
            <a:r>
              <a:rPr lang="en-US" sz="2400" i="0" dirty="0">
                <a:effectLst/>
              </a:rPr>
              <a:t> D. Umrigar 30 years ago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Ported to later versions of Java by David Bacon (2020) and Victoria Munroe (2022).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Now ported to Python and PyQt6.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Available on GitHub: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hlinkClick r:id="rId2"/>
              </a:rPr>
              <a:t>https://github.com/lzeltser/ParseTreeVisualizer-Python</a:t>
            </a:r>
            <a:endParaRPr lang="en-US" sz="2200" i="0" dirty="0">
              <a:effectLst/>
            </a:endParaRPr>
          </a:p>
        </p:txBody>
      </p:sp>
      <p:pic>
        <p:nvPicPr>
          <p:cNvPr id="18" name="Graphic 17" descr="Processor">
            <a:extLst>
              <a:ext uri="{FF2B5EF4-FFF2-40B4-BE49-F238E27FC236}">
                <a16:creationId xmlns:a16="http://schemas.microsoft.com/office/drawing/2014/main" id="{5954A896-42E9-D2A5-62BE-EE0C0872B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83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06C39-495C-EB70-BF93-C1966737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Parsing / Syntactic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C7B3-8257-4D92-602D-FE3C61B20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Discover structure and meaning of code and ensure it is syntactically correct, then encode it into a data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Must discover all features of code, including: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Order of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Function parameters.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What code belongs to what subroutine.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 E.g.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x:= 10+2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assign sum of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dirty="0"/>
              <a:t> and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200" dirty="0"/>
              <a:t> to variable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769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3EF146-4D31-FE1D-E77E-9F810BEB7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EA3C5-D443-CB90-335C-D8D573F6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Parsing / Syntactic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58B2-F540-6FD5-9DF1-79C1F6BA0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Discover structure and meaning of code and ensure it is syntactically correct, then encode it into a data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Must discover all features of code, including: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Order of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Function parameters.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What code belongs to what subroutine.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 E.g.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x:= 10+2 *4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multiply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200" dirty="0"/>
              <a:t> by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200" dirty="0"/>
              <a:t> first then add 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08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F48E52-A9AC-58C5-3B1A-CCC5C1BD7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E8B84-77F1-EB56-604A-C9027A97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Parsing / Syntactic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F9E71-9130-4335-5BF9-8CFF23578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Discover structure and meaning of code and ensure it is syntactically correct, then encode it into a data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Must discover all features of code, including: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Order of operations.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Function parameters.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What code belongs to what subroutine.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Etc.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 E.g.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x:=(10+2)*4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Add 10 and 2 first then multiply by 4.</a:t>
            </a:r>
          </a:p>
        </p:txBody>
      </p:sp>
    </p:spTree>
    <p:extLst>
      <p:ext uri="{BB962C8B-B14F-4D97-AF65-F5344CB8AC3E}">
        <p14:creationId xmlns:p14="http://schemas.microsoft.com/office/powerpoint/2010/main" val="232755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EA0C-9030-0F1B-7947-F2FF80D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4CE4-D3E0-B528-E941-DEA95D5E0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906427"/>
            <a:ext cx="706304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Made up of rules and derivations.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Two types of derivations: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Terminal (in “quotes”): symbol.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Non-terminal (in &lt;triangle brackets&gt;): calls another rule.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::=</a:t>
            </a:r>
            <a:r>
              <a:rPr lang="en-US" sz="2400" dirty="0"/>
              <a:t> means “derived from”.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400" dirty="0"/>
              <a:t> means “or”.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l-GR" sz="2400" i="0" dirty="0">
                <a:solidFill>
                  <a:srgbClr val="2021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  <a:r>
              <a:rPr lang="en-US" sz="2400" i="0" dirty="0">
                <a:solidFill>
                  <a:srgbClr val="202122"/>
                </a:solidFill>
                <a:effectLst/>
              </a:rPr>
              <a:t> (epsilon) means empty string.</a:t>
            </a:r>
            <a:endParaRPr lang="en-US" sz="2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4FC029-8EDA-4609-B684-40CE6E230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85508" y="4035158"/>
            <a:ext cx="6774873" cy="2170965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&lt;statement&gt;  ::= &lt;variable&gt; “:=” &lt;expression&gt;</a:t>
            </a:r>
          </a:p>
          <a:p>
            <a:pPr lvl="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 ::= &lt;expression&gt; &lt;operator&gt; &lt;term&gt;</a:t>
            </a:r>
          </a:p>
          <a:p>
            <a:pPr lvl="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| &lt;term&gt;</a:t>
            </a:r>
          </a:p>
          <a:p>
            <a:pPr lvl="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&lt;term&gt;       ::= &lt;number&gt; | &lt;variable&gt;</a:t>
            </a:r>
          </a:p>
          <a:p>
            <a:pPr lvl="0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&lt;operator&gt;   ::= “+” | “-” | “*” | “/”</a:t>
            </a:r>
          </a:p>
        </p:txBody>
      </p:sp>
    </p:spTree>
    <p:extLst>
      <p:ext uri="{BB962C8B-B14F-4D97-AF65-F5344CB8AC3E}">
        <p14:creationId xmlns:p14="http://schemas.microsoft.com/office/powerpoint/2010/main" val="404870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78D8B76-B1D0-946E-B645-1A28DA9B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974" y="2457923"/>
            <a:ext cx="4813270" cy="32632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22D961-6391-6E91-F9FC-DCA9AC74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D02E2-291A-8A2A-6C19-5DA9711C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00762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Shows structure of string from context-free grammar rules.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Each node corresponds to a rule, children correspond to derivation.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Parse tree 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x:=10+2</a:t>
            </a:r>
            <a:r>
              <a:rPr lang="en-US" sz="2400" dirty="0"/>
              <a:t> using the following grammar: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Trees can be built top-down or bottom-up.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F36EA8A-C8CE-AEF8-40E9-D930B7617E56}"/>
              </a:ext>
            </a:extLst>
          </p:cNvPr>
          <p:cNvSpPr txBox="1">
            <a:spLocks/>
          </p:cNvSpPr>
          <p:nvPr/>
        </p:nvSpPr>
        <p:spPr>
          <a:xfrm>
            <a:off x="157841" y="4554704"/>
            <a:ext cx="8060573" cy="1735260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&lt;statement&gt;  ::= &lt;variable&gt; “:=” &lt;expression&gt;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&lt;expression&gt; ::= &lt;expression&gt; &lt;operator&gt; &lt;term&gt; | &lt;term&gt;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&lt;term&gt;       ::= &lt;number&gt; | &lt;variable&gt;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&lt;operator&gt;   ::= “+” | “-” | “*” | “/”</a:t>
            </a:r>
          </a:p>
        </p:txBody>
      </p:sp>
    </p:spTree>
    <p:extLst>
      <p:ext uri="{BB962C8B-B14F-4D97-AF65-F5344CB8AC3E}">
        <p14:creationId xmlns:p14="http://schemas.microsoft.com/office/powerpoint/2010/main" val="263423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0C2BB6-9947-E03F-C16D-239E42589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170" y="3141601"/>
            <a:ext cx="4466830" cy="31463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27F1DC-494E-2A6D-A03D-7646ED81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Pushdown Automaton (PDA)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C698-DA3D-ADA4-26AF-271C7472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463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Any context-free grammar can be recognized by a PDA.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Consists of a state machine and a stack.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Transitions to states based on current state, input token and top of stack.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May push or pop from stack on transition.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9FAA3BA-08BA-8C85-492B-23E7005E5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165094"/>
              </p:ext>
            </p:extLst>
          </p:nvPr>
        </p:nvGraphicFramePr>
        <p:xfrm>
          <a:off x="1097280" y="3957475"/>
          <a:ext cx="6231774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9709">
                  <a:extLst>
                    <a:ext uri="{9D8B030D-6E8A-4147-A177-3AD203B41FA5}">
                      <a16:colId xmlns:a16="http://schemas.microsoft.com/office/drawing/2014/main" val="2501027222"/>
                    </a:ext>
                  </a:extLst>
                </a:gridCol>
                <a:gridCol w="1729047">
                  <a:extLst>
                    <a:ext uri="{9D8B030D-6E8A-4147-A177-3AD203B41FA5}">
                      <a16:colId xmlns:a16="http://schemas.microsoft.com/office/drawing/2014/main" val="999150196"/>
                    </a:ext>
                  </a:extLst>
                </a:gridCol>
                <a:gridCol w="2759825">
                  <a:extLst>
                    <a:ext uri="{9D8B030D-6E8A-4147-A177-3AD203B41FA5}">
                      <a16:colId xmlns:a16="http://schemas.microsoft.com/office/drawing/2014/main" val="1470469621"/>
                    </a:ext>
                  </a:extLst>
                </a:gridCol>
                <a:gridCol w="953193">
                  <a:extLst>
                    <a:ext uri="{9D8B030D-6E8A-4147-A177-3AD203B41FA5}">
                      <a16:colId xmlns:a16="http://schemas.microsoft.com/office/drawing/2014/main" val="243854502"/>
                    </a:ext>
                  </a:extLst>
                </a:gridCol>
              </a:tblGrid>
              <a:tr h="2581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49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Push $, Goto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57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Push 0, Goto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27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If 0 on top Pop 0, Goto 2</a:t>
                      </a:r>
                    </a:p>
                    <a:p>
                      <a:pPr algn="l"/>
                      <a:r>
                        <a:rPr lang="en-US" sz="2000" dirty="0"/>
                        <a:t>If $ on top Goto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01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67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61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C1466-D874-CE47-964A-007BEA28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774872" cy="1450757"/>
          </a:xfrm>
        </p:spPr>
        <p:txBody>
          <a:bodyPr>
            <a:normAutofit/>
          </a:bodyPr>
          <a:lstStyle/>
          <a:p>
            <a:r>
              <a:rPr lang="en-US" dirty="0"/>
              <a:t>Simple Calculator Language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C4DDC2F2-1ECD-8B87-19EB-B922B39704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77" r="47603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DC30A-141F-23AA-2630-B80289BF7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3"/>
            <a:ext cx="6705600" cy="420188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From </a:t>
            </a:r>
            <a:r>
              <a:rPr lang="en-US" sz="2400" i="1" dirty="0"/>
              <a:t>Programming Language Pragmatics </a:t>
            </a:r>
            <a:r>
              <a:rPr lang="en-US" sz="2400" dirty="0"/>
              <a:t>by Michael L. Scott.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3 types of statements: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read v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Read user input to variable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write 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Write expression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to output.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 := x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Assign value of expression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to variable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Includes mathematical operators: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/>
              <a:t>,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25725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1285</TotalTime>
  <Words>903</Words>
  <Application>Microsoft Office PowerPoint</Application>
  <PresentationFormat>Widescreen</PresentationFormat>
  <Paragraphs>120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Courier New</vt:lpstr>
      <vt:lpstr>Retrospect</vt:lpstr>
      <vt:lpstr>Parse Tree Visualizer</vt:lpstr>
      <vt:lpstr>About the Tool</vt:lpstr>
      <vt:lpstr>Parsing / Syntactic Analysis</vt:lpstr>
      <vt:lpstr>Parsing / Syntactic Analysis</vt:lpstr>
      <vt:lpstr>Parsing / Syntactic Analysis</vt:lpstr>
      <vt:lpstr>Context-Free Grammar</vt:lpstr>
      <vt:lpstr>Parse Tree</vt:lpstr>
      <vt:lpstr>Pushdown Automaton (PDA)</vt:lpstr>
      <vt:lpstr>Simple Calculator Language</vt:lpstr>
      <vt:lpstr>LL (Top-Down) Parser</vt:lpstr>
      <vt:lpstr>LR (Bottom-Up) Parser</vt:lpstr>
      <vt:lpstr>Future Work</vt:lpstr>
      <vt:lpstr>Thank You.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 Zeltser</dc:creator>
  <cp:lastModifiedBy>Leon Zeltser</cp:lastModifiedBy>
  <cp:revision>1</cp:revision>
  <dcterms:created xsi:type="dcterms:W3CDTF">2025-04-23T14:35:38Z</dcterms:created>
  <dcterms:modified xsi:type="dcterms:W3CDTF">2025-04-29T19:51:11Z</dcterms:modified>
</cp:coreProperties>
</file>