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648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1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8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0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5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7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3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9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4DE7-1F47-4B74-802A-D2DD99F1717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3808" y="476672"/>
            <a:ext cx="5904656" cy="61926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476672"/>
            <a:ext cx="2016224" cy="6048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6206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3848" y="5884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5657" y="602128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  <a:endCxn id="11" idx="1"/>
          </p:cNvCxnSpPr>
          <p:nvPr/>
        </p:nvCxnSpPr>
        <p:spPr>
          <a:xfrm flipV="1">
            <a:off x="1899793" y="4311098"/>
            <a:ext cx="1132615" cy="189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32408" y="2420888"/>
            <a:ext cx="2763728" cy="378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3920" y="447311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328824" y="285293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203848" y="2671733"/>
            <a:ext cx="2304256" cy="1639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A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03848" y="5523873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this</a:t>
            </a:r>
            <a:endParaRPr lang="zh-CN" altLang="en-US" dirty="0"/>
          </a:p>
        </p:txBody>
      </p:sp>
      <p:cxnSp>
        <p:nvCxnSpPr>
          <p:cNvPr id="19" name="肘形连接符 18"/>
          <p:cNvCxnSpPr>
            <a:stCxn id="25" idx="3"/>
            <a:endCxn id="11" idx="3"/>
          </p:cNvCxnSpPr>
          <p:nvPr/>
        </p:nvCxnSpPr>
        <p:spPr>
          <a:xfrm flipV="1">
            <a:off x="4644008" y="4311098"/>
            <a:ext cx="1152128" cy="1392795"/>
          </a:xfrm>
          <a:prstGeom prst="bentConnector3">
            <a:avLst>
              <a:gd name="adj1" fmla="val 11984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223920" y="50491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30" idx="3"/>
            <a:endCxn id="20" idx="3"/>
          </p:cNvCxnSpPr>
          <p:nvPr/>
        </p:nvCxnSpPr>
        <p:spPr>
          <a:xfrm flipV="1">
            <a:off x="4664080" y="3491416"/>
            <a:ext cx="844024" cy="1737784"/>
          </a:xfrm>
          <a:prstGeom prst="bentConnector3">
            <a:avLst>
              <a:gd name="adj1" fmla="val 1270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12</cp:revision>
  <dcterms:created xsi:type="dcterms:W3CDTF">2017-07-11T01:42:32Z</dcterms:created>
  <dcterms:modified xsi:type="dcterms:W3CDTF">2017-07-16T13:06:42Z</dcterms:modified>
</cp:coreProperties>
</file>