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80" d="100"/>
          <a:sy n="80" d="100"/>
        </p:scale>
        <p:origin x="-403" y="-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C4DE7-1F47-4B74-802A-D2DD99F1717D}" type="datetimeFigureOut">
              <a:rPr lang="zh-CN" altLang="en-US" smtClean="0"/>
              <a:t>2017/7/17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03549-CDD5-423F-9FD4-F13AFA1545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7348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C4DE7-1F47-4B74-802A-D2DD99F1717D}" type="datetimeFigureOut">
              <a:rPr lang="zh-CN" altLang="en-US" smtClean="0"/>
              <a:t>2017/7/17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03549-CDD5-423F-9FD4-F13AFA1545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9912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C4DE7-1F47-4B74-802A-D2DD99F1717D}" type="datetimeFigureOut">
              <a:rPr lang="zh-CN" altLang="en-US" smtClean="0"/>
              <a:t>2017/7/17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03549-CDD5-423F-9FD4-F13AFA1545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1391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C4DE7-1F47-4B74-802A-D2DD99F1717D}" type="datetimeFigureOut">
              <a:rPr lang="zh-CN" altLang="en-US" smtClean="0"/>
              <a:t>2017/7/17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03549-CDD5-423F-9FD4-F13AFA1545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3788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C4DE7-1F47-4B74-802A-D2DD99F1717D}" type="datetimeFigureOut">
              <a:rPr lang="zh-CN" altLang="en-US" smtClean="0"/>
              <a:t>2017/7/17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03549-CDD5-423F-9FD4-F13AFA1545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0674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C4DE7-1F47-4B74-802A-D2DD99F1717D}" type="datetimeFigureOut">
              <a:rPr lang="zh-CN" altLang="en-US" smtClean="0"/>
              <a:t>2017/7/17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03549-CDD5-423F-9FD4-F13AFA1545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1208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C4DE7-1F47-4B74-802A-D2DD99F1717D}" type="datetimeFigureOut">
              <a:rPr lang="zh-CN" altLang="en-US" smtClean="0"/>
              <a:t>2017/7/17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03549-CDD5-423F-9FD4-F13AFA1545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9058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C4DE7-1F47-4B74-802A-D2DD99F1717D}" type="datetimeFigureOut">
              <a:rPr lang="zh-CN" altLang="en-US" smtClean="0"/>
              <a:t>2017/7/17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03549-CDD5-423F-9FD4-F13AFA1545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9277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C4DE7-1F47-4B74-802A-D2DD99F1717D}" type="datetimeFigureOut">
              <a:rPr lang="zh-CN" altLang="en-US" smtClean="0"/>
              <a:t>2017/7/17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03549-CDD5-423F-9FD4-F13AFA1545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3230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C4DE7-1F47-4B74-802A-D2DD99F1717D}" type="datetimeFigureOut">
              <a:rPr lang="zh-CN" altLang="en-US" smtClean="0"/>
              <a:t>2017/7/17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03549-CDD5-423F-9FD4-F13AFA1545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4470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C4DE7-1F47-4B74-802A-D2DD99F1717D}" type="datetimeFigureOut">
              <a:rPr lang="zh-CN" altLang="en-US" smtClean="0"/>
              <a:t>2017/7/17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03549-CDD5-423F-9FD4-F13AFA1545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4591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CC4DE7-1F47-4B74-802A-D2DD99F1717D}" type="datetimeFigureOut">
              <a:rPr lang="zh-CN" altLang="en-US" smtClean="0"/>
              <a:t>2017/7/17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03549-CDD5-423F-9FD4-F13AFA1545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0212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804914" y="476672"/>
            <a:ext cx="3728442" cy="619268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395536" y="476672"/>
            <a:ext cx="2016224" cy="604867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827584" y="620688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stack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03848" y="588422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heap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675657" y="6021288"/>
            <a:ext cx="122413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s1</a:t>
            </a:r>
            <a:endParaRPr lang="zh-CN" altLang="en-US" dirty="0"/>
          </a:p>
        </p:txBody>
      </p:sp>
      <p:cxnSp>
        <p:nvCxnSpPr>
          <p:cNvPr id="10" name="直接箭头连接符 9"/>
          <p:cNvCxnSpPr>
            <a:stCxn id="8" idx="3"/>
            <a:endCxn id="11" idx="1"/>
          </p:cNvCxnSpPr>
          <p:nvPr/>
        </p:nvCxnSpPr>
        <p:spPr>
          <a:xfrm flipV="1">
            <a:off x="1899793" y="4311098"/>
            <a:ext cx="1132615" cy="189021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3032408" y="2420888"/>
            <a:ext cx="2763728" cy="37804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3223920" y="4473116"/>
            <a:ext cx="144016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school:”S1”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3328824" y="2852936"/>
            <a:ext cx="144016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name:”C</a:t>
            </a:r>
            <a:r>
              <a:rPr lang="en-US" altLang="zh-CN" dirty="0" smtClean="0"/>
              <a:t>”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3203848" y="2671733"/>
            <a:ext cx="2304256" cy="16393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dirty="0" smtClean="0"/>
              <a:t>Person</a:t>
            </a:r>
            <a:endParaRPr lang="zh-CN" altLang="en-US" dirty="0"/>
          </a:p>
          <a:p>
            <a:pPr algn="ctr"/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3203848" y="5523873"/>
            <a:ext cx="144016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this</a:t>
            </a:r>
            <a:endParaRPr lang="zh-CN" altLang="en-US" dirty="0"/>
          </a:p>
        </p:txBody>
      </p:sp>
      <p:cxnSp>
        <p:nvCxnSpPr>
          <p:cNvPr id="19" name="肘形连接符 18"/>
          <p:cNvCxnSpPr>
            <a:stCxn id="25" idx="3"/>
            <a:endCxn id="11" idx="3"/>
          </p:cNvCxnSpPr>
          <p:nvPr/>
        </p:nvCxnSpPr>
        <p:spPr>
          <a:xfrm flipV="1">
            <a:off x="4644008" y="4311098"/>
            <a:ext cx="1152128" cy="1392795"/>
          </a:xfrm>
          <a:prstGeom prst="bentConnector3">
            <a:avLst>
              <a:gd name="adj1" fmla="val 119842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3223920" y="5049180"/>
            <a:ext cx="144016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super</a:t>
            </a:r>
            <a:endParaRPr lang="zh-CN" altLang="en-US" dirty="0"/>
          </a:p>
        </p:txBody>
      </p:sp>
      <p:cxnSp>
        <p:nvCxnSpPr>
          <p:cNvPr id="24" name="肘形连接符 23"/>
          <p:cNvCxnSpPr>
            <a:stCxn id="30" idx="3"/>
            <a:endCxn id="20" idx="3"/>
          </p:cNvCxnSpPr>
          <p:nvPr/>
        </p:nvCxnSpPr>
        <p:spPr>
          <a:xfrm flipV="1">
            <a:off x="4664080" y="3491416"/>
            <a:ext cx="844024" cy="1737784"/>
          </a:xfrm>
          <a:prstGeom prst="bentConnector3">
            <a:avLst>
              <a:gd name="adj1" fmla="val 127085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675657" y="5524406"/>
            <a:ext cx="1224136" cy="36004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</a:t>
            </a:r>
            <a:r>
              <a:rPr lang="en-US" altLang="zh-CN" dirty="0" err="1" smtClean="0"/>
              <a:t>ame:”C</a:t>
            </a:r>
            <a:r>
              <a:rPr lang="en-US" altLang="zh-CN" dirty="0" smtClean="0"/>
              <a:t>”</a:t>
            </a:r>
          </a:p>
        </p:txBody>
      </p:sp>
      <p:sp>
        <p:nvSpPr>
          <p:cNvPr id="17" name="矩形 16"/>
          <p:cNvSpPr/>
          <p:nvPr/>
        </p:nvSpPr>
        <p:spPr>
          <a:xfrm>
            <a:off x="675657" y="5007495"/>
            <a:ext cx="1224136" cy="36004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</a:t>
            </a:r>
            <a:r>
              <a:rPr lang="en-US" altLang="zh-CN" dirty="0" smtClean="0"/>
              <a:t>chool:”S1”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675657" y="4390371"/>
            <a:ext cx="1224136" cy="36004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</a:t>
            </a:r>
            <a:r>
              <a:rPr lang="en-US" altLang="zh-CN" dirty="0" smtClean="0"/>
              <a:t>:”C”</a:t>
            </a:r>
          </a:p>
        </p:txBody>
      </p:sp>
      <p:sp>
        <p:nvSpPr>
          <p:cNvPr id="23" name="矩形 22"/>
          <p:cNvSpPr/>
          <p:nvPr/>
        </p:nvSpPr>
        <p:spPr>
          <a:xfrm>
            <a:off x="666081" y="3861048"/>
            <a:ext cx="1224136" cy="36004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</a:t>
            </a:r>
            <a:r>
              <a:rPr lang="en-US" altLang="zh-CN" dirty="0" smtClean="0"/>
              <a:t>:”</a:t>
            </a:r>
            <a:r>
              <a:rPr lang="en-US" altLang="zh-CN" dirty="0" smtClean="0"/>
              <a:t>beijing</a:t>
            </a:r>
            <a:r>
              <a:rPr lang="en-US" altLang="zh-CN" dirty="0" smtClean="0"/>
              <a:t>”</a:t>
            </a:r>
          </a:p>
        </p:txBody>
      </p:sp>
      <p:sp>
        <p:nvSpPr>
          <p:cNvPr id="26" name="矩形 25"/>
          <p:cNvSpPr/>
          <p:nvPr/>
        </p:nvSpPr>
        <p:spPr>
          <a:xfrm>
            <a:off x="683568" y="3320988"/>
            <a:ext cx="1224136" cy="36004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school:”S1”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683568" y="2852936"/>
            <a:ext cx="1224136" cy="36004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</a:t>
            </a:r>
            <a:r>
              <a:rPr lang="en-US" altLang="zh-CN" dirty="0" err="1" smtClean="0"/>
              <a:t>ame:”C</a:t>
            </a:r>
            <a:r>
              <a:rPr lang="en-US" altLang="zh-CN" dirty="0" smtClean="0"/>
              <a:t>”</a:t>
            </a:r>
          </a:p>
        </p:txBody>
      </p:sp>
      <p:sp>
        <p:nvSpPr>
          <p:cNvPr id="28" name="矩形 27"/>
          <p:cNvSpPr/>
          <p:nvPr/>
        </p:nvSpPr>
        <p:spPr>
          <a:xfrm>
            <a:off x="683568" y="2204864"/>
            <a:ext cx="1224136" cy="56805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location</a:t>
            </a:r>
            <a:r>
              <a:rPr lang="en-US" altLang="zh-CN" dirty="0" smtClean="0"/>
              <a:t>:   ”</a:t>
            </a:r>
            <a:r>
              <a:rPr lang="en-US" altLang="zh-CN" dirty="0" smtClean="0"/>
              <a:t>beijing</a:t>
            </a:r>
            <a:r>
              <a:rPr lang="en-US" altLang="zh-CN" dirty="0" smtClean="0"/>
              <a:t>”</a:t>
            </a:r>
          </a:p>
        </p:txBody>
      </p:sp>
      <p:sp>
        <p:nvSpPr>
          <p:cNvPr id="29" name="矩形 28"/>
          <p:cNvSpPr/>
          <p:nvPr/>
        </p:nvSpPr>
        <p:spPr>
          <a:xfrm>
            <a:off x="3237756" y="3607878"/>
            <a:ext cx="1622276" cy="6132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location:           ”</a:t>
            </a:r>
            <a:r>
              <a:rPr lang="en-US" altLang="zh-CN" dirty="0" err="1" smtClean="0"/>
              <a:t>beijing</a:t>
            </a:r>
            <a:r>
              <a:rPr lang="en-US" altLang="zh-CN" dirty="0" smtClean="0"/>
              <a:t>”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6732240" y="476672"/>
            <a:ext cx="2160240" cy="6192688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6876256" y="603201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dataSeg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1262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49</Words>
  <Application>Microsoft Office PowerPoint</Application>
  <PresentationFormat>全屏显示(4:3)</PresentationFormat>
  <Paragraphs>17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acer</dc:creator>
  <cp:lastModifiedBy>acer</cp:lastModifiedBy>
  <cp:revision>14</cp:revision>
  <dcterms:created xsi:type="dcterms:W3CDTF">2017-07-11T01:42:32Z</dcterms:created>
  <dcterms:modified xsi:type="dcterms:W3CDTF">2017-07-17T01:19:15Z</dcterms:modified>
</cp:coreProperties>
</file>