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5" d="100"/>
          <a:sy n="55" d="100"/>
        </p:scale>
        <p:origin x="-112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476672"/>
            <a:ext cx="5904656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059832" y="5373216"/>
            <a:ext cx="1728192" cy="1152128"/>
            <a:chOff x="3059832" y="5373216"/>
            <a:chExt cx="1728192" cy="1152128"/>
          </a:xfrm>
        </p:grpSpPr>
        <p:sp>
          <p:nvSpPr>
            <p:cNvPr id="11" name="矩形 10"/>
            <p:cNvSpPr/>
            <p:nvPr/>
          </p:nvSpPr>
          <p:spPr>
            <a:xfrm>
              <a:off x="3059832" y="5373216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03848" y="551723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X;5.0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03848" y="602128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Y;6.0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68216" y="3861048"/>
            <a:ext cx="1728192" cy="1152128"/>
            <a:chOff x="3068216" y="3717032"/>
            <a:chExt cx="1728192" cy="1152128"/>
          </a:xfrm>
        </p:grpSpPr>
        <p:sp>
          <p:nvSpPr>
            <p:cNvPr id="21" name="矩形 20"/>
            <p:cNvSpPr/>
            <p:nvPr/>
          </p:nvSpPr>
          <p:spPr>
            <a:xfrm>
              <a:off x="3068216" y="3717032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12232" y="386104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12232" y="436510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radius</a:t>
              </a:r>
              <a:r>
                <a:rPr lang="zh-CN" altLang="en-US" dirty="0" smtClean="0"/>
                <a:t>；</a:t>
              </a:r>
              <a:r>
                <a:rPr lang="en-US" altLang="zh-CN" dirty="0" smtClean="0"/>
                <a:t>2.0</a:t>
              </a:r>
              <a:endParaRPr lang="zh-CN" altLang="en-US" dirty="0"/>
            </a:p>
          </p:txBody>
        </p:sp>
      </p:grpSp>
      <p:cxnSp>
        <p:nvCxnSpPr>
          <p:cNvPr id="26" name="肘形连接符 25"/>
          <p:cNvCxnSpPr>
            <a:stCxn id="22" idx="3"/>
            <a:endCxn id="11" idx="3"/>
          </p:cNvCxnSpPr>
          <p:nvPr/>
        </p:nvCxnSpPr>
        <p:spPr>
          <a:xfrm>
            <a:off x="4652392" y="4185084"/>
            <a:ext cx="135632" cy="1764196"/>
          </a:xfrm>
          <a:prstGeom prst="bentConnector3">
            <a:avLst>
              <a:gd name="adj1" fmla="val 2685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 flipV="1">
            <a:off x="1899793" y="4509120"/>
            <a:ext cx="1160039" cy="169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568" y="551723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046918" y="2423119"/>
            <a:ext cx="1728192" cy="1152128"/>
            <a:chOff x="3068216" y="3717032"/>
            <a:chExt cx="1728192" cy="1152128"/>
          </a:xfrm>
        </p:grpSpPr>
        <p:sp>
          <p:nvSpPr>
            <p:cNvPr id="31" name="矩形 30"/>
            <p:cNvSpPr/>
            <p:nvPr/>
          </p:nvSpPr>
          <p:spPr>
            <a:xfrm>
              <a:off x="3068216" y="3717032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12232" y="386104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212232" y="436510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radius;9.0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46918" y="1052736"/>
            <a:ext cx="1728192" cy="1152128"/>
            <a:chOff x="3059832" y="5373216"/>
            <a:chExt cx="1728192" cy="1152128"/>
          </a:xfrm>
        </p:grpSpPr>
        <p:sp>
          <p:nvSpPr>
            <p:cNvPr id="36" name="矩形 35"/>
            <p:cNvSpPr/>
            <p:nvPr/>
          </p:nvSpPr>
          <p:spPr>
            <a:xfrm>
              <a:off x="3059832" y="5373216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03848" y="551723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X;0.0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225146" y="602128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Y;0.0</a:t>
              </a:r>
              <a:endParaRPr lang="zh-CN" altLang="en-US" dirty="0"/>
            </a:p>
          </p:txBody>
        </p:sp>
      </p:grpSp>
      <p:cxnSp>
        <p:nvCxnSpPr>
          <p:cNvPr id="44" name="肘形连接符 43"/>
          <p:cNvCxnSpPr>
            <a:stCxn id="32" idx="3"/>
            <a:endCxn id="36" idx="3"/>
          </p:cNvCxnSpPr>
          <p:nvPr/>
        </p:nvCxnSpPr>
        <p:spPr>
          <a:xfrm flipV="1">
            <a:off x="4631094" y="1628800"/>
            <a:ext cx="144016" cy="1118355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1" idx="1"/>
          </p:cNvCxnSpPr>
          <p:nvPr/>
        </p:nvCxnSpPr>
        <p:spPr>
          <a:xfrm flipV="1">
            <a:off x="1907704" y="2999183"/>
            <a:ext cx="1139214" cy="2698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83568" y="4944769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508104" y="4689140"/>
            <a:ext cx="1728192" cy="1152128"/>
            <a:chOff x="3059832" y="5373216"/>
            <a:chExt cx="1728192" cy="1152128"/>
          </a:xfrm>
        </p:grpSpPr>
        <p:sp>
          <p:nvSpPr>
            <p:cNvPr id="60" name="矩形 59"/>
            <p:cNvSpPr/>
            <p:nvPr/>
          </p:nvSpPr>
          <p:spPr>
            <a:xfrm>
              <a:off x="3059832" y="5373216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03848" y="551723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X;5.2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203848" y="602128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Y;6.3</a:t>
              </a:r>
              <a:endParaRPr lang="zh-CN" altLang="en-US" dirty="0"/>
            </a:p>
          </p:txBody>
        </p:sp>
      </p:grpSp>
      <p:cxnSp>
        <p:nvCxnSpPr>
          <p:cNvPr id="66" name="直接箭头连接符 65"/>
          <p:cNvCxnSpPr>
            <a:stCxn id="58" idx="3"/>
            <a:endCxn id="60" idx="1"/>
          </p:cNvCxnSpPr>
          <p:nvPr/>
        </p:nvCxnSpPr>
        <p:spPr>
          <a:xfrm>
            <a:off x="1907704" y="5124789"/>
            <a:ext cx="3600400" cy="140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5</cp:revision>
  <dcterms:created xsi:type="dcterms:W3CDTF">2017-07-11T01:42:32Z</dcterms:created>
  <dcterms:modified xsi:type="dcterms:W3CDTF">2017-07-11T02:26:16Z</dcterms:modified>
</cp:coreProperties>
</file>