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643" y="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5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4DE7-1F47-4B74-802A-D2DD99F1717D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3808" y="476672"/>
            <a:ext cx="5904656" cy="6192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476672"/>
            <a:ext cx="2016224" cy="6048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20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5884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5657" y="602128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  <a:endCxn id="11" idx="1"/>
          </p:cNvCxnSpPr>
          <p:nvPr/>
        </p:nvCxnSpPr>
        <p:spPr>
          <a:xfrm flipV="1">
            <a:off x="1899793" y="4311098"/>
            <a:ext cx="1132615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75657" y="5473960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</a:t>
            </a:r>
            <a:r>
              <a:rPr lang="en-US" altLang="zh-CN" dirty="0" err="1" smtClean="0"/>
              <a:t>ame:Ken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67313" y="4869160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ge:24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83568" y="4293096"/>
            <a:ext cx="1368152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</a:t>
            </a:r>
            <a:r>
              <a:rPr lang="en-US" altLang="zh-CN" dirty="0" err="1" smtClean="0"/>
              <a:t>chool:HUST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67313" y="3717032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032408" y="2420888"/>
            <a:ext cx="2763728" cy="3780420"/>
            <a:chOff x="3032408" y="2420888"/>
            <a:chExt cx="2763728" cy="3780420"/>
          </a:xfrm>
        </p:grpSpPr>
        <p:sp>
          <p:nvSpPr>
            <p:cNvPr id="11" name="矩形 10"/>
            <p:cNvSpPr/>
            <p:nvPr/>
          </p:nvSpPr>
          <p:spPr>
            <a:xfrm>
              <a:off x="3032408" y="2420888"/>
              <a:ext cx="2763728" cy="3780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03848" y="4896873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</a:t>
              </a:r>
              <a:r>
                <a:rPr lang="en-US" altLang="zh-CN" dirty="0" err="1" smtClean="0"/>
                <a:t>chool:HUST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328824" y="2852936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</a:t>
              </a:r>
              <a:r>
                <a:rPr lang="en-US" altLang="zh-CN" dirty="0" err="1" smtClean="0"/>
                <a:t>ame:Ken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28824" y="3665545"/>
              <a:ext cx="14401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r>
                <a:rPr lang="en-US" altLang="zh-CN" dirty="0" smtClean="0"/>
                <a:t>ge:24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203848" y="2671733"/>
              <a:ext cx="2304256" cy="1880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person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667313" y="3182009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40740" y="2652835"/>
            <a:ext cx="122413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2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9</cp:revision>
  <dcterms:created xsi:type="dcterms:W3CDTF">2017-07-11T01:42:32Z</dcterms:created>
  <dcterms:modified xsi:type="dcterms:W3CDTF">2017-07-14T08:14:57Z</dcterms:modified>
</cp:coreProperties>
</file>