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557" y="-6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34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91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39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78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67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20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05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27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23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47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59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C4DE7-1F47-4B74-802A-D2DD99F1717D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21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43808" y="476672"/>
            <a:ext cx="5904656" cy="61926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95536" y="476672"/>
            <a:ext cx="2016224" cy="60486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62068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stack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03848" y="58842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heap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75657" y="6021288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cc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8" idx="3"/>
            <a:endCxn id="11" idx="1"/>
          </p:cNvCxnSpPr>
          <p:nvPr/>
        </p:nvCxnSpPr>
        <p:spPr>
          <a:xfrm flipV="1">
            <a:off x="1899793" y="4311098"/>
            <a:ext cx="1132615" cy="18902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32408" y="2420888"/>
            <a:ext cx="2763728" cy="3780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223920" y="447311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</a:t>
            </a:r>
            <a:r>
              <a:rPr lang="en-US" altLang="zh-CN" dirty="0" smtClean="0"/>
              <a:t>alue:200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328824" y="285293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value:100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203848" y="2671733"/>
            <a:ext cx="2304256" cy="1639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 err="1" smtClean="0"/>
              <a:t>FatherClass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5523873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this</a:t>
            </a:r>
            <a:endParaRPr lang="zh-CN" altLang="en-US" dirty="0"/>
          </a:p>
        </p:txBody>
      </p:sp>
      <p:cxnSp>
        <p:nvCxnSpPr>
          <p:cNvPr id="19" name="肘形连接符 18"/>
          <p:cNvCxnSpPr>
            <a:stCxn id="25" idx="3"/>
            <a:endCxn id="11" idx="3"/>
          </p:cNvCxnSpPr>
          <p:nvPr/>
        </p:nvCxnSpPr>
        <p:spPr>
          <a:xfrm flipV="1">
            <a:off x="4644008" y="4311098"/>
            <a:ext cx="1152128" cy="1392795"/>
          </a:xfrm>
          <a:prstGeom prst="bentConnector3">
            <a:avLst>
              <a:gd name="adj1" fmla="val 11984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223920" y="504918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super</a:t>
            </a:r>
            <a:endParaRPr lang="zh-CN" altLang="en-US" dirty="0"/>
          </a:p>
        </p:txBody>
      </p:sp>
      <p:cxnSp>
        <p:nvCxnSpPr>
          <p:cNvPr id="24" name="肘形连接符 23"/>
          <p:cNvCxnSpPr>
            <a:stCxn id="30" idx="3"/>
            <a:endCxn id="20" idx="3"/>
          </p:cNvCxnSpPr>
          <p:nvPr/>
        </p:nvCxnSpPr>
        <p:spPr>
          <a:xfrm flipV="1">
            <a:off x="4664080" y="3491416"/>
            <a:ext cx="844024" cy="1737784"/>
          </a:xfrm>
          <a:prstGeom prst="bentConnector3">
            <a:avLst>
              <a:gd name="adj1" fmla="val 12708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26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</Words>
  <Application>Microsoft Office PowerPoint</Application>
  <PresentationFormat>全屏显示(4:3)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acer</dc:creator>
  <cp:lastModifiedBy>acer</cp:lastModifiedBy>
  <cp:revision>11</cp:revision>
  <dcterms:created xsi:type="dcterms:W3CDTF">2017-07-11T01:42:32Z</dcterms:created>
  <dcterms:modified xsi:type="dcterms:W3CDTF">2017-07-16T12:21:57Z</dcterms:modified>
</cp:coreProperties>
</file>