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68" autoAdjust="0"/>
    <p:restoredTop sz="94660"/>
  </p:normalViewPr>
  <p:slideViewPr>
    <p:cSldViewPr>
      <p:cViewPr>
        <p:scale>
          <a:sx n="70" d="100"/>
          <a:sy n="70" d="100"/>
        </p:scale>
        <p:origin x="-144" y="-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04914" y="116632"/>
            <a:ext cx="5943550" cy="6552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16632"/>
            <a:ext cx="2016224" cy="6408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193" y="1425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596480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5107929"/>
            <a:ext cx="1041874" cy="1093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941667" y="3595806"/>
            <a:ext cx="2763728" cy="3024245"/>
            <a:chOff x="3012961" y="2500161"/>
            <a:chExt cx="2763728" cy="3024245"/>
          </a:xfrm>
        </p:grpSpPr>
        <p:sp>
          <p:nvSpPr>
            <p:cNvPr id="11" name="矩形 10"/>
            <p:cNvSpPr/>
            <p:nvPr/>
          </p:nvSpPr>
          <p:spPr>
            <a:xfrm>
              <a:off x="3012961" y="2500161"/>
              <a:ext cx="2763728" cy="3024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03847" y="3950957"/>
              <a:ext cx="212708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eyesColor</a:t>
              </a:r>
              <a:r>
                <a:rPr lang="en-US" altLang="zh-CN" dirty="0" smtClean="0"/>
                <a:t>:”blue”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28824" y="2852936"/>
              <a:ext cx="18815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r>
                <a:rPr lang="en-US" altLang="zh-CN" dirty="0" smtClean="0"/>
                <a:t>:”</a:t>
              </a:r>
              <a:r>
                <a:rPr lang="en-US" altLang="zh-CN" dirty="0" err="1" smtClean="0"/>
                <a:t>catname</a:t>
              </a:r>
              <a:r>
                <a:rPr lang="en-US" altLang="zh-CN" dirty="0" smtClean="0"/>
                <a:t>”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03848" y="2671733"/>
              <a:ext cx="2304256" cy="1009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r"/>
              <a:r>
                <a:rPr lang="en-US" altLang="zh-CN" dirty="0"/>
                <a:t>A</a:t>
              </a:r>
              <a:r>
                <a:rPr lang="en-US" altLang="zh-CN" dirty="0" smtClean="0"/>
                <a:t>nimal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03848" y="4993015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19" name="肘形连接符 18"/>
            <p:cNvCxnSpPr>
              <a:stCxn id="25" idx="3"/>
              <a:endCxn id="11" idx="3"/>
            </p:cNvCxnSpPr>
            <p:nvPr/>
          </p:nvCxnSpPr>
          <p:spPr>
            <a:xfrm flipV="1">
              <a:off x="4644008" y="4012284"/>
              <a:ext cx="1132681" cy="1160751"/>
            </a:xfrm>
            <a:prstGeom prst="bentConnector3">
              <a:avLst>
                <a:gd name="adj1" fmla="val 12018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231802" y="450912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super</a:t>
              </a:r>
              <a:endParaRPr lang="zh-CN" altLang="en-US" dirty="0"/>
            </a:p>
          </p:txBody>
        </p:sp>
        <p:cxnSp>
          <p:nvCxnSpPr>
            <p:cNvPr id="24" name="肘形连接符 23"/>
            <p:cNvCxnSpPr>
              <a:stCxn id="30" idx="3"/>
              <a:endCxn id="20" idx="3"/>
            </p:cNvCxnSpPr>
            <p:nvPr/>
          </p:nvCxnSpPr>
          <p:spPr>
            <a:xfrm flipV="1">
              <a:off x="4671962" y="3176381"/>
              <a:ext cx="836142" cy="1512759"/>
            </a:xfrm>
            <a:prstGeom prst="bentConnector3">
              <a:avLst>
                <a:gd name="adj1" fmla="val 12734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611560" y="5524406"/>
            <a:ext cx="1288233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n:”c</a:t>
            </a:r>
            <a:r>
              <a:rPr lang="en-US" altLang="zh-CN" dirty="0" smtClean="0"/>
              <a:t>atname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75657" y="5007495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:”blue”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5657" y="4480521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956617" y="296743"/>
            <a:ext cx="2763728" cy="3024245"/>
            <a:chOff x="3012961" y="2500161"/>
            <a:chExt cx="2763728" cy="3024245"/>
          </a:xfrm>
        </p:grpSpPr>
        <p:sp>
          <p:nvSpPr>
            <p:cNvPr id="40" name="矩形 39"/>
            <p:cNvSpPr/>
            <p:nvPr/>
          </p:nvSpPr>
          <p:spPr>
            <a:xfrm>
              <a:off x="3012961" y="2500161"/>
              <a:ext cx="2763728" cy="3024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03847" y="3950957"/>
              <a:ext cx="212708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furColor</a:t>
              </a:r>
              <a:r>
                <a:rPr lang="en-US" altLang="zh-CN" dirty="0" smtClean="0"/>
                <a:t>:”black”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8824" y="2852936"/>
              <a:ext cx="18815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r>
                <a:rPr lang="en-US" altLang="zh-CN" dirty="0" smtClean="0"/>
                <a:t>:”</a:t>
              </a:r>
              <a:r>
                <a:rPr lang="en-US" altLang="zh-CN" dirty="0" err="1" smtClean="0"/>
                <a:t>dog</a:t>
              </a:r>
              <a:r>
                <a:rPr lang="en-US" altLang="zh-CN" dirty="0" err="1" smtClean="0"/>
                <a:t>name</a:t>
              </a:r>
              <a:r>
                <a:rPr lang="en-US" altLang="zh-CN" dirty="0" smtClean="0"/>
                <a:t>”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03848" y="2671733"/>
              <a:ext cx="2304256" cy="1009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r"/>
              <a:r>
                <a:rPr lang="en-US" altLang="zh-CN" dirty="0"/>
                <a:t>A</a:t>
              </a:r>
              <a:r>
                <a:rPr lang="en-US" altLang="zh-CN" dirty="0" smtClean="0"/>
                <a:t>nimal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03848" y="4993015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45" name="肘形连接符 44"/>
            <p:cNvCxnSpPr>
              <a:stCxn id="44" idx="3"/>
              <a:endCxn id="40" idx="3"/>
            </p:cNvCxnSpPr>
            <p:nvPr/>
          </p:nvCxnSpPr>
          <p:spPr>
            <a:xfrm flipV="1">
              <a:off x="4644008" y="4012284"/>
              <a:ext cx="1132681" cy="1160751"/>
            </a:xfrm>
            <a:prstGeom prst="bentConnector3">
              <a:avLst>
                <a:gd name="adj1" fmla="val 12018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231802" y="4509120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super</a:t>
              </a:r>
              <a:endParaRPr lang="zh-CN" altLang="en-US" dirty="0"/>
            </a:p>
          </p:txBody>
        </p:sp>
        <p:cxnSp>
          <p:nvCxnSpPr>
            <p:cNvPr id="47" name="肘形连接符 46"/>
            <p:cNvCxnSpPr>
              <a:stCxn id="46" idx="3"/>
              <a:endCxn id="43" idx="3"/>
            </p:cNvCxnSpPr>
            <p:nvPr/>
          </p:nvCxnSpPr>
          <p:spPr>
            <a:xfrm flipV="1">
              <a:off x="4671962" y="3176381"/>
              <a:ext cx="836142" cy="1512759"/>
            </a:xfrm>
            <a:prstGeom prst="bentConnector3">
              <a:avLst>
                <a:gd name="adj1" fmla="val 12734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>
            <a:stCxn id="38" idx="3"/>
            <a:endCxn id="40" idx="1"/>
          </p:cNvCxnSpPr>
          <p:nvPr/>
        </p:nvCxnSpPr>
        <p:spPr>
          <a:xfrm flipV="1">
            <a:off x="1899793" y="1808866"/>
            <a:ext cx="1056824" cy="2851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1560" y="3960955"/>
            <a:ext cx="1356251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n:”dog</a:t>
            </a:r>
            <a:r>
              <a:rPr lang="en-US" altLang="zh-CN" dirty="0" smtClean="0"/>
              <a:t>name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52" name="矩形 51"/>
          <p:cNvSpPr/>
          <p:nvPr/>
        </p:nvSpPr>
        <p:spPr>
          <a:xfrm>
            <a:off x="675657" y="3440873"/>
            <a:ext cx="1224136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:”black”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75657" y="296094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6142464" y="416628"/>
            <a:ext cx="2461984" cy="1972613"/>
            <a:chOff x="6142464" y="416628"/>
            <a:chExt cx="2461984" cy="1972613"/>
          </a:xfrm>
        </p:grpSpPr>
        <p:sp>
          <p:nvSpPr>
            <p:cNvPr id="55" name="矩形 54"/>
            <p:cNvSpPr/>
            <p:nvPr/>
          </p:nvSpPr>
          <p:spPr>
            <a:xfrm>
              <a:off x="6142464" y="416628"/>
              <a:ext cx="2461984" cy="1972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07738" y="1135234"/>
              <a:ext cx="212708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Animal:</a:t>
              </a:r>
              <a:r>
                <a:rPr lang="en-US" altLang="zh-CN" dirty="0" err="1" smtClean="0"/>
                <a:t>pet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333350" y="635961"/>
              <a:ext cx="18815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r>
                <a:rPr lang="en-US" altLang="zh-CN" dirty="0" smtClean="0"/>
                <a:t>:”l1”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333351" y="1751347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60" name="肘形连接符 59"/>
            <p:cNvCxnSpPr>
              <a:stCxn id="59" idx="3"/>
              <a:endCxn id="55" idx="3"/>
            </p:cNvCxnSpPr>
            <p:nvPr/>
          </p:nvCxnSpPr>
          <p:spPr>
            <a:xfrm flipV="1">
              <a:off x="7773511" y="1402935"/>
              <a:ext cx="830937" cy="528432"/>
            </a:xfrm>
            <a:prstGeom prst="bentConnector3">
              <a:avLst>
                <a:gd name="adj1" fmla="val 1275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>
            <a:stCxn id="53" idx="3"/>
            <a:endCxn id="55" idx="1"/>
          </p:cNvCxnSpPr>
          <p:nvPr/>
        </p:nvCxnSpPr>
        <p:spPr>
          <a:xfrm flipV="1">
            <a:off x="1899793" y="1402935"/>
            <a:ext cx="4242671" cy="17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55778" y="2472466"/>
            <a:ext cx="1356251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name:”l1”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655777" y="2029201"/>
            <a:ext cx="1356251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pet</a:t>
            </a:r>
            <a:endParaRPr lang="en-US" altLang="zh-CN" dirty="0" smtClean="0"/>
          </a:p>
        </p:txBody>
      </p:sp>
      <p:cxnSp>
        <p:nvCxnSpPr>
          <p:cNvPr id="73" name="直接箭头连接符 72"/>
          <p:cNvCxnSpPr>
            <a:stCxn id="71" idx="3"/>
            <a:endCxn id="11" idx="1"/>
          </p:cNvCxnSpPr>
          <p:nvPr/>
        </p:nvCxnSpPr>
        <p:spPr>
          <a:xfrm>
            <a:off x="2012028" y="2209221"/>
            <a:ext cx="929639" cy="2898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11560" y="1550401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77550" y="1050152"/>
            <a:ext cx="1356251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name:”l2”</a:t>
            </a:r>
            <a:endParaRPr lang="en-US" altLang="zh-CN" dirty="0" smtClean="0"/>
          </a:p>
        </p:txBody>
      </p:sp>
      <p:sp>
        <p:nvSpPr>
          <p:cNvPr id="79" name="矩形 78"/>
          <p:cNvSpPr/>
          <p:nvPr/>
        </p:nvSpPr>
        <p:spPr>
          <a:xfrm>
            <a:off x="577549" y="612922"/>
            <a:ext cx="1356251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pet</a:t>
            </a:r>
            <a:endParaRPr lang="en-US" altLang="zh-CN" dirty="0" smtClean="0"/>
          </a:p>
        </p:txBody>
      </p:sp>
      <p:grpSp>
        <p:nvGrpSpPr>
          <p:cNvPr id="80" name="组合 79"/>
          <p:cNvGrpSpPr/>
          <p:nvPr/>
        </p:nvGrpSpPr>
        <p:grpSpPr>
          <a:xfrm>
            <a:off x="6125235" y="2814606"/>
            <a:ext cx="2461984" cy="1972613"/>
            <a:chOff x="6142464" y="416628"/>
            <a:chExt cx="2461984" cy="1972613"/>
          </a:xfrm>
        </p:grpSpPr>
        <p:sp>
          <p:nvSpPr>
            <p:cNvPr id="81" name="矩形 80"/>
            <p:cNvSpPr/>
            <p:nvPr/>
          </p:nvSpPr>
          <p:spPr>
            <a:xfrm>
              <a:off x="6142464" y="416628"/>
              <a:ext cx="2461984" cy="1972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07738" y="1135234"/>
              <a:ext cx="2127081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Animal:pet</a:t>
              </a:r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6333350" y="635961"/>
              <a:ext cx="18815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name</a:t>
              </a:r>
              <a:r>
                <a:rPr lang="en-US" altLang="zh-CN" dirty="0" smtClean="0"/>
                <a:t>:”l2”</a:t>
              </a:r>
              <a:endParaRPr lang="zh-CN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333351" y="1751347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this</a:t>
              </a:r>
              <a:endParaRPr lang="zh-CN" altLang="en-US" dirty="0"/>
            </a:p>
          </p:txBody>
        </p:sp>
        <p:cxnSp>
          <p:nvCxnSpPr>
            <p:cNvPr id="85" name="肘形连接符 84"/>
            <p:cNvCxnSpPr>
              <a:stCxn id="84" idx="3"/>
              <a:endCxn id="81" idx="3"/>
            </p:cNvCxnSpPr>
            <p:nvPr/>
          </p:nvCxnSpPr>
          <p:spPr>
            <a:xfrm flipV="1">
              <a:off x="7773511" y="1402935"/>
              <a:ext cx="830937" cy="528432"/>
            </a:xfrm>
            <a:prstGeom prst="bentConnector3">
              <a:avLst>
                <a:gd name="adj1" fmla="val 1275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接箭头连接符 74"/>
          <p:cNvCxnSpPr>
            <a:stCxn id="56" idx="2"/>
          </p:cNvCxnSpPr>
          <p:nvPr/>
        </p:nvCxnSpPr>
        <p:spPr>
          <a:xfrm flipH="1">
            <a:off x="5720345" y="1495274"/>
            <a:ext cx="1650934" cy="3551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40" idx="1"/>
          </p:cNvCxnSpPr>
          <p:nvPr/>
        </p:nvCxnSpPr>
        <p:spPr>
          <a:xfrm>
            <a:off x="1933801" y="792942"/>
            <a:ext cx="1022816" cy="1015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2" idx="0"/>
          </p:cNvCxnSpPr>
          <p:nvPr/>
        </p:nvCxnSpPr>
        <p:spPr>
          <a:xfrm flipH="1" flipV="1">
            <a:off x="5720347" y="1808866"/>
            <a:ext cx="1633703" cy="1724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66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17</cp:revision>
  <dcterms:created xsi:type="dcterms:W3CDTF">2017-07-11T01:42:32Z</dcterms:created>
  <dcterms:modified xsi:type="dcterms:W3CDTF">2017-07-18T08:52:38Z</dcterms:modified>
</cp:coreProperties>
</file>