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643" y="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2420888"/>
            <a:ext cx="5904656" cy="4248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mimi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4599130"/>
            <a:ext cx="1132615" cy="1602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68960" y="476672"/>
            <a:ext cx="5976664" cy="1728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68960" y="4924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seg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89284" y="162272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sid:102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317" y="550062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27824" y="16288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mimi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29" idx="1"/>
          </p:cNvCxnSpPr>
          <p:nvPr/>
        </p:nvCxnSpPr>
        <p:spPr>
          <a:xfrm flipV="1">
            <a:off x="1907704" y="1808820"/>
            <a:ext cx="1120120" cy="3888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032408" y="2996952"/>
            <a:ext cx="1728192" cy="3204356"/>
            <a:chOff x="3032408" y="2996952"/>
            <a:chExt cx="1728192" cy="3204356"/>
          </a:xfrm>
        </p:grpSpPr>
        <p:sp>
          <p:nvSpPr>
            <p:cNvPr id="11" name="矩形 10"/>
            <p:cNvSpPr/>
            <p:nvPr/>
          </p:nvSpPr>
          <p:spPr>
            <a:xfrm>
              <a:off x="3032408" y="2996952"/>
              <a:ext cx="1728192" cy="3204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62712" y="364502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r>
                <a:rPr lang="en-US" altLang="zh-CN" dirty="0" smtClean="0"/>
                <a:t>d:100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76424" y="569725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39" name="肘形连接符 38"/>
            <p:cNvCxnSpPr>
              <a:stCxn id="13" idx="3"/>
              <a:endCxn id="11" idx="2"/>
            </p:cNvCxnSpPr>
            <p:nvPr/>
          </p:nvCxnSpPr>
          <p:spPr>
            <a:xfrm flipH="1">
              <a:off x="3896504" y="5877272"/>
              <a:ext cx="720080" cy="324036"/>
            </a:xfrm>
            <a:prstGeom prst="bentConnector4">
              <a:avLst>
                <a:gd name="adj1" fmla="val -51746"/>
                <a:gd name="adj2" fmla="val 1705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173388" y="314210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160048" y="417519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_i</a:t>
              </a:r>
              <a:r>
                <a:rPr lang="en-US" altLang="zh-CN" dirty="0" smtClean="0"/>
                <a:t>d:100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176424" y="471182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_si</a:t>
              </a:r>
              <a:r>
                <a:rPr lang="en-US" altLang="zh-CN" dirty="0" smtClean="0"/>
                <a:t>d:101</a:t>
              </a:r>
              <a:endParaRPr lang="zh-CN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683568" y="479715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pip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340052" y="2996952"/>
            <a:ext cx="1728192" cy="3204356"/>
            <a:chOff x="3032408" y="2996952"/>
            <a:chExt cx="1728192" cy="3204356"/>
          </a:xfrm>
        </p:grpSpPr>
        <p:sp>
          <p:nvSpPr>
            <p:cNvPr id="48" name="矩形 47"/>
            <p:cNvSpPr/>
            <p:nvPr/>
          </p:nvSpPr>
          <p:spPr>
            <a:xfrm>
              <a:off x="3032408" y="2996952"/>
              <a:ext cx="1728192" cy="3204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162712" y="364502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r>
                <a:rPr lang="en-US" altLang="zh-CN" dirty="0" smtClean="0"/>
                <a:t>d:101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176424" y="569725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54" name="肘形连接符 53"/>
            <p:cNvCxnSpPr>
              <a:stCxn id="52" idx="3"/>
              <a:endCxn id="48" idx="2"/>
            </p:cNvCxnSpPr>
            <p:nvPr/>
          </p:nvCxnSpPr>
          <p:spPr>
            <a:xfrm flipH="1">
              <a:off x="3896504" y="5877272"/>
              <a:ext cx="720080" cy="324036"/>
            </a:xfrm>
            <a:prstGeom prst="bentConnector4">
              <a:avLst>
                <a:gd name="adj1" fmla="val -51746"/>
                <a:gd name="adj2" fmla="val 1705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173388" y="3142104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160048" y="417519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_i</a:t>
              </a:r>
              <a:r>
                <a:rPr lang="en-US" altLang="zh-CN" dirty="0" smtClean="0"/>
                <a:t>d:100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176424" y="471182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_si</a:t>
              </a:r>
              <a:r>
                <a:rPr lang="en-US" altLang="zh-CN" dirty="0" smtClean="0"/>
                <a:t>d:101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4" idx="3"/>
            <a:endCxn id="48" idx="1"/>
          </p:cNvCxnSpPr>
          <p:nvPr/>
        </p:nvCxnSpPr>
        <p:spPr>
          <a:xfrm flipV="1">
            <a:off x="1907704" y="4599130"/>
            <a:ext cx="3432348" cy="378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3568" y="423909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499992" y="162272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pipi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59" idx="3"/>
          </p:cNvCxnSpPr>
          <p:nvPr/>
        </p:nvCxnSpPr>
        <p:spPr>
          <a:xfrm flipV="1">
            <a:off x="1907704" y="1802748"/>
            <a:ext cx="2592288" cy="2616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0"/>
            <a:endCxn id="60" idx="2"/>
          </p:cNvCxnSpPr>
          <p:nvPr/>
        </p:nvCxnSpPr>
        <p:spPr>
          <a:xfrm flipH="1" flipV="1">
            <a:off x="5112060" y="1982768"/>
            <a:ext cx="1089052" cy="1159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7" idx="0"/>
            <a:endCxn id="29" idx="2"/>
          </p:cNvCxnSpPr>
          <p:nvPr/>
        </p:nvCxnSpPr>
        <p:spPr>
          <a:xfrm flipH="1" flipV="1">
            <a:off x="3639892" y="1988840"/>
            <a:ext cx="253576" cy="115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8</cp:revision>
  <dcterms:created xsi:type="dcterms:W3CDTF">2017-07-11T01:42:32Z</dcterms:created>
  <dcterms:modified xsi:type="dcterms:W3CDTF">2017-07-12T01:56:53Z</dcterms:modified>
</cp:coreProperties>
</file>